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theme/themeOverride3.xml" ContentType="application/vnd.openxmlformats-officedocument.themeOverride+xml"/>
  <Override PartName="/ppt/charts/chart4.xml" ContentType="application/vnd.openxmlformats-officedocument.drawingml.chart+xml"/>
  <Override PartName="/ppt/theme/themeOverride4.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45"/>
  </p:notesMasterIdLst>
  <p:handoutMasterIdLst>
    <p:handoutMasterId r:id="rId46"/>
  </p:handoutMasterIdLst>
  <p:sldIdLst>
    <p:sldId id="427" r:id="rId3"/>
    <p:sldId id="428" r:id="rId4"/>
    <p:sldId id="429" r:id="rId5"/>
    <p:sldId id="430" r:id="rId6"/>
    <p:sldId id="431" r:id="rId7"/>
    <p:sldId id="432" r:id="rId8"/>
    <p:sldId id="433" r:id="rId9"/>
    <p:sldId id="434" r:id="rId10"/>
    <p:sldId id="435" r:id="rId11"/>
    <p:sldId id="436" r:id="rId12"/>
    <p:sldId id="437" r:id="rId13"/>
    <p:sldId id="438" r:id="rId14"/>
    <p:sldId id="439" r:id="rId15"/>
    <p:sldId id="442" r:id="rId16"/>
    <p:sldId id="441" r:id="rId17"/>
    <p:sldId id="440" r:id="rId18"/>
    <p:sldId id="443" r:id="rId19"/>
    <p:sldId id="444" r:id="rId20"/>
    <p:sldId id="445" r:id="rId21"/>
    <p:sldId id="446" r:id="rId22"/>
    <p:sldId id="447" r:id="rId23"/>
    <p:sldId id="448" r:id="rId24"/>
    <p:sldId id="449" r:id="rId25"/>
    <p:sldId id="450" r:id="rId26"/>
    <p:sldId id="451" r:id="rId27"/>
    <p:sldId id="452" r:id="rId28"/>
    <p:sldId id="453" r:id="rId29"/>
    <p:sldId id="454" r:id="rId30"/>
    <p:sldId id="455" r:id="rId31"/>
    <p:sldId id="456" r:id="rId32"/>
    <p:sldId id="457" r:id="rId33"/>
    <p:sldId id="458" r:id="rId34"/>
    <p:sldId id="459" r:id="rId35"/>
    <p:sldId id="460" r:id="rId36"/>
    <p:sldId id="461" r:id="rId37"/>
    <p:sldId id="462" r:id="rId38"/>
    <p:sldId id="463" r:id="rId39"/>
    <p:sldId id="464" r:id="rId40"/>
    <p:sldId id="465" r:id="rId41"/>
    <p:sldId id="466" r:id="rId42"/>
    <p:sldId id="467" r:id="rId43"/>
    <p:sldId id="359" r:id="rId44"/>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70" autoAdjust="0"/>
    <p:restoredTop sz="95672" autoAdjust="0"/>
  </p:normalViewPr>
  <p:slideViewPr>
    <p:cSldViewPr>
      <p:cViewPr varScale="1">
        <p:scale>
          <a:sx n="81" d="100"/>
          <a:sy n="81" d="100"/>
        </p:scale>
        <p:origin x="-96" y="-966"/>
      </p:cViewPr>
      <p:guideLst>
        <p:guide orient="horz" pos="2160"/>
        <p:guide pos="2880"/>
      </p:guideLst>
    </p:cSldViewPr>
  </p:slideViewPr>
  <p:notesTextViewPr>
    <p:cViewPr>
      <p:scale>
        <a:sx n="100" d="100"/>
        <a:sy n="100" d="100"/>
      </p:scale>
      <p:origin x="0" y="0"/>
    </p:cViewPr>
  </p:notesTextViewPr>
  <p:sorterViewPr>
    <p:cViewPr>
      <p:scale>
        <a:sx n="121" d="100"/>
        <a:sy n="121" d="100"/>
      </p:scale>
      <p:origin x="0" y="0"/>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viewProps" Target="viewProps.xml"/><Relationship Id="rId8" Type="http://schemas.openxmlformats.org/officeDocument/2006/relationships/slide" Target="slides/slide6.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2.xlsx"/><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Worksheet3.xlsx"/><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Worksheet4.xlsx"/><Relationship Id="rId1" Type="http://schemas.openxmlformats.org/officeDocument/2006/relationships/themeOverride" Target="../theme/themeOverride4.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Sheet1!$B$1</c:f>
              <c:strCache>
                <c:ptCount val="1"/>
                <c:pt idx="0">
                  <c:v>标题 1</c:v>
                </c:pt>
              </c:strCache>
            </c:strRef>
          </c:tx>
          <c:spPr>
            <a:solidFill>
              <a:srgbClr val="E87071"/>
            </a:solidFill>
            <a:ln w="15875">
              <a:noFill/>
            </a:ln>
            <a:effectLst>
              <a:innerShdw blurRad="63500" dist="38100" dir="13500000">
                <a:prstClr val="black">
                  <a:alpha val="50000"/>
                </a:prstClr>
              </a:innerShdw>
            </a:effectLst>
          </c:spPr>
          <c:invertIfNegative val="0"/>
          <c:dPt>
            <c:idx val="0"/>
            <c:invertIfNegative val="0"/>
            <c:bubble3D val="0"/>
            <c:extLst xmlns:c16r2="http://schemas.microsoft.com/office/drawing/2015/06/chart">
              <c:ext xmlns:c16="http://schemas.microsoft.com/office/drawing/2014/chart" uri="{C3380CC4-5D6E-409C-BE32-E72D297353CC}">
                <c16:uniqueId val="{00000001-9E6A-4B05-994D-760B98CDDE61}"/>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Agency FB" panose="020B0503020202020204" pitchFamily="34" charset="0"/>
                    <a:ea typeface="方正正黑简体" panose="02000000000000000000" pitchFamily="2" charset="-122"/>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项目一</c:v>
                </c:pt>
                <c:pt idx="1">
                  <c:v>项目二</c:v>
                </c:pt>
                <c:pt idx="2">
                  <c:v>项目三</c:v>
                </c:pt>
                <c:pt idx="3">
                  <c:v>项目四</c:v>
                </c:pt>
              </c:strCache>
            </c:strRef>
          </c:cat>
          <c:val>
            <c:numRef>
              <c:f>Sheet1!$B$2:$B$5</c:f>
              <c:numCache>
                <c:formatCode>General</c:formatCode>
                <c:ptCount val="4"/>
                <c:pt idx="0">
                  <c:v>100</c:v>
                </c:pt>
                <c:pt idx="1">
                  <c:v>90</c:v>
                </c:pt>
                <c:pt idx="2">
                  <c:v>72</c:v>
                </c:pt>
                <c:pt idx="3">
                  <c:v>60</c:v>
                </c:pt>
              </c:numCache>
            </c:numRef>
          </c:val>
          <c:extLst xmlns:c16r2="http://schemas.microsoft.com/office/drawing/2015/06/chart">
            <c:ext xmlns:c16="http://schemas.microsoft.com/office/drawing/2014/chart" uri="{C3380CC4-5D6E-409C-BE32-E72D297353CC}">
              <c16:uniqueId val="{00000002-9E6A-4B05-994D-760B98CDDE61}"/>
            </c:ext>
          </c:extLst>
        </c:ser>
        <c:ser>
          <c:idx val="1"/>
          <c:order val="1"/>
          <c:tx>
            <c:strRef>
              <c:f>Sheet1!$C$1</c:f>
              <c:strCache>
                <c:ptCount val="1"/>
                <c:pt idx="0">
                  <c:v>标题 2</c:v>
                </c:pt>
              </c:strCache>
            </c:strRef>
          </c:tx>
          <c:spPr>
            <a:solidFill>
              <a:srgbClr val="01ACBE"/>
            </a:solidFill>
            <a:ln w="15875">
              <a:noFill/>
            </a:ln>
            <a:effectLst>
              <a:innerShdw blurRad="63500" dist="38100" dir="13500000">
                <a:prstClr val="black">
                  <a:alpha val="50000"/>
                </a:prstClr>
              </a:inn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Agency FB" panose="020B0503020202020204" pitchFamily="34" charset="0"/>
                    <a:ea typeface="LiHei Pro" panose="020B0500000000000000" pitchFamily="34" charset="-122"/>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项目一</c:v>
                </c:pt>
                <c:pt idx="1">
                  <c:v>项目二</c:v>
                </c:pt>
                <c:pt idx="2">
                  <c:v>项目三</c:v>
                </c:pt>
                <c:pt idx="3">
                  <c:v>项目四</c:v>
                </c:pt>
              </c:strCache>
            </c:strRef>
          </c:cat>
          <c:val>
            <c:numRef>
              <c:f>Sheet1!$C$2:$C$5</c:f>
              <c:numCache>
                <c:formatCode>General</c:formatCode>
                <c:ptCount val="4"/>
                <c:pt idx="0">
                  <c:v>90</c:v>
                </c:pt>
                <c:pt idx="1">
                  <c:v>70</c:v>
                </c:pt>
                <c:pt idx="2">
                  <c:v>53</c:v>
                </c:pt>
                <c:pt idx="3">
                  <c:v>40</c:v>
                </c:pt>
              </c:numCache>
            </c:numRef>
          </c:val>
          <c:extLst xmlns:c16r2="http://schemas.microsoft.com/office/drawing/2015/06/chart">
            <c:ext xmlns:c16="http://schemas.microsoft.com/office/drawing/2014/chart" uri="{C3380CC4-5D6E-409C-BE32-E72D297353CC}">
              <c16:uniqueId val="{00000003-9E6A-4B05-994D-760B98CDDE61}"/>
            </c:ext>
          </c:extLst>
        </c:ser>
        <c:ser>
          <c:idx val="2"/>
          <c:order val="2"/>
          <c:tx>
            <c:strRef>
              <c:f>Sheet1!$D$1</c:f>
              <c:strCache>
                <c:ptCount val="1"/>
                <c:pt idx="0">
                  <c:v>标题 3</c:v>
                </c:pt>
              </c:strCache>
            </c:strRef>
          </c:tx>
          <c:spPr>
            <a:solidFill>
              <a:srgbClr val="FFA300"/>
            </a:solidFill>
            <a:ln w="15875">
              <a:noFill/>
            </a:ln>
            <a:effectLst>
              <a:innerShdw blurRad="63500" dist="38100" dir="13500000">
                <a:prstClr val="black">
                  <a:alpha val="50000"/>
                </a:prstClr>
              </a:inn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Agency FB" panose="020B0503020202020204" pitchFamily="34" charset="0"/>
                    <a:ea typeface="LiHei Pro" panose="020B0500000000000000" pitchFamily="34" charset="-122"/>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项目一</c:v>
                </c:pt>
                <c:pt idx="1">
                  <c:v>项目二</c:v>
                </c:pt>
                <c:pt idx="2">
                  <c:v>项目三</c:v>
                </c:pt>
                <c:pt idx="3">
                  <c:v>项目四</c:v>
                </c:pt>
              </c:strCache>
            </c:strRef>
          </c:cat>
          <c:val>
            <c:numRef>
              <c:f>Sheet1!$D$2:$D$5</c:f>
              <c:numCache>
                <c:formatCode>General</c:formatCode>
                <c:ptCount val="4"/>
                <c:pt idx="0">
                  <c:v>60</c:v>
                </c:pt>
                <c:pt idx="1">
                  <c:v>80</c:v>
                </c:pt>
                <c:pt idx="2">
                  <c:v>90</c:v>
                </c:pt>
                <c:pt idx="3">
                  <c:v>40</c:v>
                </c:pt>
              </c:numCache>
            </c:numRef>
          </c:val>
          <c:extLst xmlns:c16r2="http://schemas.microsoft.com/office/drawing/2015/06/chart">
            <c:ext xmlns:c16="http://schemas.microsoft.com/office/drawing/2014/chart" uri="{C3380CC4-5D6E-409C-BE32-E72D297353CC}">
              <c16:uniqueId val="{00000004-9E6A-4B05-994D-760B98CDDE61}"/>
            </c:ext>
          </c:extLst>
        </c:ser>
        <c:ser>
          <c:idx val="3"/>
          <c:order val="3"/>
          <c:tx>
            <c:strRef>
              <c:f>Sheet1!$E$1</c:f>
              <c:strCache>
                <c:ptCount val="1"/>
                <c:pt idx="0">
                  <c:v>标题4</c:v>
                </c:pt>
              </c:strCache>
            </c:strRef>
          </c:tx>
          <c:spPr>
            <a:solidFill>
              <a:srgbClr val="663A77"/>
            </a:solidFill>
            <a:ln w="15875">
              <a:noFill/>
            </a:ln>
            <a:effectLst>
              <a:innerShdw blurRad="63500" dist="38100" dir="13500000">
                <a:prstClr val="black">
                  <a:alpha val="50000"/>
                </a:prstClr>
              </a:inn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Agency FB" panose="020B0503020202020204" pitchFamily="34" charset="0"/>
                    <a:ea typeface="LiHei Pro" panose="020B0500000000000000" pitchFamily="34" charset="-122"/>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项目一</c:v>
                </c:pt>
                <c:pt idx="1">
                  <c:v>项目二</c:v>
                </c:pt>
                <c:pt idx="2">
                  <c:v>项目三</c:v>
                </c:pt>
                <c:pt idx="3">
                  <c:v>项目四</c:v>
                </c:pt>
              </c:strCache>
            </c:strRef>
          </c:cat>
          <c:val>
            <c:numRef>
              <c:f>Sheet1!$E$2:$E$5</c:f>
              <c:numCache>
                <c:formatCode>General</c:formatCode>
                <c:ptCount val="4"/>
                <c:pt idx="0">
                  <c:v>90</c:v>
                </c:pt>
                <c:pt idx="1">
                  <c:v>100</c:v>
                </c:pt>
                <c:pt idx="2">
                  <c:v>50</c:v>
                </c:pt>
                <c:pt idx="3">
                  <c:v>70</c:v>
                </c:pt>
              </c:numCache>
            </c:numRef>
          </c:val>
          <c:extLst xmlns:c16r2="http://schemas.microsoft.com/office/drawing/2015/06/chart">
            <c:ext xmlns:c16="http://schemas.microsoft.com/office/drawing/2014/chart" uri="{C3380CC4-5D6E-409C-BE32-E72D297353CC}">
              <c16:uniqueId val="{00000005-9E6A-4B05-994D-760B98CDDE61}"/>
            </c:ext>
          </c:extLst>
        </c:ser>
        <c:dLbls>
          <c:dLblPos val="outEnd"/>
          <c:showLegendKey val="0"/>
          <c:showVal val="1"/>
          <c:showCatName val="0"/>
          <c:showSerName val="0"/>
          <c:showPercent val="0"/>
          <c:showBubbleSize val="0"/>
        </c:dLbls>
        <c:gapWidth val="219"/>
        <c:overlap val="-27"/>
        <c:axId val="422656640"/>
        <c:axId val="430379008"/>
      </c:barChart>
      <c:catAx>
        <c:axId val="422656640"/>
        <c:scaling>
          <c:orientation val="minMax"/>
        </c:scaling>
        <c:delete val="0"/>
        <c:axPos val="b"/>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000" b="0" i="0" u="none" strike="noStrike" kern="1200" baseline="0">
                <a:solidFill>
                  <a:schemeClr val="tx1">
                    <a:lumMod val="75000"/>
                    <a:lumOff val="25000"/>
                  </a:schemeClr>
                </a:solidFill>
                <a:latin typeface="方正正纤黑简体" panose="02000000000000000000" pitchFamily="2" charset="-122"/>
                <a:ea typeface="方正正纤黑简体" panose="02000000000000000000" pitchFamily="2" charset="-122"/>
                <a:cs typeface="+mn-cs"/>
              </a:defRPr>
            </a:pPr>
            <a:endParaRPr lang="zh-CN"/>
          </a:p>
        </c:txPr>
        <c:crossAx val="430379008"/>
        <c:crosses val="autoZero"/>
        <c:auto val="1"/>
        <c:lblAlgn val="ctr"/>
        <c:lblOffset val="100"/>
        <c:noMultiLvlLbl val="0"/>
      </c:catAx>
      <c:valAx>
        <c:axId val="430379008"/>
        <c:scaling>
          <c:orientation val="minMax"/>
        </c:scaling>
        <c:delete val="0"/>
        <c:axPos val="l"/>
        <c:majorGridlines>
          <c:spPr>
            <a:ln w="6350" cap="flat" cmpd="sng" algn="ctr">
              <a:solidFill>
                <a:schemeClr val="accent1">
                  <a:lumMod val="60000"/>
                  <a:lumOff val="40000"/>
                  <a:alpha val="3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75000"/>
                    <a:lumOff val="25000"/>
                  </a:schemeClr>
                </a:solidFill>
                <a:latin typeface="Agency FB" panose="020B0503020202020204" pitchFamily="34" charset="0"/>
                <a:ea typeface="+mn-ea"/>
                <a:cs typeface="+mn-cs"/>
              </a:defRPr>
            </a:pPr>
            <a:endParaRPr lang="zh-CN"/>
          </a:p>
        </c:txPr>
        <c:crossAx val="422656640"/>
        <c:crosses val="autoZero"/>
        <c:crossBetween val="between"/>
      </c:valAx>
      <c:spPr>
        <a:noFill/>
        <a:ln>
          <a:noFill/>
        </a:ln>
        <a:effectLst/>
      </c:spPr>
    </c:plotArea>
    <c:legend>
      <c:legendPos val="b"/>
      <c:legendEntry>
        <c:idx val="0"/>
        <c:txPr>
          <a:bodyPr rot="0" spcFirstLastPara="1" vertOverflow="ellipsis" vert="horz" wrap="square" anchor="ctr" anchorCtr="1"/>
          <a:lstStyle/>
          <a:p>
            <a:pPr>
              <a:defRPr sz="1000" b="0" i="0" u="none" strike="noStrike" kern="1200" baseline="0">
                <a:solidFill>
                  <a:schemeClr val="tx1">
                    <a:lumMod val="75000"/>
                    <a:lumOff val="25000"/>
                  </a:schemeClr>
                </a:solidFill>
                <a:latin typeface="方正正纤黑简体" panose="02000000000000000000" pitchFamily="2" charset="-122"/>
                <a:ea typeface="方正正纤黑简体" panose="02000000000000000000" pitchFamily="2" charset="-122"/>
                <a:cs typeface="+mn-cs"/>
              </a:defRPr>
            </a:pPr>
            <a:endParaRPr lang="zh-CN"/>
          </a:p>
        </c:txPr>
      </c:legendEntry>
      <c:legendEntry>
        <c:idx val="1"/>
        <c:txPr>
          <a:bodyPr rot="0" spcFirstLastPara="1" vertOverflow="ellipsis" vert="horz" wrap="square" anchor="ctr" anchorCtr="1"/>
          <a:lstStyle/>
          <a:p>
            <a:pPr>
              <a:defRPr sz="1000" b="0" i="0" u="none" strike="noStrike" kern="1200" baseline="0">
                <a:solidFill>
                  <a:schemeClr val="tx1">
                    <a:lumMod val="75000"/>
                    <a:lumOff val="25000"/>
                  </a:schemeClr>
                </a:solidFill>
                <a:latin typeface="方正正纤黑简体" panose="02000000000000000000" pitchFamily="2" charset="-122"/>
                <a:ea typeface="方正正纤黑简体" panose="02000000000000000000" pitchFamily="2" charset="-122"/>
                <a:cs typeface="+mn-cs"/>
              </a:defRPr>
            </a:pPr>
            <a:endParaRPr lang="zh-CN"/>
          </a:p>
        </c:txPr>
      </c:legendEntry>
      <c:legendEntry>
        <c:idx val="2"/>
        <c:txPr>
          <a:bodyPr rot="0" spcFirstLastPara="1" vertOverflow="ellipsis" vert="horz" wrap="square" anchor="ctr" anchorCtr="1"/>
          <a:lstStyle/>
          <a:p>
            <a:pPr>
              <a:defRPr sz="1000" b="0" i="0" u="none" strike="noStrike" kern="1200" baseline="0">
                <a:solidFill>
                  <a:schemeClr val="tx1">
                    <a:lumMod val="75000"/>
                    <a:lumOff val="25000"/>
                  </a:schemeClr>
                </a:solidFill>
                <a:latin typeface="方正正纤黑简体" panose="02000000000000000000" pitchFamily="2" charset="-122"/>
                <a:ea typeface="方正正纤黑简体" panose="02000000000000000000" pitchFamily="2" charset="-122"/>
                <a:cs typeface="+mn-cs"/>
              </a:defRPr>
            </a:pPr>
            <a:endParaRPr lang="zh-CN"/>
          </a:p>
        </c:txPr>
      </c:legendEntry>
      <c:legendEntry>
        <c:idx val="3"/>
        <c:txPr>
          <a:bodyPr rot="0" spcFirstLastPara="1" vertOverflow="ellipsis" vert="horz" wrap="square" anchor="ctr" anchorCtr="1"/>
          <a:lstStyle/>
          <a:p>
            <a:pPr>
              <a:defRPr sz="1000" b="0" i="0" u="none" strike="noStrike" kern="1200" baseline="0">
                <a:solidFill>
                  <a:schemeClr val="tx1">
                    <a:lumMod val="75000"/>
                    <a:lumOff val="25000"/>
                  </a:schemeClr>
                </a:solidFill>
                <a:latin typeface="方正正纤黑简体" panose="02000000000000000000" pitchFamily="2" charset="-122"/>
                <a:ea typeface="方正正纤黑简体" panose="02000000000000000000" pitchFamily="2" charset="-122"/>
                <a:cs typeface="+mn-cs"/>
              </a:defRPr>
            </a:pPr>
            <a:endParaRPr lang="zh-CN"/>
          </a:p>
        </c:txPr>
      </c:legendEntry>
      <c:layout>
        <c:manualLayout>
          <c:xMode val="edge"/>
          <c:yMode val="edge"/>
          <c:x val="0.29060910270678464"/>
          <c:y val="0.88136440506389413"/>
          <c:w val="0.47056016230266101"/>
          <c:h val="0.11485434754129599"/>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lumMod val="75000"/>
                  <a:lumOff val="25000"/>
                </a:schemeClr>
              </a:solidFill>
              <a:latin typeface="方正正纤黑简体" panose="02000000000000000000" pitchFamily="2" charset="-122"/>
              <a:ea typeface="方正正纤黑简体" panose="02000000000000000000" pitchFamily="2" charset="-122"/>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1-926D-404D-BCDF-22492DAB0732}"/>
              </c:ext>
            </c:extLst>
          </c:dPt>
          <c:dPt>
            <c:idx val="1"/>
            <c:bubble3D val="0"/>
            <c:spPr>
              <a:solidFill>
                <a:srgbClr val="FFA300"/>
              </a:solid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3-926D-404D-BCDF-22492DAB0732}"/>
              </c:ext>
            </c:extLst>
          </c:dPt>
          <c:dPt>
            <c:idx val="2"/>
            <c:bubble3D val="0"/>
            <c:spPr>
              <a:gradFill>
                <a:gsLst>
                  <a:gs pos="100000">
                    <a:schemeClr val="bg1">
                      <a:lumMod val="95000"/>
                    </a:schemeClr>
                  </a:gs>
                  <a:gs pos="0">
                    <a:schemeClr val="bg1">
                      <a:lumMod val="75000"/>
                    </a:schemeClr>
                  </a:gs>
                </a:gsLst>
                <a:lin ang="2700000" scaled="1"/>
              </a:gradFill>
              <a:ln w="19050">
                <a:noFill/>
              </a:ln>
              <a:effectLst/>
            </c:spPr>
            <c:extLst xmlns:c16r2="http://schemas.microsoft.com/office/drawing/2015/06/chart">
              <c:ext xmlns:c16="http://schemas.microsoft.com/office/drawing/2014/chart" uri="{C3380CC4-5D6E-409C-BE32-E72D297353CC}">
                <c16:uniqueId val="{00000005-926D-404D-BCDF-22492DAB0732}"/>
              </c:ext>
            </c:extLst>
          </c:dPt>
          <c:dPt>
            <c:idx val="3"/>
            <c:bubble3D val="0"/>
            <c:spPr>
              <a:gradFill>
                <a:gsLst>
                  <a:gs pos="100000">
                    <a:schemeClr val="bg1">
                      <a:lumMod val="95000"/>
                    </a:schemeClr>
                  </a:gs>
                  <a:gs pos="0">
                    <a:schemeClr val="bg1">
                      <a:lumMod val="75000"/>
                    </a:schemeClr>
                  </a:gs>
                </a:gsLst>
                <a:lin ang="2700000" scaled="1"/>
              </a:gradFill>
              <a:ln w="19050">
                <a:noFill/>
              </a:ln>
              <a:effectLst/>
            </c:spPr>
            <c:extLst xmlns:c16r2="http://schemas.microsoft.com/office/drawing/2015/06/chart">
              <c:ext xmlns:c16="http://schemas.microsoft.com/office/drawing/2014/chart" uri="{C3380CC4-5D6E-409C-BE32-E72D297353CC}">
                <c16:uniqueId val="{00000007-926D-404D-BCDF-22492DAB0732}"/>
              </c:ext>
            </c:extLst>
          </c:dPt>
          <c:cat>
            <c:strRef>
              <c:f>Sheet1!$A$2:$A$5</c:f>
              <c:strCache>
                <c:ptCount val="2"/>
                <c:pt idx="0">
                  <c:v>第一季度</c:v>
                </c:pt>
                <c:pt idx="1">
                  <c:v>第二季度</c:v>
                </c:pt>
              </c:strCache>
            </c:strRef>
          </c:cat>
          <c:val>
            <c:numRef>
              <c:f>Sheet1!$B$2:$B$5</c:f>
              <c:numCache>
                <c:formatCode>General</c:formatCode>
                <c:ptCount val="4"/>
                <c:pt idx="0">
                  <c:v>50</c:v>
                </c:pt>
                <c:pt idx="1">
                  <c:v>50</c:v>
                </c:pt>
              </c:numCache>
            </c:numRef>
          </c:val>
          <c:extLst xmlns:c16r2="http://schemas.microsoft.com/office/drawing/2015/06/chart">
            <c:ext xmlns:c16="http://schemas.microsoft.com/office/drawing/2014/chart" uri="{C3380CC4-5D6E-409C-BE32-E72D297353CC}">
              <c16:uniqueId val="{00000008-926D-404D-BCDF-22492DAB0732}"/>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1-EB2F-4AA6-93A8-5EB3460041C2}"/>
              </c:ext>
            </c:extLst>
          </c:dPt>
          <c:dPt>
            <c:idx val="1"/>
            <c:bubble3D val="0"/>
            <c:spPr>
              <a:solidFill>
                <a:srgbClr val="01ACBE"/>
              </a:solid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3-EB2F-4AA6-93A8-5EB3460041C2}"/>
              </c:ext>
            </c:extLst>
          </c:dPt>
          <c:dPt>
            <c:idx val="2"/>
            <c:bubble3D val="0"/>
            <c:spPr>
              <a:gradFill>
                <a:gsLst>
                  <a:gs pos="100000">
                    <a:schemeClr val="bg1">
                      <a:lumMod val="95000"/>
                    </a:schemeClr>
                  </a:gs>
                  <a:gs pos="0">
                    <a:schemeClr val="bg1">
                      <a:lumMod val="75000"/>
                    </a:schemeClr>
                  </a:gs>
                </a:gsLst>
                <a:lin ang="2700000" scaled="1"/>
              </a:gradFill>
              <a:ln w="19050">
                <a:noFill/>
              </a:ln>
              <a:effectLst/>
            </c:spPr>
            <c:extLst xmlns:c16r2="http://schemas.microsoft.com/office/drawing/2015/06/chart">
              <c:ext xmlns:c16="http://schemas.microsoft.com/office/drawing/2014/chart" uri="{C3380CC4-5D6E-409C-BE32-E72D297353CC}">
                <c16:uniqueId val="{00000005-EB2F-4AA6-93A8-5EB3460041C2}"/>
              </c:ext>
            </c:extLst>
          </c:dPt>
          <c:dPt>
            <c:idx val="3"/>
            <c:bubble3D val="0"/>
            <c:spPr>
              <a:gradFill>
                <a:gsLst>
                  <a:gs pos="100000">
                    <a:schemeClr val="bg1">
                      <a:lumMod val="95000"/>
                    </a:schemeClr>
                  </a:gs>
                  <a:gs pos="0">
                    <a:schemeClr val="bg1">
                      <a:lumMod val="75000"/>
                    </a:schemeClr>
                  </a:gs>
                </a:gsLst>
                <a:lin ang="2700000" scaled="1"/>
              </a:gradFill>
              <a:ln w="19050">
                <a:noFill/>
              </a:ln>
              <a:effectLst/>
            </c:spPr>
            <c:extLst xmlns:c16r2="http://schemas.microsoft.com/office/drawing/2015/06/chart">
              <c:ext xmlns:c16="http://schemas.microsoft.com/office/drawing/2014/chart" uri="{C3380CC4-5D6E-409C-BE32-E72D297353CC}">
                <c16:uniqueId val="{00000007-EB2F-4AA6-93A8-5EB3460041C2}"/>
              </c:ext>
            </c:extLst>
          </c:dPt>
          <c:cat>
            <c:strRef>
              <c:f>Sheet1!$A$2:$A$5</c:f>
              <c:strCache>
                <c:ptCount val="2"/>
                <c:pt idx="0">
                  <c:v>第一季度</c:v>
                </c:pt>
                <c:pt idx="1">
                  <c:v>第二季度</c:v>
                </c:pt>
              </c:strCache>
            </c:strRef>
          </c:cat>
          <c:val>
            <c:numRef>
              <c:f>Sheet1!$B$2:$B$5</c:f>
              <c:numCache>
                <c:formatCode>General</c:formatCode>
                <c:ptCount val="4"/>
                <c:pt idx="0">
                  <c:v>20</c:v>
                </c:pt>
                <c:pt idx="1">
                  <c:v>80</c:v>
                </c:pt>
              </c:numCache>
            </c:numRef>
          </c:val>
          <c:extLst xmlns:c16r2="http://schemas.microsoft.com/office/drawing/2015/06/chart">
            <c:ext xmlns:c16="http://schemas.microsoft.com/office/drawing/2014/chart" uri="{C3380CC4-5D6E-409C-BE32-E72D297353CC}">
              <c16:uniqueId val="{00000008-EB2F-4AA6-93A8-5EB3460041C2}"/>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21348289862204725"/>
          <c:y val="8.8007807086133899E-2"/>
          <c:w val="0.53865932578740161"/>
          <c:h val="0.80798893897705837"/>
        </c:manualLayout>
      </c:layout>
      <c:doughnutChart>
        <c:varyColors val="1"/>
        <c:ser>
          <c:idx val="0"/>
          <c:order val="0"/>
          <c:tx>
            <c:strRef>
              <c:f>Sheet1!$B$1</c:f>
              <c:strCache>
                <c:ptCount val="1"/>
                <c:pt idx="0">
                  <c:v>列1</c:v>
                </c:pt>
              </c:strCache>
            </c:strRef>
          </c:tx>
          <c:spPr>
            <a:gradFill>
              <a:gsLst>
                <a:gs pos="100000">
                  <a:schemeClr val="bg1">
                    <a:lumMod val="95000"/>
                  </a:schemeClr>
                </a:gs>
                <a:gs pos="0">
                  <a:schemeClr val="bg1">
                    <a:lumMod val="75000"/>
                  </a:schemeClr>
                </a:gs>
              </a:gsLst>
              <a:lin ang="2700000" scaled="1"/>
            </a:gradFill>
            <a:ln>
              <a:noFill/>
            </a:ln>
            <a:effectLst/>
          </c:spPr>
          <c:dPt>
            <c:idx val="0"/>
            <c:bubble3D val="0"/>
            <c:spPr>
              <a:solidFill>
                <a:schemeClr val="bg1">
                  <a:lumMod val="85000"/>
                </a:schemeClr>
              </a:solid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1-04F2-4679-B427-437B44C823A8}"/>
              </c:ext>
            </c:extLst>
          </c:dPt>
          <c:dPt>
            <c:idx val="1"/>
            <c:bubble3D val="0"/>
            <c:spPr>
              <a:solidFill>
                <a:srgbClr val="E87071"/>
              </a:solidFill>
              <a:ln w="19050">
                <a:noFill/>
              </a:ln>
              <a:effectLst>
                <a:innerShdw blurRad="63500" dist="50800" dir="13500000">
                  <a:prstClr val="black">
                    <a:alpha val="50000"/>
                  </a:prstClr>
                </a:innerShdw>
              </a:effectLst>
            </c:spPr>
            <c:extLst xmlns:c16r2="http://schemas.microsoft.com/office/drawing/2015/06/chart">
              <c:ext xmlns:c16="http://schemas.microsoft.com/office/drawing/2014/chart" uri="{C3380CC4-5D6E-409C-BE32-E72D297353CC}">
                <c16:uniqueId val="{00000003-04F2-4679-B427-437B44C823A8}"/>
              </c:ext>
            </c:extLst>
          </c:dPt>
          <c:dPt>
            <c:idx val="2"/>
            <c:bubble3D val="0"/>
            <c:spPr>
              <a:gradFill>
                <a:gsLst>
                  <a:gs pos="100000">
                    <a:schemeClr val="bg1">
                      <a:lumMod val="95000"/>
                    </a:schemeClr>
                  </a:gs>
                  <a:gs pos="0">
                    <a:schemeClr val="bg1">
                      <a:lumMod val="75000"/>
                    </a:schemeClr>
                  </a:gs>
                </a:gsLst>
                <a:lin ang="2700000" scaled="1"/>
              </a:gradFill>
              <a:ln w="19050">
                <a:noFill/>
              </a:ln>
              <a:effectLst/>
            </c:spPr>
            <c:extLst xmlns:c16r2="http://schemas.microsoft.com/office/drawing/2015/06/chart">
              <c:ext xmlns:c16="http://schemas.microsoft.com/office/drawing/2014/chart" uri="{C3380CC4-5D6E-409C-BE32-E72D297353CC}">
                <c16:uniqueId val="{00000005-04F2-4679-B427-437B44C823A8}"/>
              </c:ext>
            </c:extLst>
          </c:dPt>
          <c:dPt>
            <c:idx val="3"/>
            <c:bubble3D val="0"/>
            <c:spPr>
              <a:gradFill>
                <a:gsLst>
                  <a:gs pos="100000">
                    <a:schemeClr val="bg1">
                      <a:lumMod val="95000"/>
                    </a:schemeClr>
                  </a:gs>
                  <a:gs pos="0">
                    <a:schemeClr val="bg1">
                      <a:lumMod val="75000"/>
                    </a:schemeClr>
                  </a:gs>
                </a:gsLst>
                <a:lin ang="2700000" scaled="1"/>
              </a:gradFill>
              <a:ln w="19050">
                <a:noFill/>
              </a:ln>
              <a:effectLst/>
            </c:spPr>
            <c:extLst xmlns:c16r2="http://schemas.microsoft.com/office/drawing/2015/06/chart">
              <c:ext xmlns:c16="http://schemas.microsoft.com/office/drawing/2014/chart" uri="{C3380CC4-5D6E-409C-BE32-E72D297353CC}">
                <c16:uniqueId val="{00000007-04F2-4679-B427-437B44C823A8}"/>
              </c:ext>
            </c:extLst>
          </c:dPt>
          <c:cat>
            <c:strRef>
              <c:f>Sheet1!$A$2:$A$5</c:f>
              <c:strCache>
                <c:ptCount val="2"/>
                <c:pt idx="0">
                  <c:v>第一季度</c:v>
                </c:pt>
                <c:pt idx="1">
                  <c:v>第二季度</c:v>
                </c:pt>
              </c:strCache>
            </c:strRef>
          </c:cat>
          <c:val>
            <c:numRef>
              <c:f>Sheet1!$B$2:$B$5</c:f>
              <c:numCache>
                <c:formatCode>General</c:formatCode>
                <c:ptCount val="4"/>
                <c:pt idx="0">
                  <c:v>0</c:v>
                </c:pt>
                <c:pt idx="1">
                  <c:v>100</c:v>
                </c:pt>
              </c:numCache>
            </c:numRef>
          </c:val>
          <c:extLst xmlns:c16r2="http://schemas.microsoft.com/office/drawing/2015/06/chart">
            <c:ext xmlns:c16="http://schemas.microsoft.com/office/drawing/2014/chart" uri="{C3380CC4-5D6E-409C-BE32-E72D297353CC}">
              <c16:uniqueId val="{00000008-04F2-4679-B427-437B44C823A8}"/>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2018/2/24</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2018/2/24</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sp>
        <p:nvSpPr>
          <p:cNvPr id="12" name="矩形 11"/>
          <p:cNvSpPr/>
          <p:nvPr userDrawn="1"/>
        </p:nvSpPr>
        <p:spPr bwMode="auto">
          <a:xfrm>
            <a:off x="-8625" y="801569"/>
            <a:ext cx="9180511" cy="5372360"/>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5" name="矩形 4"/>
          <p:cNvSpPr/>
          <p:nvPr userDrawn="1"/>
        </p:nvSpPr>
        <p:spPr bwMode="auto">
          <a:xfrm>
            <a:off x="-6351" y="-14288"/>
            <a:ext cx="9178237" cy="87153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17251" y="836712"/>
            <a:ext cx="9180511" cy="5372360"/>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7" name="矩形 6"/>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2654"/>
            <a:ext cx="785794" cy="785794"/>
          </a:xfrm>
          <a:prstGeom prst="rect">
            <a:avLst/>
          </a:prstGeom>
          <a:noFill/>
          <a:ln w="9525">
            <a:noFill/>
            <a:miter lim="800000"/>
            <a:headEnd/>
            <a:tailEnd/>
          </a:ln>
        </p:spPr>
      </p:pic>
      <p:sp>
        <p:nvSpPr>
          <p:cNvPr id="9" name="矩形 8"/>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3314578" y="6345218"/>
            <a:ext cx="5829300" cy="276225"/>
          </a:xfrm>
          <a:prstGeom prst="rect">
            <a:avLst/>
          </a:prstGeom>
          <a:noFill/>
          <a:ln w="9525">
            <a:noFill/>
            <a:miter lim="800000"/>
            <a:headEnd/>
            <a:tailEnd/>
          </a:ln>
        </p:spPr>
      </p:pic>
      <p:sp>
        <p:nvSpPr>
          <p:cNvPr id="12" name="TextBox 11"/>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7E97B707-22D4-4B06-9A8A-89EF284804D8}" type="datetimeFigureOut">
              <a:rPr lang="zh-CN" altLang="en-US"/>
              <a:pPr>
                <a:defRPr/>
              </a:pPr>
              <a:t>2018/2/24</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2018/2/24</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png"/><Relationship Id="rId1" Type="http://schemas.openxmlformats.org/officeDocument/2006/relationships/slideLayout" Target="../slideLayouts/slideLayout2.xml"/><Relationship Id="rId5" Type="http://schemas.openxmlformats.org/officeDocument/2006/relationships/image" Target="../media/image27.jpeg"/><Relationship Id="rId4" Type="http://schemas.openxmlformats.org/officeDocument/2006/relationships/image" Target="../media/image2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31.png"/><Relationship Id="rId1" Type="http://schemas.openxmlformats.org/officeDocument/2006/relationships/slideLayout" Target="../slideLayouts/slideLayout2.xml"/><Relationship Id="rId5" Type="http://schemas.microsoft.com/office/2007/relationships/hdphoto" Target="../media/hdphoto3.wdp"/><Relationship Id="rId4" Type="http://schemas.openxmlformats.org/officeDocument/2006/relationships/image" Target="../media/image32.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2.xml"/><Relationship Id="rId4" Type="http://schemas.openxmlformats.org/officeDocument/2006/relationships/chart" Target="../charts/chart4.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3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36.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35.png"/></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14.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淘宝网Chenying0907出品 20"/>
          <p:cNvSpPr txBox="1">
            <a:spLocks noChangeArrowheads="1"/>
          </p:cNvSpPr>
          <p:nvPr/>
        </p:nvSpPr>
        <p:spPr bwMode="auto">
          <a:xfrm>
            <a:off x="2156354" y="4110171"/>
            <a:ext cx="486691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lgn="ctr"/>
            <a:r>
              <a:rPr lang="zh-CN" altLang="en-US" sz="4800" dirty="0">
                <a:solidFill>
                  <a:srgbClr val="ED7D31">
                    <a:lumMod val="50000"/>
                    <a:alpha val="95000"/>
                  </a:srgbClr>
                </a:solidFill>
                <a:latin typeface="造字工房明黑（非商用）常规体" pitchFamily="2" charset="-122"/>
                <a:ea typeface="造字工房明黑（非商用）常规体" pitchFamily="2" charset="-122"/>
              </a:rPr>
              <a:t>时</a:t>
            </a:r>
            <a:r>
              <a:rPr lang="zh-CN" altLang="en-US" sz="4800" dirty="0" smtClean="0">
                <a:solidFill>
                  <a:srgbClr val="ED7D31">
                    <a:lumMod val="50000"/>
                    <a:alpha val="95000"/>
                  </a:srgbClr>
                </a:solidFill>
                <a:latin typeface="造字工房明黑（非商用）常规体" pitchFamily="2" charset="-122"/>
                <a:ea typeface="造字工房明黑（非商用）常规体" pitchFamily="2" charset="-122"/>
              </a:rPr>
              <a:t>尚微立体图表</a:t>
            </a:r>
            <a:endParaRPr lang="zh-CN" altLang="en-US" sz="4800" dirty="0">
              <a:solidFill>
                <a:srgbClr val="ED7D31">
                  <a:lumMod val="50000"/>
                  <a:alpha val="95000"/>
                </a:srgbClr>
              </a:solidFill>
              <a:latin typeface="造字工房明黑（非商用）常规体" pitchFamily="2" charset="-122"/>
              <a:ea typeface="造字工房明黑（非商用）常规体" pitchFamily="2" charset="-122"/>
            </a:endParaRPr>
          </a:p>
        </p:txBody>
      </p:sp>
      <p:sp>
        <p:nvSpPr>
          <p:cNvPr id="21" name="淘宝网Chenying0907出品 2"/>
          <p:cNvSpPr>
            <a:spLocks noChangeAspect="1"/>
          </p:cNvSpPr>
          <p:nvPr/>
        </p:nvSpPr>
        <p:spPr>
          <a:xfrm>
            <a:off x="1233132" y="2271461"/>
            <a:ext cx="288050" cy="288050"/>
          </a:xfrm>
          <a:prstGeom prst="ellipse">
            <a:avLst/>
          </a:prstGeom>
          <a:solidFill>
            <a:srgbClr val="FFB850"/>
          </a:solidFill>
          <a:ln w="12700" cap="flat" cmpd="sng" algn="ctr">
            <a:noFill/>
            <a:prstDash val="solid"/>
            <a:miter lim="800000"/>
          </a:ln>
          <a:effectLst>
            <a:outerShdw blurRad="254000" dist="127000" dir="2700000" algn="tl" rotWithShape="0">
              <a:prstClr val="black">
                <a:alpha val="50000"/>
              </a:prstClr>
            </a:outerShdw>
          </a:effectLst>
        </p:spPr>
        <p:txBody>
          <a:bodyPr rot="0" spcFirstLastPara="0" vertOverflow="overflow" horzOverflow="overflow" vert="horz" wrap="square" lIns="51444" tIns="25722" rIns="51444" bIns="25722"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1" i="0" u="none" strike="noStrike" kern="0" cap="none" spc="0" normalizeH="0" baseline="0" noProof="0" smtClean="0">
              <a:ln>
                <a:noFill/>
              </a:ln>
              <a:solidFill>
                <a:srgbClr val="5B9BD5"/>
              </a:solidFill>
              <a:effectLst/>
              <a:uLnTx/>
              <a:uFillTx/>
              <a:latin typeface="Calibri" panose="020F0502020204030204"/>
              <a:ea typeface="宋体"/>
              <a:cs typeface="+mn-cs"/>
            </a:endParaRPr>
          </a:p>
        </p:txBody>
      </p:sp>
      <p:sp>
        <p:nvSpPr>
          <p:cNvPr id="22" name="淘宝网Chenying0907出品 3"/>
          <p:cNvSpPr>
            <a:spLocks noChangeAspect="1"/>
          </p:cNvSpPr>
          <p:nvPr/>
        </p:nvSpPr>
        <p:spPr>
          <a:xfrm>
            <a:off x="1809295" y="2587857"/>
            <a:ext cx="432075" cy="432075"/>
          </a:xfrm>
          <a:prstGeom prst="ellipse">
            <a:avLst/>
          </a:prstGeom>
          <a:solidFill>
            <a:srgbClr val="E86F70"/>
          </a:solidFill>
          <a:ln w="6350" cap="flat" cmpd="sng" algn="ctr">
            <a:noFill/>
            <a:prstDash val="solid"/>
            <a:miter lim="800000"/>
          </a:ln>
          <a:effectLst>
            <a:outerShdw blurRad="254000" dist="127000" dir="2700000" algn="tl" rotWithShape="0">
              <a:prstClr val="black">
                <a:alpha val="50000"/>
              </a:prstClr>
            </a:outerShdw>
          </a:effectLst>
        </p:spPr>
        <p:txBody>
          <a:bodyPr rot="0" spcFirstLastPara="0" vertOverflow="overflow" horzOverflow="overflow" vert="horz" wrap="square" lIns="51444" tIns="25722" rIns="51444" bIns="25722"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1" i="0" u="none" strike="noStrike" kern="0" cap="none" spc="0" normalizeH="0" baseline="0" noProof="0" smtClean="0">
              <a:ln>
                <a:noFill/>
              </a:ln>
              <a:solidFill>
                <a:srgbClr val="5B9BD5"/>
              </a:solidFill>
              <a:effectLst/>
              <a:uLnTx/>
              <a:uFillTx/>
              <a:latin typeface="Calibri" panose="020F0502020204030204"/>
              <a:ea typeface="宋体"/>
              <a:cs typeface="+mn-cs"/>
            </a:endParaRPr>
          </a:p>
        </p:txBody>
      </p:sp>
      <p:sp>
        <p:nvSpPr>
          <p:cNvPr id="23" name="淘宝网Chenying0907出品 4"/>
          <p:cNvSpPr>
            <a:spLocks noChangeAspect="1"/>
          </p:cNvSpPr>
          <p:nvPr/>
        </p:nvSpPr>
        <p:spPr>
          <a:xfrm>
            <a:off x="2457480" y="1911398"/>
            <a:ext cx="504088" cy="504088"/>
          </a:xfrm>
          <a:prstGeom prst="ellipse">
            <a:avLst/>
          </a:prstGeom>
          <a:solidFill>
            <a:srgbClr val="21AB82"/>
          </a:solidFill>
          <a:ln w="12700" cap="flat" cmpd="sng" algn="ctr">
            <a:noFill/>
            <a:prstDash val="solid"/>
            <a:miter lim="800000"/>
          </a:ln>
          <a:effectLst>
            <a:outerShdw blurRad="254000" dist="127000" dir="2700000" algn="tl" rotWithShape="0">
              <a:prstClr val="black">
                <a:alpha val="50000"/>
              </a:prstClr>
            </a:outerShdw>
          </a:effectLst>
        </p:spPr>
        <p:txBody>
          <a:bodyPr rot="0" spcFirstLastPara="0" vertOverflow="overflow" horzOverflow="overflow" vert="horz" wrap="square" lIns="51444" tIns="25722" rIns="51444" bIns="25722"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1" i="0" u="none" strike="noStrike" kern="0" cap="none" spc="0" normalizeH="0" baseline="0" noProof="0" smtClean="0">
              <a:ln>
                <a:noFill/>
              </a:ln>
              <a:solidFill>
                <a:srgbClr val="5B9BD5"/>
              </a:solidFill>
              <a:effectLst/>
              <a:uLnTx/>
              <a:uFillTx/>
              <a:latin typeface="Calibri" panose="020F0502020204030204"/>
              <a:ea typeface="宋体"/>
              <a:cs typeface="+mn-cs"/>
            </a:endParaRPr>
          </a:p>
        </p:txBody>
      </p:sp>
      <p:sp>
        <p:nvSpPr>
          <p:cNvPr id="24" name="淘宝网Chenying0907出品 5"/>
          <p:cNvSpPr>
            <a:spLocks noChangeAspect="1"/>
          </p:cNvSpPr>
          <p:nvPr/>
        </p:nvSpPr>
        <p:spPr>
          <a:xfrm>
            <a:off x="3105664" y="1785376"/>
            <a:ext cx="252044" cy="252044"/>
          </a:xfrm>
          <a:prstGeom prst="ellipse">
            <a:avLst/>
          </a:prstGeom>
          <a:solidFill>
            <a:srgbClr val="663C77"/>
          </a:solidFill>
          <a:ln w="6350" cap="flat" cmpd="sng" algn="ctr">
            <a:noFill/>
            <a:prstDash val="solid"/>
            <a:miter lim="800000"/>
          </a:ln>
          <a:effectLst>
            <a:outerShdw blurRad="254000" dist="127000" dir="2700000" algn="tl" rotWithShape="0">
              <a:prstClr val="black">
                <a:alpha val="50000"/>
              </a:prstClr>
            </a:outerShdw>
          </a:effectLst>
        </p:spPr>
        <p:txBody>
          <a:bodyPr rot="0" spcFirstLastPara="0" vertOverflow="overflow" horzOverflow="overflow" vert="horz" wrap="square" lIns="51444" tIns="25722" rIns="51444" bIns="25722"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1" i="0" u="none" strike="noStrike" kern="0" cap="none" spc="0" normalizeH="0" baseline="0" noProof="0" smtClean="0">
              <a:ln>
                <a:noFill/>
              </a:ln>
              <a:solidFill>
                <a:srgbClr val="5B9BD5"/>
              </a:solidFill>
              <a:effectLst/>
              <a:uLnTx/>
              <a:uFillTx/>
              <a:latin typeface="Calibri" panose="020F0502020204030204"/>
              <a:ea typeface="宋体"/>
              <a:cs typeface="+mn-cs"/>
            </a:endParaRPr>
          </a:p>
        </p:txBody>
      </p:sp>
      <p:sp>
        <p:nvSpPr>
          <p:cNvPr id="25" name="淘宝网Chenying0907出品 6"/>
          <p:cNvSpPr>
            <a:spLocks noChangeAspect="1"/>
          </p:cNvSpPr>
          <p:nvPr/>
        </p:nvSpPr>
        <p:spPr>
          <a:xfrm>
            <a:off x="2740508" y="2559511"/>
            <a:ext cx="252044" cy="252044"/>
          </a:xfrm>
          <a:prstGeom prst="ellipse">
            <a:avLst/>
          </a:prstGeom>
          <a:solidFill>
            <a:srgbClr val="C65885"/>
          </a:solidFill>
          <a:ln w="12700" cap="flat" cmpd="sng" algn="ctr">
            <a:noFill/>
            <a:prstDash val="solid"/>
            <a:miter lim="800000"/>
          </a:ln>
          <a:effectLst>
            <a:outerShdw blurRad="254000" dist="127000" dir="2700000" algn="tl" rotWithShape="0">
              <a:prstClr val="black">
                <a:alpha val="50000"/>
              </a:prstClr>
            </a:outerShdw>
          </a:effectLst>
        </p:spPr>
        <p:txBody>
          <a:bodyPr rot="0" spcFirstLastPara="0" vertOverflow="overflow" horzOverflow="overflow" vert="horz" wrap="square" lIns="51444" tIns="25722" rIns="51444" bIns="25722"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1" i="0" u="none" strike="noStrike" kern="0" cap="none" spc="0" normalizeH="0" baseline="0" noProof="0" smtClean="0">
              <a:ln>
                <a:noFill/>
              </a:ln>
              <a:solidFill>
                <a:srgbClr val="5B9BD5"/>
              </a:solidFill>
              <a:effectLst/>
              <a:uLnTx/>
              <a:uFillTx/>
              <a:latin typeface="Calibri" panose="020F0502020204030204"/>
              <a:ea typeface="宋体"/>
              <a:cs typeface="+mn-cs"/>
            </a:endParaRPr>
          </a:p>
        </p:txBody>
      </p:sp>
      <p:sp>
        <p:nvSpPr>
          <p:cNvPr id="26" name="淘宝网Chenying0907出品 7"/>
          <p:cNvSpPr>
            <a:spLocks noChangeAspect="1"/>
          </p:cNvSpPr>
          <p:nvPr/>
        </p:nvSpPr>
        <p:spPr>
          <a:xfrm>
            <a:off x="3025115" y="3207726"/>
            <a:ext cx="216038" cy="216038"/>
          </a:xfrm>
          <a:prstGeom prst="ellipse">
            <a:avLst/>
          </a:prstGeom>
          <a:solidFill>
            <a:srgbClr val="FFB850"/>
          </a:solidFill>
          <a:ln w="6350" cap="flat" cmpd="sng" algn="ctr">
            <a:noFill/>
            <a:prstDash val="solid"/>
            <a:miter lim="800000"/>
          </a:ln>
          <a:effectLst>
            <a:outerShdw blurRad="254000" dist="127000" dir="2700000" algn="tl" rotWithShape="0">
              <a:prstClr val="black">
                <a:alpha val="50000"/>
              </a:prstClr>
            </a:outerShdw>
          </a:effectLst>
        </p:spPr>
        <p:txBody>
          <a:bodyPr rot="0" spcFirstLastPara="0" vertOverflow="overflow" horzOverflow="overflow" vert="horz" wrap="square" lIns="51444" tIns="25722" rIns="51444" bIns="25722"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1" i="0" u="none" strike="noStrike" kern="0" cap="none" spc="0" normalizeH="0" baseline="0" noProof="0" smtClean="0">
              <a:ln>
                <a:noFill/>
              </a:ln>
              <a:solidFill>
                <a:srgbClr val="5B9BD5"/>
              </a:solidFill>
              <a:effectLst/>
              <a:uLnTx/>
              <a:uFillTx/>
              <a:latin typeface="Calibri" panose="020F0502020204030204"/>
              <a:ea typeface="宋体"/>
              <a:cs typeface="+mn-cs"/>
            </a:endParaRPr>
          </a:p>
        </p:txBody>
      </p:sp>
      <p:sp>
        <p:nvSpPr>
          <p:cNvPr id="27" name="淘宝网Chenying0907出品 8"/>
          <p:cNvSpPr>
            <a:spLocks noChangeAspect="1"/>
          </p:cNvSpPr>
          <p:nvPr/>
        </p:nvSpPr>
        <p:spPr>
          <a:xfrm>
            <a:off x="1917314" y="3381784"/>
            <a:ext cx="144025" cy="144025"/>
          </a:xfrm>
          <a:prstGeom prst="ellipse">
            <a:avLst/>
          </a:prstGeom>
          <a:solidFill>
            <a:srgbClr val="5B9BD5">
              <a:lumMod val="60000"/>
              <a:lumOff val="40000"/>
            </a:srgbClr>
          </a:solidFill>
          <a:ln w="12700" cap="flat" cmpd="sng" algn="ctr">
            <a:noFill/>
            <a:prstDash val="solid"/>
            <a:miter lim="800000"/>
          </a:ln>
          <a:effectLst>
            <a:outerShdw blurRad="254000" dist="127000" dir="2700000" algn="tl" rotWithShape="0">
              <a:prstClr val="black">
                <a:alpha val="50000"/>
              </a:prstClr>
            </a:outerShdw>
          </a:effectLst>
        </p:spPr>
        <p:txBody>
          <a:bodyPr rot="0" spcFirstLastPara="0" vertOverflow="overflow" horzOverflow="overflow" vert="horz" wrap="square" lIns="51444" tIns="25722" rIns="51444" bIns="25722"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1" i="0" u="none" strike="noStrike" kern="0" cap="none" spc="0" normalizeH="0" baseline="0" noProof="0" smtClean="0">
              <a:ln>
                <a:noFill/>
              </a:ln>
              <a:solidFill>
                <a:srgbClr val="5B9BD5"/>
              </a:solidFill>
              <a:effectLst/>
              <a:uLnTx/>
              <a:uFillTx/>
              <a:latin typeface="Calibri" panose="020F0502020204030204"/>
              <a:ea typeface="宋体"/>
              <a:cs typeface="+mn-cs"/>
            </a:endParaRPr>
          </a:p>
        </p:txBody>
      </p:sp>
      <p:sp>
        <p:nvSpPr>
          <p:cNvPr id="28" name="淘宝网Chenying0907出品 11"/>
          <p:cNvSpPr>
            <a:spLocks noChangeAspect="1"/>
          </p:cNvSpPr>
          <p:nvPr/>
        </p:nvSpPr>
        <p:spPr>
          <a:xfrm flipH="1">
            <a:off x="7668326" y="2271461"/>
            <a:ext cx="288050" cy="288050"/>
          </a:xfrm>
          <a:prstGeom prst="ellipse">
            <a:avLst/>
          </a:prstGeom>
          <a:solidFill>
            <a:srgbClr val="E86F70"/>
          </a:solidFill>
          <a:ln w="6350" cap="flat" cmpd="sng" algn="ctr">
            <a:noFill/>
            <a:prstDash val="solid"/>
            <a:miter lim="800000"/>
          </a:ln>
          <a:effectLst>
            <a:outerShdw blurRad="254000" dist="127000" dir="2700000" algn="tl" rotWithShape="0">
              <a:prstClr val="black">
                <a:alpha val="50000"/>
              </a:prstClr>
            </a:outerShdw>
          </a:effectLst>
        </p:spPr>
        <p:txBody>
          <a:bodyPr rot="0" spcFirstLastPara="0" vertOverflow="overflow" horzOverflow="overflow" vert="horz" wrap="square" lIns="51444" tIns="25722" rIns="51444" bIns="25722"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1" i="0" u="none" strike="noStrike" kern="0" cap="none" spc="0" normalizeH="0" baseline="0" noProof="0" smtClean="0">
              <a:ln>
                <a:noFill/>
              </a:ln>
              <a:solidFill>
                <a:srgbClr val="5B9BD5"/>
              </a:solidFill>
              <a:effectLst/>
              <a:uLnTx/>
              <a:uFillTx/>
              <a:latin typeface="Calibri" panose="020F0502020204030204"/>
              <a:ea typeface="宋体"/>
              <a:cs typeface="+mn-cs"/>
            </a:endParaRPr>
          </a:p>
        </p:txBody>
      </p:sp>
      <p:sp>
        <p:nvSpPr>
          <p:cNvPr id="29" name="淘宝网Chenying0907出品 12"/>
          <p:cNvSpPr>
            <a:spLocks noChangeAspect="1"/>
          </p:cNvSpPr>
          <p:nvPr/>
        </p:nvSpPr>
        <p:spPr>
          <a:xfrm flipH="1">
            <a:off x="6948138" y="2587857"/>
            <a:ext cx="432075" cy="432075"/>
          </a:xfrm>
          <a:prstGeom prst="ellipse">
            <a:avLst/>
          </a:prstGeom>
          <a:solidFill>
            <a:srgbClr val="21AB82"/>
          </a:solidFill>
          <a:ln w="12700" cap="flat" cmpd="sng" algn="ctr">
            <a:noFill/>
            <a:prstDash val="solid"/>
            <a:miter lim="800000"/>
          </a:ln>
          <a:effectLst>
            <a:outerShdw blurRad="254000" dist="127000" dir="2700000" algn="tl" rotWithShape="0">
              <a:prstClr val="black">
                <a:alpha val="50000"/>
              </a:prstClr>
            </a:outerShdw>
          </a:effectLst>
        </p:spPr>
        <p:txBody>
          <a:bodyPr rot="0" spcFirstLastPara="0" vertOverflow="overflow" horzOverflow="overflow" vert="horz" wrap="square" lIns="51444" tIns="25722" rIns="51444" bIns="25722"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1" i="0" u="none" strike="noStrike" kern="0" cap="none" spc="0" normalizeH="0" baseline="0" noProof="0" smtClean="0">
              <a:ln>
                <a:noFill/>
              </a:ln>
              <a:solidFill>
                <a:srgbClr val="5B9BD5"/>
              </a:solidFill>
              <a:effectLst/>
              <a:uLnTx/>
              <a:uFillTx/>
              <a:latin typeface="Calibri" panose="020F0502020204030204"/>
              <a:ea typeface="宋体"/>
              <a:cs typeface="+mn-cs"/>
            </a:endParaRPr>
          </a:p>
        </p:txBody>
      </p:sp>
      <p:sp>
        <p:nvSpPr>
          <p:cNvPr id="30" name="淘宝网Chenying0907出品 13"/>
          <p:cNvSpPr>
            <a:spLocks noChangeAspect="1"/>
          </p:cNvSpPr>
          <p:nvPr/>
        </p:nvSpPr>
        <p:spPr>
          <a:xfrm flipH="1">
            <a:off x="6227940" y="1911398"/>
            <a:ext cx="504088" cy="504088"/>
          </a:xfrm>
          <a:prstGeom prst="ellipse">
            <a:avLst/>
          </a:prstGeom>
          <a:solidFill>
            <a:srgbClr val="663C77"/>
          </a:solidFill>
          <a:ln w="12700" cap="flat" cmpd="sng" algn="ctr">
            <a:noFill/>
            <a:prstDash val="solid"/>
            <a:miter lim="800000"/>
          </a:ln>
          <a:effectLst>
            <a:outerShdw blurRad="254000" dist="127000" dir="2700000" algn="tl" rotWithShape="0">
              <a:prstClr val="black">
                <a:alpha val="50000"/>
              </a:prstClr>
            </a:outerShdw>
          </a:effectLst>
        </p:spPr>
        <p:txBody>
          <a:bodyPr rot="0" spcFirstLastPara="0" vertOverflow="overflow" horzOverflow="overflow" vert="horz" wrap="square" lIns="51444" tIns="25722" rIns="51444" bIns="25722"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1" i="0" u="none" strike="noStrike" kern="0" cap="none" spc="0" normalizeH="0" baseline="0" noProof="0" smtClean="0">
              <a:ln>
                <a:noFill/>
              </a:ln>
              <a:solidFill>
                <a:srgbClr val="5B9BD5"/>
              </a:solidFill>
              <a:effectLst/>
              <a:uLnTx/>
              <a:uFillTx/>
              <a:latin typeface="Calibri" panose="020F0502020204030204"/>
              <a:ea typeface="宋体"/>
              <a:cs typeface="+mn-cs"/>
            </a:endParaRPr>
          </a:p>
        </p:txBody>
      </p:sp>
      <p:sp>
        <p:nvSpPr>
          <p:cNvPr id="31" name="淘宝网Chenying0907出品 14"/>
          <p:cNvSpPr>
            <a:spLocks noChangeAspect="1"/>
          </p:cNvSpPr>
          <p:nvPr/>
        </p:nvSpPr>
        <p:spPr>
          <a:xfrm flipH="1">
            <a:off x="5831800" y="1785376"/>
            <a:ext cx="252044" cy="252044"/>
          </a:xfrm>
          <a:prstGeom prst="ellipse">
            <a:avLst/>
          </a:prstGeom>
          <a:solidFill>
            <a:srgbClr val="01ACBE"/>
          </a:solidFill>
          <a:ln w="12700" cap="flat" cmpd="sng" algn="ctr">
            <a:noFill/>
            <a:prstDash val="solid"/>
            <a:miter lim="800000"/>
          </a:ln>
          <a:effectLst>
            <a:outerShdw blurRad="254000" dist="127000" dir="2700000" algn="tl" rotWithShape="0">
              <a:prstClr val="black">
                <a:alpha val="50000"/>
              </a:prstClr>
            </a:outerShdw>
          </a:effectLst>
        </p:spPr>
        <p:txBody>
          <a:bodyPr rot="0" spcFirstLastPara="0" vertOverflow="overflow" horzOverflow="overflow" vert="horz" wrap="square" lIns="51444" tIns="25722" rIns="51444" bIns="25722"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1" i="0" u="none" strike="noStrike" kern="0" cap="none" spc="0" normalizeH="0" baseline="0" noProof="0" smtClean="0">
              <a:ln>
                <a:noFill/>
              </a:ln>
              <a:solidFill>
                <a:srgbClr val="5B9BD5"/>
              </a:solidFill>
              <a:effectLst/>
              <a:uLnTx/>
              <a:uFillTx/>
              <a:latin typeface="Calibri" panose="020F0502020204030204"/>
              <a:ea typeface="宋体"/>
              <a:cs typeface="+mn-cs"/>
            </a:endParaRPr>
          </a:p>
        </p:txBody>
      </p:sp>
      <p:sp>
        <p:nvSpPr>
          <p:cNvPr id="32" name="淘宝网Chenying0907出品 15"/>
          <p:cNvSpPr>
            <a:spLocks noChangeAspect="1"/>
          </p:cNvSpPr>
          <p:nvPr/>
        </p:nvSpPr>
        <p:spPr>
          <a:xfrm flipH="1">
            <a:off x="6196956" y="2559511"/>
            <a:ext cx="252044" cy="252044"/>
          </a:xfrm>
          <a:prstGeom prst="ellipse">
            <a:avLst/>
          </a:prstGeom>
          <a:solidFill>
            <a:srgbClr val="FFB850"/>
          </a:solidFill>
          <a:ln w="6350" cap="flat" cmpd="sng" algn="ctr">
            <a:noFill/>
            <a:prstDash val="solid"/>
            <a:miter lim="800000"/>
          </a:ln>
          <a:effectLst>
            <a:outerShdw blurRad="254000" dist="127000" dir="2700000" algn="tl" rotWithShape="0">
              <a:prstClr val="black">
                <a:alpha val="50000"/>
              </a:prstClr>
            </a:outerShdw>
          </a:effectLst>
        </p:spPr>
        <p:txBody>
          <a:bodyPr rot="0" spcFirstLastPara="0" vertOverflow="overflow" horzOverflow="overflow" vert="horz" wrap="square" lIns="51444" tIns="25722" rIns="51444" bIns="25722"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1" i="0" u="none" strike="noStrike" kern="0" cap="none" spc="0" normalizeH="0" baseline="0" noProof="0" smtClean="0">
              <a:ln>
                <a:noFill/>
              </a:ln>
              <a:solidFill>
                <a:srgbClr val="5B9BD5"/>
              </a:solidFill>
              <a:effectLst/>
              <a:uLnTx/>
              <a:uFillTx/>
              <a:latin typeface="Calibri" panose="020F0502020204030204"/>
              <a:ea typeface="宋体"/>
              <a:cs typeface="+mn-cs"/>
            </a:endParaRPr>
          </a:p>
        </p:txBody>
      </p:sp>
      <p:sp>
        <p:nvSpPr>
          <p:cNvPr id="33" name="淘宝网Chenying0907出品 16"/>
          <p:cNvSpPr>
            <a:spLocks noChangeAspect="1"/>
          </p:cNvSpPr>
          <p:nvPr/>
        </p:nvSpPr>
        <p:spPr>
          <a:xfrm flipH="1">
            <a:off x="5948355" y="3207726"/>
            <a:ext cx="216038" cy="216038"/>
          </a:xfrm>
          <a:prstGeom prst="ellipse">
            <a:avLst/>
          </a:prstGeom>
          <a:solidFill>
            <a:srgbClr val="C65885"/>
          </a:solidFill>
          <a:ln w="12700" cap="flat" cmpd="sng" algn="ctr">
            <a:noFill/>
            <a:prstDash val="solid"/>
            <a:miter lim="800000"/>
          </a:ln>
          <a:effectLst>
            <a:outerShdw blurRad="254000" dist="127000" dir="2700000" algn="tl" rotWithShape="0">
              <a:prstClr val="black">
                <a:alpha val="50000"/>
              </a:prstClr>
            </a:outerShdw>
          </a:effectLst>
        </p:spPr>
        <p:txBody>
          <a:bodyPr rot="0" spcFirstLastPara="0" vertOverflow="overflow" horzOverflow="overflow" vert="horz" wrap="square" lIns="51444" tIns="25722" rIns="51444" bIns="25722"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1" i="0" u="none" strike="noStrike" kern="0" cap="none" spc="0" normalizeH="0" baseline="0" noProof="0" smtClean="0">
              <a:ln>
                <a:noFill/>
              </a:ln>
              <a:solidFill>
                <a:srgbClr val="5B9BD5"/>
              </a:solidFill>
              <a:effectLst/>
              <a:uLnTx/>
              <a:uFillTx/>
              <a:latin typeface="Calibri" panose="020F0502020204030204"/>
              <a:ea typeface="宋体"/>
              <a:cs typeface="+mn-cs"/>
            </a:endParaRPr>
          </a:p>
        </p:txBody>
      </p:sp>
      <p:sp>
        <p:nvSpPr>
          <p:cNvPr id="34" name="淘宝网Chenying0907出品 17"/>
          <p:cNvSpPr>
            <a:spLocks noChangeAspect="1"/>
          </p:cNvSpPr>
          <p:nvPr/>
        </p:nvSpPr>
        <p:spPr>
          <a:xfrm flipH="1">
            <a:off x="7128169" y="3381784"/>
            <a:ext cx="144025" cy="144025"/>
          </a:xfrm>
          <a:prstGeom prst="ellipse">
            <a:avLst/>
          </a:prstGeom>
          <a:solidFill>
            <a:srgbClr val="00B0F0"/>
          </a:solidFill>
          <a:ln w="6350" cap="flat" cmpd="sng" algn="ctr">
            <a:noFill/>
            <a:prstDash val="solid"/>
            <a:miter lim="800000"/>
          </a:ln>
          <a:effectLst>
            <a:outerShdw blurRad="254000" dist="127000" dir="2700000" algn="tl" rotWithShape="0">
              <a:prstClr val="black">
                <a:alpha val="50000"/>
              </a:prstClr>
            </a:outerShdw>
          </a:effectLst>
        </p:spPr>
        <p:txBody>
          <a:bodyPr rot="0" spcFirstLastPara="0" vertOverflow="overflow" horzOverflow="overflow" vert="horz" wrap="square" lIns="51444" tIns="25722" rIns="51444" bIns="25722"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1" i="0" u="none" strike="noStrike" kern="0" cap="none" spc="0" normalizeH="0" baseline="0" noProof="0" smtClean="0">
              <a:ln>
                <a:noFill/>
              </a:ln>
              <a:solidFill>
                <a:srgbClr val="5B9BD5"/>
              </a:solidFill>
              <a:effectLst/>
              <a:uLnTx/>
              <a:uFillTx/>
              <a:latin typeface="Calibri" panose="020F0502020204030204"/>
              <a:ea typeface="宋体"/>
              <a:cs typeface="+mn-cs"/>
            </a:endParaRPr>
          </a:p>
        </p:txBody>
      </p:sp>
      <p:sp>
        <p:nvSpPr>
          <p:cNvPr id="35" name="淘宝网Chenying0907出品 18"/>
          <p:cNvSpPr>
            <a:spLocks noChangeAspect="1"/>
          </p:cNvSpPr>
          <p:nvPr/>
        </p:nvSpPr>
        <p:spPr>
          <a:xfrm>
            <a:off x="3580507" y="1844599"/>
            <a:ext cx="1980344" cy="1980344"/>
          </a:xfrm>
          <a:prstGeom prst="ellipse">
            <a:avLst/>
          </a:prstGeom>
          <a:solidFill>
            <a:srgbClr val="E86F70"/>
          </a:solidFill>
          <a:ln w="12700" cap="flat" cmpd="sng" algn="ctr">
            <a:noFill/>
            <a:prstDash val="solid"/>
            <a:miter lim="800000"/>
          </a:ln>
          <a:effectLst>
            <a:outerShdw blurRad="190500" sx="105000" sy="105000" algn="ctr" rotWithShape="0">
              <a:prstClr val="black">
                <a:alpha val="40000"/>
              </a:prstClr>
            </a:outerShdw>
          </a:effectLst>
        </p:spPr>
        <p:txBody>
          <a:bodyPr rot="0" spcFirstLastPara="0" vertOverflow="overflow" horzOverflow="overflow" vert="horz" wrap="square" lIns="51444" tIns="25722" rIns="51444" bIns="25722"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1" i="0" u="none" strike="noStrike" kern="0" cap="none" spc="0" normalizeH="0" baseline="0" noProof="0" smtClean="0">
              <a:ln>
                <a:noFill/>
              </a:ln>
              <a:solidFill>
                <a:srgbClr val="5B9BD5"/>
              </a:solidFill>
              <a:effectLst/>
              <a:uLnTx/>
              <a:uFillTx/>
              <a:latin typeface="Calibri" panose="020F0502020204030204"/>
              <a:ea typeface="宋体"/>
              <a:cs typeface="+mn-cs"/>
            </a:endParaRPr>
          </a:p>
        </p:txBody>
      </p:sp>
      <p:sp>
        <p:nvSpPr>
          <p:cNvPr id="36" name="淘宝网Chenying0907出品 19"/>
          <p:cNvSpPr>
            <a:spLocks noChangeAspect="1"/>
          </p:cNvSpPr>
          <p:nvPr/>
        </p:nvSpPr>
        <p:spPr>
          <a:xfrm>
            <a:off x="3400476" y="1664568"/>
            <a:ext cx="2340406" cy="2340406"/>
          </a:xfrm>
          <a:prstGeom prst="ellipse">
            <a:avLst/>
          </a:prstGeom>
          <a:noFill/>
          <a:ln w="6350" cap="flat" cmpd="sng" algn="ctr">
            <a:solidFill>
              <a:sysClr val="window" lastClr="FFFFFF">
                <a:lumMod val="50000"/>
                <a:alpha val="60000"/>
              </a:sysClr>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7" name="淘宝网Chenying0907出品 22"/>
          <p:cNvSpPr txBox="1">
            <a:spLocks noChangeArrowheads="1"/>
          </p:cNvSpPr>
          <p:nvPr/>
        </p:nvSpPr>
        <p:spPr bwMode="auto">
          <a:xfrm>
            <a:off x="3385249" y="2273788"/>
            <a:ext cx="2375605" cy="1107996"/>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Lst>
        </p:spPr>
        <p:txBody>
          <a:bodyPr wrap="square">
            <a:spAutoFit/>
          </a:bodyPr>
          <a:lstStyle>
            <a:lvl1pPr>
              <a:defRPr>
                <a:solidFill>
                  <a:schemeClr val="tx1"/>
                </a:solidFill>
                <a:latin typeface="Lao UI" panose="020B0502040204020203" pitchFamily="34" charset="0"/>
                <a:ea typeface="微软雅黑" panose="020B0503020204020204" pitchFamily="34" charset="-122"/>
              </a:defRPr>
            </a:lvl1pPr>
            <a:lvl2pPr marL="742950" indent="-285750">
              <a:defRPr>
                <a:solidFill>
                  <a:schemeClr val="tx1"/>
                </a:solidFill>
                <a:latin typeface="Lao UI" panose="020B0502040204020203" pitchFamily="34" charset="0"/>
                <a:ea typeface="微软雅黑" panose="020B0503020204020204" pitchFamily="34" charset="-122"/>
              </a:defRPr>
            </a:lvl2pPr>
            <a:lvl3pPr marL="1143000" indent="-228600">
              <a:defRPr>
                <a:solidFill>
                  <a:schemeClr val="tx1"/>
                </a:solidFill>
                <a:latin typeface="Lao UI" panose="020B0502040204020203" pitchFamily="34" charset="0"/>
                <a:ea typeface="微软雅黑" panose="020B0503020204020204" pitchFamily="34" charset="-122"/>
              </a:defRPr>
            </a:lvl3pPr>
            <a:lvl4pPr marL="1600200" indent="-228600">
              <a:defRPr>
                <a:solidFill>
                  <a:schemeClr val="tx1"/>
                </a:solidFill>
                <a:latin typeface="Lao UI" panose="020B0502040204020203" pitchFamily="34" charset="0"/>
                <a:ea typeface="微软雅黑" panose="020B0503020204020204" pitchFamily="34" charset="-122"/>
              </a:defRPr>
            </a:lvl4pPr>
            <a:lvl5pPr marL="2057400" indent="-228600">
              <a:defRPr>
                <a:solidFill>
                  <a:schemeClr val="tx1"/>
                </a:solidFill>
                <a:latin typeface="Lao UI" panose="020B0502040204020203"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Lao UI" panose="020B0502040204020203" pitchFamily="34" charset="0"/>
                <a:ea typeface="微软雅黑" panose="020B0503020204020204" pitchFamily="34" charset="-122"/>
              </a:defRPr>
            </a:lvl9pPr>
          </a:lstStyle>
          <a:p>
            <a:pPr algn="ctr"/>
            <a:r>
              <a:rPr lang="en-US" altLang="zh-CN" sz="6600" dirty="0" smtClean="0">
                <a:solidFill>
                  <a:prstClr val="white"/>
                </a:solidFill>
                <a:latin typeface="Agency FB" panose="020B0503020202020204" pitchFamily="34" charset="0"/>
                <a:ea typeface="Source Han Sans Light" panose="020B0300000000000000" pitchFamily="34" charset="-122"/>
              </a:rPr>
              <a:t>201X</a:t>
            </a:r>
            <a:endParaRPr lang="en-US" altLang="zh-CN" sz="6600" dirty="0">
              <a:solidFill>
                <a:prstClr val="white"/>
              </a:solidFill>
              <a:latin typeface="Agency FB" panose="020B0503020202020204" pitchFamily="34" charset="0"/>
              <a:ea typeface="Source Han Sans Light" panose="020B0300000000000000" pitchFamily="34" charset="-122"/>
            </a:endParaRPr>
          </a:p>
        </p:txBody>
      </p:sp>
    </p:spTree>
    <p:extLst>
      <p:ext uri="{BB962C8B-B14F-4D97-AF65-F5344CB8AC3E}">
        <p14:creationId xmlns:p14="http://schemas.microsoft.com/office/powerpoint/2010/main" val="694383140"/>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50000">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14:bounceEnd="50000">
                                          <p:cBhvr additive="base">
                                            <p:cTn id="7" dur="1500" fill="hold"/>
                                            <p:tgtEl>
                                              <p:spTgt spid="35"/>
                                            </p:tgtEl>
                                            <p:attrNameLst>
                                              <p:attrName>ppt_x</p:attrName>
                                            </p:attrNameLst>
                                          </p:cBhvr>
                                          <p:tavLst>
                                            <p:tav tm="0">
                                              <p:val>
                                                <p:strVal val="#ppt_x"/>
                                              </p:val>
                                            </p:tav>
                                            <p:tav tm="100000">
                                              <p:val>
                                                <p:strVal val="#ppt_x"/>
                                              </p:val>
                                            </p:tav>
                                          </p:tavLst>
                                        </p:anim>
                                        <p:anim calcmode="lin" valueType="num" p14:bounceEnd="50000">
                                          <p:cBhvr additive="base">
                                            <p:cTn id="8" dur="1500" fill="hold"/>
                                            <p:tgtEl>
                                              <p:spTgt spid="35"/>
                                            </p:tgtEl>
                                            <p:attrNameLst>
                                              <p:attrName>ppt_y</p:attrName>
                                            </p:attrNameLst>
                                          </p:cBhvr>
                                          <p:tavLst>
                                            <p:tav tm="0">
                                              <p:val>
                                                <p:strVal val="0-#ppt_h/2"/>
                                              </p:val>
                                            </p:tav>
                                            <p:tav tm="100000">
                                              <p:val>
                                                <p:strVal val="#ppt_y"/>
                                              </p:val>
                                            </p:tav>
                                          </p:tavLst>
                                        </p:anim>
                                      </p:childTnLst>
                                    </p:cTn>
                                  </p:par>
                                  <p:par>
                                    <p:cTn id="9" presetID="21" presetClass="entr" presetSubtype="1" fill="hold" grpId="0" nodeType="withEffect">
                                      <p:stCondLst>
                                        <p:cond delay="500"/>
                                      </p:stCondLst>
                                      <p:childTnLst>
                                        <p:set>
                                          <p:cBhvr>
                                            <p:cTn id="10" dur="1" fill="hold">
                                              <p:stCondLst>
                                                <p:cond delay="0"/>
                                              </p:stCondLst>
                                            </p:cTn>
                                            <p:tgtEl>
                                              <p:spTgt spid="36"/>
                                            </p:tgtEl>
                                            <p:attrNameLst>
                                              <p:attrName>style.visibility</p:attrName>
                                            </p:attrNameLst>
                                          </p:cBhvr>
                                          <p:to>
                                            <p:strVal val="visible"/>
                                          </p:to>
                                        </p:set>
                                        <p:animEffect transition="in" filter="wheel(1)">
                                          <p:cBhvr>
                                            <p:cTn id="11" dur="1000"/>
                                            <p:tgtEl>
                                              <p:spTgt spid="36"/>
                                            </p:tgtEl>
                                          </p:cBhvr>
                                        </p:animEffect>
                                      </p:childTnLst>
                                    </p:cTn>
                                  </p:par>
                                  <p:par>
                                    <p:cTn id="12" presetID="50" presetClass="entr" presetSubtype="0" decel="100000" fill="hold" grpId="0" nodeType="withEffect">
                                      <p:stCondLst>
                                        <p:cond delay="1500"/>
                                      </p:stCondLst>
                                      <p:iterate type="lt">
                                        <p:tmPct val="10000"/>
                                      </p:iterate>
                                      <p:childTnLst>
                                        <p:set>
                                          <p:cBhvr>
                                            <p:cTn id="13" dur="1" fill="hold">
                                              <p:stCondLst>
                                                <p:cond delay="0"/>
                                              </p:stCondLst>
                                            </p:cTn>
                                            <p:tgtEl>
                                              <p:spTgt spid="37"/>
                                            </p:tgtEl>
                                            <p:attrNameLst>
                                              <p:attrName>style.visibility</p:attrName>
                                            </p:attrNameLst>
                                          </p:cBhvr>
                                          <p:to>
                                            <p:strVal val="visible"/>
                                          </p:to>
                                        </p:set>
                                        <p:anim calcmode="lin" valueType="num">
                                          <p:cBhvr>
                                            <p:cTn id="14" dur="1000" fill="hold"/>
                                            <p:tgtEl>
                                              <p:spTgt spid="37"/>
                                            </p:tgtEl>
                                            <p:attrNameLst>
                                              <p:attrName>ppt_w</p:attrName>
                                            </p:attrNameLst>
                                          </p:cBhvr>
                                          <p:tavLst>
                                            <p:tav tm="0">
                                              <p:val>
                                                <p:strVal val="#ppt_w+.3"/>
                                              </p:val>
                                            </p:tav>
                                            <p:tav tm="100000">
                                              <p:val>
                                                <p:strVal val="#ppt_w"/>
                                              </p:val>
                                            </p:tav>
                                          </p:tavLst>
                                        </p:anim>
                                        <p:anim calcmode="lin" valueType="num">
                                          <p:cBhvr>
                                            <p:cTn id="15" dur="1000" fill="hold"/>
                                            <p:tgtEl>
                                              <p:spTgt spid="37"/>
                                            </p:tgtEl>
                                            <p:attrNameLst>
                                              <p:attrName>ppt_h</p:attrName>
                                            </p:attrNameLst>
                                          </p:cBhvr>
                                          <p:tavLst>
                                            <p:tav tm="0">
                                              <p:val>
                                                <p:strVal val="#ppt_h"/>
                                              </p:val>
                                            </p:tav>
                                            <p:tav tm="100000">
                                              <p:val>
                                                <p:strVal val="#ppt_h"/>
                                              </p:val>
                                            </p:tav>
                                          </p:tavLst>
                                        </p:anim>
                                        <p:animEffect transition="in" filter="fade">
                                          <p:cBhvr>
                                            <p:cTn id="16" dur="1000"/>
                                            <p:tgtEl>
                                              <p:spTgt spid="37"/>
                                            </p:tgtEl>
                                          </p:cBhvr>
                                        </p:animEffect>
                                      </p:childTnLst>
                                    </p:cTn>
                                  </p:par>
                                  <p:par>
                                    <p:cTn id="17" presetID="10" presetClass="entr" presetSubtype="0" fill="hold" grpId="0" nodeType="withEffect">
                                      <p:stCondLst>
                                        <p:cond delay="150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500"/>
                                            <p:tgtEl>
                                              <p:spTgt spid="24"/>
                                            </p:tgtEl>
                                          </p:cBhvr>
                                        </p:animEffect>
                                      </p:childTnLst>
                                    </p:cTn>
                                  </p:par>
                                  <p:par>
                                    <p:cTn id="20" presetID="10" presetClass="entr" presetSubtype="0" fill="hold" grpId="0" nodeType="withEffect">
                                      <p:stCondLst>
                                        <p:cond delay="1600"/>
                                      </p:stCondLst>
                                      <p:childTnLst>
                                        <p:set>
                                          <p:cBhvr>
                                            <p:cTn id="21" dur="1" fill="hold">
                                              <p:stCondLst>
                                                <p:cond delay="0"/>
                                              </p:stCondLst>
                                            </p:cTn>
                                            <p:tgtEl>
                                              <p:spTgt spid="23"/>
                                            </p:tgtEl>
                                            <p:attrNameLst>
                                              <p:attrName>style.visibility</p:attrName>
                                            </p:attrNameLst>
                                          </p:cBhvr>
                                          <p:to>
                                            <p:strVal val="visible"/>
                                          </p:to>
                                        </p:set>
                                        <p:animEffect transition="in" filter="fade">
                                          <p:cBhvr>
                                            <p:cTn id="22" dur="500"/>
                                            <p:tgtEl>
                                              <p:spTgt spid="23"/>
                                            </p:tgtEl>
                                          </p:cBhvr>
                                        </p:animEffect>
                                      </p:childTnLst>
                                    </p:cTn>
                                  </p:par>
                                  <p:par>
                                    <p:cTn id="23" presetID="10" presetClass="entr" presetSubtype="0" fill="hold" grpId="0" nodeType="withEffect">
                                      <p:stCondLst>
                                        <p:cond delay="1700"/>
                                      </p:stCondLst>
                                      <p:childTnLst>
                                        <p:set>
                                          <p:cBhvr>
                                            <p:cTn id="24" dur="1" fill="hold">
                                              <p:stCondLst>
                                                <p:cond delay="0"/>
                                              </p:stCondLst>
                                            </p:cTn>
                                            <p:tgtEl>
                                              <p:spTgt spid="25"/>
                                            </p:tgtEl>
                                            <p:attrNameLst>
                                              <p:attrName>style.visibility</p:attrName>
                                            </p:attrNameLst>
                                          </p:cBhvr>
                                          <p:to>
                                            <p:strVal val="visible"/>
                                          </p:to>
                                        </p:set>
                                        <p:animEffect transition="in" filter="fade">
                                          <p:cBhvr>
                                            <p:cTn id="25" dur="500"/>
                                            <p:tgtEl>
                                              <p:spTgt spid="25"/>
                                            </p:tgtEl>
                                          </p:cBhvr>
                                        </p:animEffect>
                                      </p:childTnLst>
                                    </p:cTn>
                                  </p:par>
                                  <p:par>
                                    <p:cTn id="26" presetID="10" presetClass="entr" presetSubtype="0" fill="hold" grpId="0" nodeType="withEffect">
                                      <p:stCondLst>
                                        <p:cond delay="1800"/>
                                      </p:stCondLst>
                                      <p:childTnLst>
                                        <p:set>
                                          <p:cBhvr>
                                            <p:cTn id="27" dur="1" fill="hold">
                                              <p:stCondLst>
                                                <p:cond delay="0"/>
                                              </p:stCondLst>
                                            </p:cTn>
                                            <p:tgtEl>
                                              <p:spTgt spid="26"/>
                                            </p:tgtEl>
                                            <p:attrNameLst>
                                              <p:attrName>style.visibility</p:attrName>
                                            </p:attrNameLst>
                                          </p:cBhvr>
                                          <p:to>
                                            <p:strVal val="visible"/>
                                          </p:to>
                                        </p:set>
                                        <p:animEffect transition="in" filter="fade">
                                          <p:cBhvr>
                                            <p:cTn id="28" dur="500"/>
                                            <p:tgtEl>
                                              <p:spTgt spid="26"/>
                                            </p:tgtEl>
                                          </p:cBhvr>
                                        </p:animEffect>
                                      </p:childTnLst>
                                    </p:cTn>
                                  </p:par>
                                  <p:par>
                                    <p:cTn id="29" presetID="10" presetClass="entr" presetSubtype="0" fill="hold" grpId="0" nodeType="withEffect">
                                      <p:stCondLst>
                                        <p:cond delay="1900"/>
                                      </p:stCondLst>
                                      <p:childTnLst>
                                        <p:set>
                                          <p:cBhvr>
                                            <p:cTn id="30" dur="1" fill="hold">
                                              <p:stCondLst>
                                                <p:cond delay="0"/>
                                              </p:stCondLst>
                                            </p:cTn>
                                            <p:tgtEl>
                                              <p:spTgt spid="22"/>
                                            </p:tgtEl>
                                            <p:attrNameLst>
                                              <p:attrName>style.visibility</p:attrName>
                                            </p:attrNameLst>
                                          </p:cBhvr>
                                          <p:to>
                                            <p:strVal val="visible"/>
                                          </p:to>
                                        </p:set>
                                        <p:animEffect transition="in" filter="fade">
                                          <p:cBhvr>
                                            <p:cTn id="31" dur="500"/>
                                            <p:tgtEl>
                                              <p:spTgt spid="22"/>
                                            </p:tgtEl>
                                          </p:cBhvr>
                                        </p:animEffect>
                                      </p:childTnLst>
                                    </p:cTn>
                                  </p:par>
                                  <p:par>
                                    <p:cTn id="32" presetID="10" presetClass="entr" presetSubtype="0" fill="hold" grpId="0" nodeType="withEffect">
                                      <p:stCondLst>
                                        <p:cond delay="2000"/>
                                      </p:stCondLst>
                                      <p:childTnLst>
                                        <p:set>
                                          <p:cBhvr>
                                            <p:cTn id="33" dur="1" fill="hold">
                                              <p:stCondLst>
                                                <p:cond delay="0"/>
                                              </p:stCondLst>
                                            </p:cTn>
                                            <p:tgtEl>
                                              <p:spTgt spid="27"/>
                                            </p:tgtEl>
                                            <p:attrNameLst>
                                              <p:attrName>style.visibility</p:attrName>
                                            </p:attrNameLst>
                                          </p:cBhvr>
                                          <p:to>
                                            <p:strVal val="visible"/>
                                          </p:to>
                                        </p:set>
                                        <p:animEffect transition="in" filter="fade">
                                          <p:cBhvr>
                                            <p:cTn id="34" dur="500"/>
                                            <p:tgtEl>
                                              <p:spTgt spid="27"/>
                                            </p:tgtEl>
                                          </p:cBhvr>
                                        </p:animEffect>
                                      </p:childTnLst>
                                    </p:cTn>
                                  </p:par>
                                  <p:par>
                                    <p:cTn id="35" presetID="10" presetClass="entr" presetSubtype="0" fill="hold" grpId="0" nodeType="withEffect">
                                      <p:stCondLst>
                                        <p:cond delay="2100"/>
                                      </p:stCondLst>
                                      <p:childTnLst>
                                        <p:set>
                                          <p:cBhvr>
                                            <p:cTn id="36" dur="1" fill="hold">
                                              <p:stCondLst>
                                                <p:cond delay="0"/>
                                              </p:stCondLst>
                                            </p:cTn>
                                            <p:tgtEl>
                                              <p:spTgt spid="21"/>
                                            </p:tgtEl>
                                            <p:attrNameLst>
                                              <p:attrName>style.visibility</p:attrName>
                                            </p:attrNameLst>
                                          </p:cBhvr>
                                          <p:to>
                                            <p:strVal val="visible"/>
                                          </p:to>
                                        </p:set>
                                        <p:animEffect transition="in" filter="fade">
                                          <p:cBhvr>
                                            <p:cTn id="37" dur="500"/>
                                            <p:tgtEl>
                                              <p:spTgt spid="21"/>
                                            </p:tgtEl>
                                          </p:cBhvr>
                                        </p:animEffect>
                                      </p:childTnLst>
                                    </p:cTn>
                                  </p:par>
                                  <p:par>
                                    <p:cTn id="38" presetID="10" presetClass="entr" presetSubtype="0" fill="hold" grpId="0" nodeType="withEffect">
                                      <p:stCondLst>
                                        <p:cond delay="1500"/>
                                      </p:stCondLst>
                                      <p:childTnLst>
                                        <p:set>
                                          <p:cBhvr>
                                            <p:cTn id="39" dur="1" fill="hold">
                                              <p:stCondLst>
                                                <p:cond delay="0"/>
                                              </p:stCondLst>
                                            </p:cTn>
                                            <p:tgtEl>
                                              <p:spTgt spid="31"/>
                                            </p:tgtEl>
                                            <p:attrNameLst>
                                              <p:attrName>style.visibility</p:attrName>
                                            </p:attrNameLst>
                                          </p:cBhvr>
                                          <p:to>
                                            <p:strVal val="visible"/>
                                          </p:to>
                                        </p:set>
                                        <p:animEffect transition="in" filter="fade">
                                          <p:cBhvr>
                                            <p:cTn id="40" dur="500"/>
                                            <p:tgtEl>
                                              <p:spTgt spid="31"/>
                                            </p:tgtEl>
                                          </p:cBhvr>
                                        </p:animEffect>
                                      </p:childTnLst>
                                    </p:cTn>
                                  </p:par>
                                  <p:par>
                                    <p:cTn id="41" presetID="10" presetClass="entr" presetSubtype="0" fill="hold" grpId="0" nodeType="withEffect">
                                      <p:stCondLst>
                                        <p:cond delay="1600"/>
                                      </p:stCondLst>
                                      <p:childTnLst>
                                        <p:set>
                                          <p:cBhvr>
                                            <p:cTn id="42" dur="1" fill="hold">
                                              <p:stCondLst>
                                                <p:cond delay="0"/>
                                              </p:stCondLst>
                                            </p:cTn>
                                            <p:tgtEl>
                                              <p:spTgt spid="30"/>
                                            </p:tgtEl>
                                            <p:attrNameLst>
                                              <p:attrName>style.visibility</p:attrName>
                                            </p:attrNameLst>
                                          </p:cBhvr>
                                          <p:to>
                                            <p:strVal val="visible"/>
                                          </p:to>
                                        </p:set>
                                        <p:animEffect transition="in" filter="fade">
                                          <p:cBhvr>
                                            <p:cTn id="43" dur="500"/>
                                            <p:tgtEl>
                                              <p:spTgt spid="30"/>
                                            </p:tgtEl>
                                          </p:cBhvr>
                                        </p:animEffect>
                                      </p:childTnLst>
                                    </p:cTn>
                                  </p:par>
                                  <p:par>
                                    <p:cTn id="44" presetID="10" presetClass="entr" presetSubtype="0" fill="hold" grpId="0" nodeType="withEffect">
                                      <p:stCondLst>
                                        <p:cond delay="1700"/>
                                      </p:stCondLst>
                                      <p:childTnLst>
                                        <p:set>
                                          <p:cBhvr>
                                            <p:cTn id="45" dur="1" fill="hold">
                                              <p:stCondLst>
                                                <p:cond delay="0"/>
                                              </p:stCondLst>
                                            </p:cTn>
                                            <p:tgtEl>
                                              <p:spTgt spid="32"/>
                                            </p:tgtEl>
                                            <p:attrNameLst>
                                              <p:attrName>style.visibility</p:attrName>
                                            </p:attrNameLst>
                                          </p:cBhvr>
                                          <p:to>
                                            <p:strVal val="visible"/>
                                          </p:to>
                                        </p:set>
                                        <p:animEffect transition="in" filter="fade">
                                          <p:cBhvr>
                                            <p:cTn id="46" dur="500"/>
                                            <p:tgtEl>
                                              <p:spTgt spid="32"/>
                                            </p:tgtEl>
                                          </p:cBhvr>
                                        </p:animEffect>
                                      </p:childTnLst>
                                    </p:cTn>
                                  </p:par>
                                  <p:par>
                                    <p:cTn id="47" presetID="10" presetClass="entr" presetSubtype="0" fill="hold" grpId="0" nodeType="withEffect">
                                      <p:stCondLst>
                                        <p:cond delay="1800"/>
                                      </p:stCondLst>
                                      <p:childTnLst>
                                        <p:set>
                                          <p:cBhvr>
                                            <p:cTn id="48" dur="1" fill="hold">
                                              <p:stCondLst>
                                                <p:cond delay="0"/>
                                              </p:stCondLst>
                                            </p:cTn>
                                            <p:tgtEl>
                                              <p:spTgt spid="33"/>
                                            </p:tgtEl>
                                            <p:attrNameLst>
                                              <p:attrName>style.visibility</p:attrName>
                                            </p:attrNameLst>
                                          </p:cBhvr>
                                          <p:to>
                                            <p:strVal val="visible"/>
                                          </p:to>
                                        </p:set>
                                        <p:animEffect transition="in" filter="fade">
                                          <p:cBhvr>
                                            <p:cTn id="49" dur="500"/>
                                            <p:tgtEl>
                                              <p:spTgt spid="33"/>
                                            </p:tgtEl>
                                          </p:cBhvr>
                                        </p:animEffect>
                                      </p:childTnLst>
                                    </p:cTn>
                                  </p:par>
                                  <p:par>
                                    <p:cTn id="50" presetID="10" presetClass="entr" presetSubtype="0" fill="hold" grpId="0" nodeType="withEffect">
                                      <p:stCondLst>
                                        <p:cond delay="1900"/>
                                      </p:stCondLst>
                                      <p:childTnLst>
                                        <p:set>
                                          <p:cBhvr>
                                            <p:cTn id="51" dur="1" fill="hold">
                                              <p:stCondLst>
                                                <p:cond delay="0"/>
                                              </p:stCondLst>
                                            </p:cTn>
                                            <p:tgtEl>
                                              <p:spTgt spid="29"/>
                                            </p:tgtEl>
                                            <p:attrNameLst>
                                              <p:attrName>style.visibility</p:attrName>
                                            </p:attrNameLst>
                                          </p:cBhvr>
                                          <p:to>
                                            <p:strVal val="visible"/>
                                          </p:to>
                                        </p:set>
                                        <p:animEffect transition="in" filter="fade">
                                          <p:cBhvr>
                                            <p:cTn id="52" dur="500"/>
                                            <p:tgtEl>
                                              <p:spTgt spid="29"/>
                                            </p:tgtEl>
                                          </p:cBhvr>
                                        </p:animEffect>
                                      </p:childTnLst>
                                    </p:cTn>
                                  </p:par>
                                  <p:par>
                                    <p:cTn id="53" presetID="10" presetClass="entr" presetSubtype="0" fill="hold" grpId="0" nodeType="withEffect">
                                      <p:stCondLst>
                                        <p:cond delay="2000"/>
                                      </p:stCondLst>
                                      <p:childTnLst>
                                        <p:set>
                                          <p:cBhvr>
                                            <p:cTn id="54" dur="1" fill="hold">
                                              <p:stCondLst>
                                                <p:cond delay="0"/>
                                              </p:stCondLst>
                                            </p:cTn>
                                            <p:tgtEl>
                                              <p:spTgt spid="34"/>
                                            </p:tgtEl>
                                            <p:attrNameLst>
                                              <p:attrName>style.visibility</p:attrName>
                                            </p:attrNameLst>
                                          </p:cBhvr>
                                          <p:to>
                                            <p:strVal val="visible"/>
                                          </p:to>
                                        </p:set>
                                        <p:animEffect transition="in" filter="fade">
                                          <p:cBhvr>
                                            <p:cTn id="55" dur="500"/>
                                            <p:tgtEl>
                                              <p:spTgt spid="34"/>
                                            </p:tgtEl>
                                          </p:cBhvr>
                                        </p:animEffect>
                                      </p:childTnLst>
                                    </p:cTn>
                                  </p:par>
                                  <p:par>
                                    <p:cTn id="56" presetID="10" presetClass="entr" presetSubtype="0" fill="hold" grpId="0" nodeType="withEffect">
                                      <p:stCondLst>
                                        <p:cond delay="2100"/>
                                      </p:stCondLst>
                                      <p:childTnLst>
                                        <p:set>
                                          <p:cBhvr>
                                            <p:cTn id="57" dur="1" fill="hold">
                                              <p:stCondLst>
                                                <p:cond delay="0"/>
                                              </p:stCondLst>
                                            </p:cTn>
                                            <p:tgtEl>
                                              <p:spTgt spid="28"/>
                                            </p:tgtEl>
                                            <p:attrNameLst>
                                              <p:attrName>style.visibility</p:attrName>
                                            </p:attrNameLst>
                                          </p:cBhvr>
                                          <p:to>
                                            <p:strVal val="visible"/>
                                          </p:to>
                                        </p:set>
                                        <p:animEffect transition="in" filter="fade">
                                          <p:cBhvr>
                                            <p:cTn id="58" dur="500"/>
                                            <p:tgtEl>
                                              <p:spTgt spid="28"/>
                                            </p:tgtEl>
                                          </p:cBhvr>
                                        </p:animEffect>
                                      </p:childTnLst>
                                    </p:cTn>
                                  </p:par>
                                  <p:par>
                                    <p:cTn id="59" presetID="42" presetClass="path" presetSubtype="0" accel="50000" decel="50000" fill="hold" grpId="1" nodeType="withEffect">
                                      <p:stCondLst>
                                        <p:cond delay="1500"/>
                                      </p:stCondLst>
                                      <p:childTnLst>
                                        <p:animMotion origin="layout" path="M 2.84846E-6 -3.16878E-6 L 0.14719 0.17495 " pathEditMode="relative" rAng="0" ptsTypes="AA">
                                          <p:cBhvr>
                                            <p:cTn id="60" dur="2000" spd="-100000" fill="hold"/>
                                            <p:tgtEl>
                                              <p:spTgt spid="24"/>
                                            </p:tgtEl>
                                            <p:attrNameLst>
                                              <p:attrName>ppt_x</p:attrName>
                                              <p:attrName>ppt_y</p:attrName>
                                            </p:attrNameLst>
                                          </p:cBhvr>
                                          <p:rCtr x="7360" y="8732"/>
                                        </p:animMotion>
                                      </p:childTnLst>
                                    </p:cTn>
                                  </p:par>
                                  <p:par>
                                    <p:cTn id="61" presetID="42" presetClass="path" presetSubtype="0" accel="50000" decel="50000" fill="hold" grpId="1" nodeType="withEffect">
                                      <p:stCondLst>
                                        <p:cond delay="1600"/>
                                      </p:stCondLst>
                                      <p:childTnLst>
                                        <p:animMotion origin="layout" path="M -2.59156E-6 -2.1012E-6 L 0.20622 0.12712 " pathEditMode="relative" rAng="0" ptsTypes="AA">
                                          <p:cBhvr>
                                            <p:cTn id="62" dur="2000" spd="-100000" fill="hold"/>
                                            <p:tgtEl>
                                              <p:spTgt spid="23"/>
                                            </p:tgtEl>
                                            <p:attrNameLst>
                                              <p:attrName>ppt_x</p:attrName>
                                              <p:attrName>ppt_y</p:attrName>
                                            </p:attrNameLst>
                                          </p:cBhvr>
                                          <p:rCtr x="10311" y="6356"/>
                                        </p:animMotion>
                                      </p:childTnLst>
                                    </p:cTn>
                                  </p:par>
                                  <p:par>
                                    <p:cTn id="63" presetID="42" presetClass="path" presetSubtype="0" accel="50000" decel="50000" fill="hold" grpId="1" nodeType="withEffect">
                                      <p:stCondLst>
                                        <p:cond delay="1700"/>
                                      </p:stCondLst>
                                      <p:childTnLst>
                                        <p:animMotion origin="layout" path="M -3.52717E-6 4.56649E-6 L 0.18903 0.0256 " pathEditMode="relative" rAng="0" ptsTypes="AA">
                                          <p:cBhvr>
                                            <p:cTn id="64" dur="2000" spd="-100000" fill="hold"/>
                                            <p:tgtEl>
                                              <p:spTgt spid="25"/>
                                            </p:tgtEl>
                                            <p:attrNameLst>
                                              <p:attrName>ppt_x</p:attrName>
                                              <p:attrName>ppt_y</p:attrName>
                                            </p:attrNameLst>
                                          </p:cBhvr>
                                          <p:rCtr x="9443" y="1265"/>
                                        </p:animMotion>
                                      </p:childTnLst>
                                    </p:cTn>
                                  </p:par>
                                  <p:par>
                                    <p:cTn id="65" presetID="42" presetClass="path" presetSubtype="0" accel="50000" decel="50000" fill="hold" grpId="1" nodeType="withEffect">
                                      <p:stCondLst>
                                        <p:cond delay="1800"/>
                                      </p:stCondLst>
                                      <p:childTnLst>
                                        <p:animMotion origin="layout" path="M 1.28797E-6 2.96205E-6 L 0.15813 -0.09781 " pathEditMode="relative" rAng="0" ptsTypes="AA">
                                          <p:cBhvr>
                                            <p:cTn id="66" dur="2000" spd="-100000" fill="hold"/>
                                            <p:tgtEl>
                                              <p:spTgt spid="26"/>
                                            </p:tgtEl>
                                            <p:attrNameLst>
                                              <p:attrName>ppt_x</p:attrName>
                                              <p:attrName>ppt_y</p:attrName>
                                            </p:attrNameLst>
                                          </p:cBhvr>
                                          <p:rCtr x="7898" y="-4906"/>
                                        </p:animMotion>
                                      </p:childTnLst>
                                    </p:cTn>
                                  </p:par>
                                  <p:par>
                                    <p:cTn id="67" presetID="42" presetClass="path" presetSubtype="0" accel="50000" decel="50000" fill="hold" grpId="1" nodeType="withEffect">
                                      <p:stCondLst>
                                        <p:cond delay="1900"/>
                                      </p:stCondLst>
                                      <p:childTnLst>
                                        <p:animMotion origin="layout" path="M 8.08887E-7 3.56063E-6 L 0.28085 0.00061 " pathEditMode="relative" rAng="0" ptsTypes="AA">
                                          <p:cBhvr>
                                            <p:cTn id="68" dur="2000" spd="-100000" fill="hold"/>
                                            <p:tgtEl>
                                              <p:spTgt spid="22"/>
                                            </p:tgtEl>
                                            <p:attrNameLst>
                                              <p:attrName>ppt_x</p:attrName>
                                              <p:attrName>ppt_y</p:attrName>
                                            </p:attrNameLst>
                                          </p:cBhvr>
                                          <p:rCtr x="14043" y="31"/>
                                        </p:animMotion>
                                      </p:childTnLst>
                                    </p:cTn>
                                  </p:par>
                                  <p:par>
                                    <p:cTn id="69" presetID="42" presetClass="path" presetSubtype="0" accel="50000" decel="50000" fill="hold" grpId="1" nodeType="withEffect">
                                      <p:stCondLst>
                                        <p:cond delay="2000"/>
                                      </p:stCondLst>
                                      <p:childTnLst>
                                        <p:animMotion origin="layout" path="M 3.17132E-6 -2.05801E-6 L 0.28484 -0.12558 " pathEditMode="relative" rAng="0" ptsTypes="AA">
                                          <p:cBhvr>
                                            <p:cTn id="70" dur="2000" spd="-100000" fill="hold"/>
                                            <p:tgtEl>
                                              <p:spTgt spid="27"/>
                                            </p:tgtEl>
                                            <p:attrNameLst>
                                              <p:attrName>ppt_x</p:attrName>
                                              <p:attrName>ppt_y</p:attrName>
                                            </p:attrNameLst>
                                          </p:cBhvr>
                                          <p:rCtr x="14234" y="-6294"/>
                                        </p:animMotion>
                                      </p:childTnLst>
                                    </p:cTn>
                                  </p:par>
                                  <p:par>
                                    <p:cTn id="71" presetID="42" presetClass="path" presetSubtype="0" accel="50000" decel="50000" fill="hold" grpId="1" nodeType="withEffect">
                                      <p:stCondLst>
                                        <p:cond delay="2100"/>
                                      </p:stCondLst>
                                      <p:childTnLst>
                                        <p:animMotion origin="layout" path="M -4.57212E-6 -2.48689E-6 L 0.35203 0.07806 " pathEditMode="relative" rAng="0" ptsTypes="AA">
                                          <p:cBhvr>
                                            <p:cTn id="72" dur="2000" spd="-100000" fill="hold"/>
                                            <p:tgtEl>
                                              <p:spTgt spid="21"/>
                                            </p:tgtEl>
                                            <p:attrNameLst>
                                              <p:attrName>ppt_x</p:attrName>
                                              <p:attrName>ppt_y</p:attrName>
                                            </p:attrNameLst>
                                          </p:cBhvr>
                                          <p:rCtr x="17601" y="3888"/>
                                        </p:animMotion>
                                      </p:childTnLst>
                                    </p:cTn>
                                  </p:par>
                                  <p:par>
                                    <p:cTn id="73" presetID="42" presetClass="path" presetSubtype="0" accel="50000" decel="50000" fill="hold" grpId="1" nodeType="withEffect">
                                      <p:stCondLst>
                                        <p:cond delay="1500"/>
                                      </p:stCondLst>
                                      <p:childTnLst>
                                        <p:animMotion origin="layout" path="M 7.32512E-7 -3.16878E-6 L -0.15102 0.17495 " pathEditMode="relative" rAng="0" ptsTypes="AA">
                                          <p:cBhvr>
                                            <p:cTn id="74" dur="2000" spd="-100000" fill="hold"/>
                                            <p:tgtEl>
                                              <p:spTgt spid="31"/>
                                            </p:tgtEl>
                                            <p:attrNameLst>
                                              <p:attrName>ppt_x</p:attrName>
                                              <p:attrName>ppt_y</p:attrName>
                                            </p:attrNameLst>
                                          </p:cBhvr>
                                          <p:rCtr x="-7551" y="8732"/>
                                        </p:animMotion>
                                      </p:childTnLst>
                                    </p:cTn>
                                  </p:par>
                                  <p:par>
                                    <p:cTn id="75" presetID="42" presetClass="path" presetSubtype="0" accel="50000" decel="50000" fill="hold" grpId="1" nodeType="withEffect">
                                      <p:stCondLst>
                                        <p:cond delay="1600"/>
                                      </p:stCondLst>
                                      <p:childTnLst>
                                        <p:animMotion origin="layout" path="M 2.59156E-6 -2.1012E-6 L -0.20604 0.12712 " pathEditMode="relative" rAng="0" ptsTypes="AA">
                                          <p:cBhvr>
                                            <p:cTn id="76" dur="2000" spd="-100000" fill="hold"/>
                                            <p:tgtEl>
                                              <p:spTgt spid="30"/>
                                            </p:tgtEl>
                                            <p:attrNameLst>
                                              <p:attrName>ppt_x</p:attrName>
                                              <p:attrName>ppt_y</p:attrName>
                                            </p:attrNameLst>
                                          </p:cBhvr>
                                          <p:rCtr x="-10311" y="6356"/>
                                        </p:animMotion>
                                      </p:childTnLst>
                                    </p:cTn>
                                  </p:par>
                                  <p:par>
                                    <p:cTn id="77" presetID="42" presetClass="path" presetSubtype="0" accel="50000" decel="50000" fill="hold" grpId="1" nodeType="withEffect">
                                      <p:stCondLst>
                                        <p:cond delay="1700"/>
                                      </p:stCondLst>
                                      <p:childTnLst>
                                        <p:animMotion origin="layout" path="M -2.89186E-6 4.56649E-6 L -0.18885 0.02715 " pathEditMode="relative" rAng="0" ptsTypes="AA">
                                          <p:cBhvr>
                                            <p:cTn id="78" dur="2000" spd="-100000" fill="hold"/>
                                            <p:tgtEl>
                                              <p:spTgt spid="32"/>
                                            </p:tgtEl>
                                            <p:attrNameLst>
                                              <p:attrName>ppt_x</p:attrName>
                                              <p:attrName>ppt_y</p:attrName>
                                            </p:attrNameLst>
                                          </p:cBhvr>
                                          <p:rCtr x="-9443" y="1358"/>
                                        </p:animMotion>
                                      </p:childTnLst>
                                    </p:cTn>
                                  </p:par>
                                  <p:par>
                                    <p:cTn id="79" presetID="42" presetClass="path" presetSubtype="0" accel="50000" decel="50000" fill="hold" grpId="1" nodeType="withEffect">
                                      <p:stCondLst>
                                        <p:cond delay="1800"/>
                                      </p:stCondLst>
                                      <p:childTnLst>
                                        <p:animMotion origin="layout" path="M -1.28797E-6 2.96205E-6 L -0.16143 -0.09781 " pathEditMode="relative" rAng="0" ptsTypes="AA">
                                          <p:cBhvr>
                                            <p:cTn id="80" dur="2000" spd="-100000" fill="hold"/>
                                            <p:tgtEl>
                                              <p:spTgt spid="33"/>
                                            </p:tgtEl>
                                            <p:attrNameLst>
                                              <p:attrName>ppt_x</p:attrName>
                                              <p:attrName>ppt_y</p:attrName>
                                            </p:attrNameLst>
                                          </p:cBhvr>
                                          <p:rCtr x="-8072" y="-4906"/>
                                        </p:animMotion>
                                      </p:childTnLst>
                                    </p:cTn>
                                  </p:par>
                                  <p:par>
                                    <p:cTn id="81" presetID="42" presetClass="path" presetSubtype="0" accel="50000" decel="50000" fill="hold" grpId="1" nodeType="withEffect">
                                      <p:stCondLst>
                                        <p:cond delay="1900"/>
                                      </p:stCondLst>
                                      <p:childTnLst>
                                        <p:animMotion origin="layout" path="M -8.08887E-7 3.56063E-6 L -0.28085 0.00061 " pathEditMode="relative" rAng="0" ptsTypes="AA">
                                          <p:cBhvr>
                                            <p:cTn id="82" dur="2000" spd="-100000" fill="hold"/>
                                            <p:tgtEl>
                                              <p:spTgt spid="29"/>
                                            </p:tgtEl>
                                            <p:attrNameLst>
                                              <p:attrName>ppt_x</p:attrName>
                                              <p:attrName>ppt_y</p:attrName>
                                            </p:attrNameLst>
                                          </p:cBhvr>
                                          <p:rCtr x="-14043" y="31"/>
                                        </p:animMotion>
                                      </p:childTnLst>
                                    </p:cTn>
                                  </p:par>
                                  <p:par>
                                    <p:cTn id="83" presetID="42" presetClass="path" presetSubtype="0" accel="50000" decel="50000" fill="hold" grpId="1" nodeType="withEffect">
                                      <p:stCondLst>
                                        <p:cond delay="2000"/>
                                      </p:stCondLst>
                                      <p:childTnLst>
                                        <p:animMotion origin="layout" path="M 4.09651E-7 -2.05801E-6 L -0.28641 -0.12558 " pathEditMode="relative" rAng="0" ptsTypes="AA">
                                          <p:cBhvr>
                                            <p:cTn id="84" dur="2000" spd="-100000" fill="hold"/>
                                            <p:tgtEl>
                                              <p:spTgt spid="34"/>
                                            </p:tgtEl>
                                            <p:attrNameLst>
                                              <p:attrName>ppt_x</p:attrName>
                                              <p:attrName>ppt_y</p:attrName>
                                            </p:attrNameLst>
                                          </p:cBhvr>
                                          <p:rCtr x="-14320" y="-6294"/>
                                        </p:animMotion>
                                      </p:childTnLst>
                                    </p:cTn>
                                  </p:par>
                                  <p:par>
                                    <p:cTn id="85" presetID="42" presetClass="path" presetSubtype="0" accel="50000" decel="50000" fill="hold" grpId="1" nodeType="withEffect">
                                      <p:stCondLst>
                                        <p:cond delay="2100"/>
                                      </p:stCondLst>
                                      <p:childTnLst>
                                        <p:animMotion origin="layout" path="M -1.8469E-6 -2.48689E-6 L -0.35167 0.07621 " pathEditMode="relative" rAng="0" ptsTypes="AA">
                                          <p:cBhvr>
                                            <p:cTn id="86" dur="2000" spd="-100000" fill="hold"/>
                                            <p:tgtEl>
                                              <p:spTgt spid="28"/>
                                            </p:tgtEl>
                                            <p:attrNameLst>
                                              <p:attrName>ppt_x</p:attrName>
                                              <p:attrName>ppt_y</p:attrName>
                                            </p:attrNameLst>
                                          </p:cBhvr>
                                          <p:rCtr x="-17584" y="3795"/>
                                        </p:animMotion>
                                      </p:childTnLst>
                                    </p:cTn>
                                  </p:par>
                                  <p:par>
                                    <p:cTn id="87" presetID="26" presetClass="emph" presetSubtype="0" repeatCount="2000" fill="hold" grpId="2" nodeType="withEffect">
                                      <p:stCondLst>
                                        <p:cond delay="2000"/>
                                      </p:stCondLst>
                                      <p:childTnLst>
                                        <p:animEffect transition="out" filter="fade">
                                          <p:cBhvr>
                                            <p:cTn id="88" dur="1000" tmFilter="0, 0; .2, .5; .8, .5; 1, 0"/>
                                            <p:tgtEl>
                                              <p:spTgt spid="24"/>
                                            </p:tgtEl>
                                          </p:cBhvr>
                                        </p:animEffect>
                                        <p:animScale>
                                          <p:cBhvr>
                                            <p:cTn id="89" dur="500" autoRev="1" fill="hold"/>
                                            <p:tgtEl>
                                              <p:spTgt spid="24"/>
                                            </p:tgtEl>
                                          </p:cBhvr>
                                          <p:by x="105000" y="105000"/>
                                        </p:animScale>
                                      </p:childTnLst>
                                    </p:cTn>
                                  </p:par>
                                  <p:par>
                                    <p:cTn id="90" presetID="26" presetClass="emph" presetSubtype="0" repeatCount="2000" fill="hold" grpId="2" nodeType="withEffect">
                                      <p:stCondLst>
                                        <p:cond delay="2100"/>
                                      </p:stCondLst>
                                      <p:childTnLst>
                                        <p:animEffect transition="out" filter="fade">
                                          <p:cBhvr>
                                            <p:cTn id="91" dur="1000" tmFilter="0, 0; .2, .5; .8, .5; 1, 0"/>
                                            <p:tgtEl>
                                              <p:spTgt spid="23"/>
                                            </p:tgtEl>
                                          </p:cBhvr>
                                        </p:animEffect>
                                        <p:animScale>
                                          <p:cBhvr>
                                            <p:cTn id="92" dur="500" autoRev="1" fill="hold"/>
                                            <p:tgtEl>
                                              <p:spTgt spid="23"/>
                                            </p:tgtEl>
                                          </p:cBhvr>
                                          <p:by x="105000" y="105000"/>
                                        </p:animScale>
                                      </p:childTnLst>
                                    </p:cTn>
                                  </p:par>
                                  <p:par>
                                    <p:cTn id="93" presetID="26" presetClass="emph" presetSubtype="0" repeatCount="2000" fill="hold" grpId="2" nodeType="withEffect">
                                      <p:stCondLst>
                                        <p:cond delay="2200"/>
                                      </p:stCondLst>
                                      <p:childTnLst>
                                        <p:animEffect transition="out" filter="fade">
                                          <p:cBhvr>
                                            <p:cTn id="94" dur="1000" tmFilter="0, 0; .2, .5; .8, .5; 1, 0"/>
                                            <p:tgtEl>
                                              <p:spTgt spid="25"/>
                                            </p:tgtEl>
                                          </p:cBhvr>
                                        </p:animEffect>
                                        <p:animScale>
                                          <p:cBhvr>
                                            <p:cTn id="95" dur="500" autoRev="1" fill="hold"/>
                                            <p:tgtEl>
                                              <p:spTgt spid="25"/>
                                            </p:tgtEl>
                                          </p:cBhvr>
                                          <p:by x="105000" y="105000"/>
                                        </p:animScale>
                                      </p:childTnLst>
                                    </p:cTn>
                                  </p:par>
                                  <p:par>
                                    <p:cTn id="96" presetID="26" presetClass="emph" presetSubtype="0" repeatCount="2000" fill="hold" grpId="2" nodeType="withEffect">
                                      <p:stCondLst>
                                        <p:cond delay="2300"/>
                                      </p:stCondLst>
                                      <p:childTnLst>
                                        <p:animEffect transition="out" filter="fade">
                                          <p:cBhvr>
                                            <p:cTn id="97" dur="1000" tmFilter="0, 0; .2, .5; .8, .5; 1, 0"/>
                                            <p:tgtEl>
                                              <p:spTgt spid="26"/>
                                            </p:tgtEl>
                                          </p:cBhvr>
                                        </p:animEffect>
                                        <p:animScale>
                                          <p:cBhvr>
                                            <p:cTn id="98" dur="500" autoRev="1" fill="hold"/>
                                            <p:tgtEl>
                                              <p:spTgt spid="26"/>
                                            </p:tgtEl>
                                          </p:cBhvr>
                                          <p:by x="105000" y="105000"/>
                                        </p:animScale>
                                      </p:childTnLst>
                                    </p:cTn>
                                  </p:par>
                                  <p:par>
                                    <p:cTn id="99" presetID="26" presetClass="emph" presetSubtype="0" repeatCount="2000" fill="hold" grpId="2" nodeType="withEffect">
                                      <p:stCondLst>
                                        <p:cond delay="2400"/>
                                      </p:stCondLst>
                                      <p:childTnLst>
                                        <p:animEffect transition="out" filter="fade">
                                          <p:cBhvr>
                                            <p:cTn id="100" dur="1000" tmFilter="0, 0; .2, .5; .8, .5; 1, 0"/>
                                            <p:tgtEl>
                                              <p:spTgt spid="22"/>
                                            </p:tgtEl>
                                          </p:cBhvr>
                                        </p:animEffect>
                                        <p:animScale>
                                          <p:cBhvr>
                                            <p:cTn id="101" dur="500" autoRev="1" fill="hold"/>
                                            <p:tgtEl>
                                              <p:spTgt spid="22"/>
                                            </p:tgtEl>
                                          </p:cBhvr>
                                          <p:by x="105000" y="105000"/>
                                        </p:animScale>
                                      </p:childTnLst>
                                    </p:cTn>
                                  </p:par>
                                  <p:par>
                                    <p:cTn id="102" presetID="26" presetClass="emph" presetSubtype="0" repeatCount="2000" fill="hold" grpId="2" nodeType="withEffect">
                                      <p:stCondLst>
                                        <p:cond delay="2500"/>
                                      </p:stCondLst>
                                      <p:childTnLst>
                                        <p:animEffect transition="out" filter="fade">
                                          <p:cBhvr>
                                            <p:cTn id="103" dur="1000" tmFilter="0, 0; .2, .5; .8, .5; 1, 0"/>
                                            <p:tgtEl>
                                              <p:spTgt spid="27"/>
                                            </p:tgtEl>
                                          </p:cBhvr>
                                        </p:animEffect>
                                        <p:animScale>
                                          <p:cBhvr>
                                            <p:cTn id="104" dur="500" autoRev="1" fill="hold"/>
                                            <p:tgtEl>
                                              <p:spTgt spid="27"/>
                                            </p:tgtEl>
                                          </p:cBhvr>
                                          <p:by x="105000" y="105000"/>
                                        </p:animScale>
                                      </p:childTnLst>
                                    </p:cTn>
                                  </p:par>
                                  <p:par>
                                    <p:cTn id="105" presetID="26" presetClass="emph" presetSubtype="0" repeatCount="2000" fill="hold" grpId="2" nodeType="withEffect">
                                      <p:stCondLst>
                                        <p:cond delay="2600"/>
                                      </p:stCondLst>
                                      <p:childTnLst>
                                        <p:animEffect transition="out" filter="fade">
                                          <p:cBhvr>
                                            <p:cTn id="106" dur="1000" tmFilter="0, 0; .2, .5; .8, .5; 1, 0"/>
                                            <p:tgtEl>
                                              <p:spTgt spid="21"/>
                                            </p:tgtEl>
                                          </p:cBhvr>
                                        </p:animEffect>
                                        <p:animScale>
                                          <p:cBhvr>
                                            <p:cTn id="107" dur="500" autoRev="1" fill="hold"/>
                                            <p:tgtEl>
                                              <p:spTgt spid="21"/>
                                            </p:tgtEl>
                                          </p:cBhvr>
                                          <p:by x="105000" y="105000"/>
                                        </p:animScale>
                                      </p:childTnLst>
                                    </p:cTn>
                                  </p:par>
                                  <p:par>
                                    <p:cTn id="108" presetID="26" presetClass="emph" presetSubtype="0" repeatCount="2000" fill="hold" grpId="2" nodeType="withEffect">
                                      <p:stCondLst>
                                        <p:cond delay="2000"/>
                                      </p:stCondLst>
                                      <p:childTnLst>
                                        <p:animEffect transition="out" filter="fade">
                                          <p:cBhvr>
                                            <p:cTn id="109" dur="1000" tmFilter="0, 0; .2, .5; .8, .5; 1, 0"/>
                                            <p:tgtEl>
                                              <p:spTgt spid="31"/>
                                            </p:tgtEl>
                                          </p:cBhvr>
                                        </p:animEffect>
                                        <p:animScale>
                                          <p:cBhvr>
                                            <p:cTn id="110" dur="500" autoRev="1" fill="hold"/>
                                            <p:tgtEl>
                                              <p:spTgt spid="31"/>
                                            </p:tgtEl>
                                          </p:cBhvr>
                                          <p:by x="105000" y="105000"/>
                                        </p:animScale>
                                      </p:childTnLst>
                                    </p:cTn>
                                  </p:par>
                                  <p:par>
                                    <p:cTn id="111" presetID="26" presetClass="emph" presetSubtype="0" repeatCount="2000" fill="hold" grpId="2" nodeType="withEffect">
                                      <p:stCondLst>
                                        <p:cond delay="2100"/>
                                      </p:stCondLst>
                                      <p:childTnLst>
                                        <p:animEffect transition="out" filter="fade">
                                          <p:cBhvr>
                                            <p:cTn id="112" dur="1000" tmFilter="0, 0; .2, .5; .8, .5; 1, 0"/>
                                            <p:tgtEl>
                                              <p:spTgt spid="30"/>
                                            </p:tgtEl>
                                          </p:cBhvr>
                                        </p:animEffect>
                                        <p:animScale>
                                          <p:cBhvr>
                                            <p:cTn id="113" dur="500" autoRev="1" fill="hold"/>
                                            <p:tgtEl>
                                              <p:spTgt spid="30"/>
                                            </p:tgtEl>
                                          </p:cBhvr>
                                          <p:by x="105000" y="105000"/>
                                        </p:animScale>
                                      </p:childTnLst>
                                    </p:cTn>
                                  </p:par>
                                  <p:par>
                                    <p:cTn id="114" presetID="26" presetClass="emph" presetSubtype="0" repeatCount="2000" fill="hold" grpId="2" nodeType="withEffect">
                                      <p:stCondLst>
                                        <p:cond delay="2200"/>
                                      </p:stCondLst>
                                      <p:childTnLst>
                                        <p:animEffect transition="out" filter="fade">
                                          <p:cBhvr>
                                            <p:cTn id="115" dur="1000" tmFilter="0, 0; .2, .5; .8, .5; 1, 0"/>
                                            <p:tgtEl>
                                              <p:spTgt spid="32"/>
                                            </p:tgtEl>
                                          </p:cBhvr>
                                        </p:animEffect>
                                        <p:animScale>
                                          <p:cBhvr>
                                            <p:cTn id="116" dur="500" autoRev="1" fill="hold"/>
                                            <p:tgtEl>
                                              <p:spTgt spid="32"/>
                                            </p:tgtEl>
                                          </p:cBhvr>
                                          <p:by x="105000" y="105000"/>
                                        </p:animScale>
                                      </p:childTnLst>
                                    </p:cTn>
                                  </p:par>
                                  <p:par>
                                    <p:cTn id="117" presetID="26" presetClass="emph" presetSubtype="0" repeatCount="2000" fill="hold" grpId="2" nodeType="withEffect">
                                      <p:stCondLst>
                                        <p:cond delay="2300"/>
                                      </p:stCondLst>
                                      <p:childTnLst>
                                        <p:animEffect transition="out" filter="fade">
                                          <p:cBhvr>
                                            <p:cTn id="118" dur="1000" tmFilter="0, 0; .2, .5; .8, .5; 1, 0"/>
                                            <p:tgtEl>
                                              <p:spTgt spid="33"/>
                                            </p:tgtEl>
                                          </p:cBhvr>
                                        </p:animEffect>
                                        <p:animScale>
                                          <p:cBhvr>
                                            <p:cTn id="119" dur="500" autoRev="1" fill="hold"/>
                                            <p:tgtEl>
                                              <p:spTgt spid="33"/>
                                            </p:tgtEl>
                                          </p:cBhvr>
                                          <p:by x="105000" y="105000"/>
                                        </p:animScale>
                                      </p:childTnLst>
                                    </p:cTn>
                                  </p:par>
                                  <p:par>
                                    <p:cTn id="120" presetID="26" presetClass="emph" presetSubtype="0" repeatCount="2000" fill="hold" grpId="2" nodeType="withEffect">
                                      <p:stCondLst>
                                        <p:cond delay="2400"/>
                                      </p:stCondLst>
                                      <p:childTnLst>
                                        <p:animEffect transition="out" filter="fade">
                                          <p:cBhvr>
                                            <p:cTn id="121" dur="1000" tmFilter="0, 0; .2, .5; .8, .5; 1, 0"/>
                                            <p:tgtEl>
                                              <p:spTgt spid="29"/>
                                            </p:tgtEl>
                                          </p:cBhvr>
                                        </p:animEffect>
                                        <p:animScale>
                                          <p:cBhvr>
                                            <p:cTn id="122" dur="500" autoRev="1" fill="hold"/>
                                            <p:tgtEl>
                                              <p:spTgt spid="29"/>
                                            </p:tgtEl>
                                          </p:cBhvr>
                                          <p:by x="105000" y="105000"/>
                                        </p:animScale>
                                      </p:childTnLst>
                                    </p:cTn>
                                  </p:par>
                                  <p:par>
                                    <p:cTn id="123" presetID="26" presetClass="emph" presetSubtype="0" repeatCount="2000" fill="hold" grpId="2" nodeType="withEffect">
                                      <p:stCondLst>
                                        <p:cond delay="2500"/>
                                      </p:stCondLst>
                                      <p:childTnLst>
                                        <p:animEffect transition="out" filter="fade">
                                          <p:cBhvr>
                                            <p:cTn id="124" dur="1000" tmFilter="0, 0; .2, .5; .8, .5; 1, 0"/>
                                            <p:tgtEl>
                                              <p:spTgt spid="34"/>
                                            </p:tgtEl>
                                          </p:cBhvr>
                                        </p:animEffect>
                                        <p:animScale>
                                          <p:cBhvr>
                                            <p:cTn id="125" dur="500" autoRev="1" fill="hold"/>
                                            <p:tgtEl>
                                              <p:spTgt spid="34"/>
                                            </p:tgtEl>
                                          </p:cBhvr>
                                          <p:by x="105000" y="105000"/>
                                        </p:animScale>
                                      </p:childTnLst>
                                    </p:cTn>
                                  </p:par>
                                  <p:par>
                                    <p:cTn id="126" presetID="26" presetClass="emph" presetSubtype="0" repeatCount="2000" fill="hold" grpId="2" nodeType="withEffect">
                                      <p:stCondLst>
                                        <p:cond delay="2600"/>
                                      </p:stCondLst>
                                      <p:childTnLst>
                                        <p:animEffect transition="out" filter="fade">
                                          <p:cBhvr>
                                            <p:cTn id="127" dur="1000" tmFilter="0, 0; .2, .5; .8, .5; 1, 0"/>
                                            <p:tgtEl>
                                              <p:spTgt spid="28"/>
                                            </p:tgtEl>
                                          </p:cBhvr>
                                        </p:animEffect>
                                        <p:animScale>
                                          <p:cBhvr>
                                            <p:cTn id="128" dur="500" autoRev="1" fill="hold"/>
                                            <p:tgtEl>
                                              <p:spTgt spid="28"/>
                                            </p:tgtEl>
                                          </p:cBhvr>
                                          <p:by x="105000" y="105000"/>
                                        </p:animScale>
                                      </p:childTnLst>
                                    </p:cTn>
                                  </p:par>
                                </p:childTnLst>
                              </p:cTn>
                            </p:par>
                            <p:par>
                              <p:cTn id="129" fill="hold">
                                <p:stCondLst>
                                  <p:cond delay="4600"/>
                                </p:stCondLst>
                                <p:childTnLst>
                                  <p:par>
                                    <p:cTn id="130" presetID="23" presetClass="entr" presetSubtype="528" fill="hold" grpId="0" nodeType="afterEffect">
                                      <p:stCondLst>
                                        <p:cond delay="0"/>
                                      </p:stCondLst>
                                      <p:iterate type="lt">
                                        <p:tmPct val="10000"/>
                                      </p:iterate>
                                      <p:childTnLst>
                                        <p:set>
                                          <p:cBhvr>
                                            <p:cTn id="131" dur="1" fill="hold">
                                              <p:stCondLst>
                                                <p:cond delay="0"/>
                                              </p:stCondLst>
                                            </p:cTn>
                                            <p:tgtEl>
                                              <p:spTgt spid="20"/>
                                            </p:tgtEl>
                                            <p:attrNameLst>
                                              <p:attrName>style.visibility</p:attrName>
                                            </p:attrNameLst>
                                          </p:cBhvr>
                                          <p:to>
                                            <p:strVal val="visible"/>
                                          </p:to>
                                        </p:set>
                                        <p:anim calcmode="lin" valueType="num">
                                          <p:cBhvr>
                                            <p:cTn id="132" dur="500" fill="hold"/>
                                            <p:tgtEl>
                                              <p:spTgt spid="20"/>
                                            </p:tgtEl>
                                            <p:attrNameLst>
                                              <p:attrName>ppt_w</p:attrName>
                                            </p:attrNameLst>
                                          </p:cBhvr>
                                          <p:tavLst>
                                            <p:tav tm="0">
                                              <p:val>
                                                <p:fltVal val="0"/>
                                              </p:val>
                                            </p:tav>
                                            <p:tav tm="100000">
                                              <p:val>
                                                <p:strVal val="#ppt_w"/>
                                              </p:val>
                                            </p:tav>
                                          </p:tavLst>
                                        </p:anim>
                                        <p:anim calcmode="lin" valueType="num">
                                          <p:cBhvr>
                                            <p:cTn id="133" dur="500" fill="hold"/>
                                            <p:tgtEl>
                                              <p:spTgt spid="20"/>
                                            </p:tgtEl>
                                            <p:attrNameLst>
                                              <p:attrName>ppt_h</p:attrName>
                                            </p:attrNameLst>
                                          </p:cBhvr>
                                          <p:tavLst>
                                            <p:tav tm="0">
                                              <p:val>
                                                <p:fltVal val="0"/>
                                              </p:val>
                                            </p:tav>
                                            <p:tav tm="100000">
                                              <p:val>
                                                <p:strVal val="#ppt_h"/>
                                              </p:val>
                                            </p:tav>
                                          </p:tavLst>
                                        </p:anim>
                                        <p:anim calcmode="lin" valueType="num">
                                          <p:cBhvr>
                                            <p:cTn id="134" dur="500" fill="hold"/>
                                            <p:tgtEl>
                                              <p:spTgt spid="20"/>
                                            </p:tgtEl>
                                            <p:attrNameLst>
                                              <p:attrName>ppt_x</p:attrName>
                                            </p:attrNameLst>
                                          </p:cBhvr>
                                          <p:tavLst>
                                            <p:tav tm="0">
                                              <p:val>
                                                <p:fltVal val="0.5"/>
                                              </p:val>
                                            </p:tav>
                                            <p:tav tm="100000">
                                              <p:val>
                                                <p:strVal val="#ppt_x"/>
                                              </p:val>
                                            </p:tav>
                                          </p:tavLst>
                                        </p:anim>
                                        <p:anim calcmode="lin" valueType="num">
                                          <p:cBhvr>
                                            <p:cTn id="135" dur="500" fill="hold"/>
                                            <p:tgtEl>
                                              <p:spTgt spid="20"/>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animBg="1"/>
          <p:bldP spid="21" grpId="1" animBg="1"/>
          <p:bldP spid="21" grpId="2" animBg="1"/>
          <p:bldP spid="22" grpId="0" animBg="1"/>
          <p:bldP spid="22" grpId="1" animBg="1"/>
          <p:bldP spid="22" grpId="2" animBg="1"/>
          <p:bldP spid="23" grpId="0" animBg="1"/>
          <p:bldP spid="23" grpId="1" animBg="1"/>
          <p:bldP spid="23" grpId="2" animBg="1"/>
          <p:bldP spid="24" grpId="0" animBg="1"/>
          <p:bldP spid="24" grpId="1" animBg="1"/>
          <p:bldP spid="24" grpId="2" animBg="1"/>
          <p:bldP spid="25" grpId="0" animBg="1"/>
          <p:bldP spid="25" grpId="1" animBg="1"/>
          <p:bldP spid="25" grpId="2" animBg="1"/>
          <p:bldP spid="26" grpId="0" animBg="1"/>
          <p:bldP spid="26" grpId="1" animBg="1"/>
          <p:bldP spid="26" grpId="2" animBg="1"/>
          <p:bldP spid="27" grpId="0" animBg="1"/>
          <p:bldP spid="27" grpId="1" animBg="1"/>
          <p:bldP spid="27" grpId="2" animBg="1"/>
          <p:bldP spid="28" grpId="0" animBg="1"/>
          <p:bldP spid="28" grpId="1" animBg="1"/>
          <p:bldP spid="28" grpId="2" animBg="1"/>
          <p:bldP spid="29" grpId="0" animBg="1"/>
          <p:bldP spid="29" grpId="1" animBg="1"/>
          <p:bldP spid="29" grpId="2" animBg="1"/>
          <p:bldP spid="30" grpId="0" animBg="1"/>
          <p:bldP spid="30" grpId="1" animBg="1"/>
          <p:bldP spid="30" grpId="2" animBg="1"/>
          <p:bldP spid="31" grpId="0" animBg="1"/>
          <p:bldP spid="31" grpId="1" animBg="1"/>
          <p:bldP spid="31" grpId="2" animBg="1"/>
          <p:bldP spid="32" grpId="0" animBg="1"/>
          <p:bldP spid="32" grpId="1" animBg="1"/>
          <p:bldP spid="32" grpId="2" animBg="1"/>
          <p:bldP spid="33" grpId="0" animBg="1"/>
          <p:bldP spid="33" grpId="1" animBg="1"/>
          <p:bldP spid="33" grpId="2" animBg="1"/>
          <p:bldP spid="34" grpId="0" animBg="1"/>
          <p:bldP spid="34" grpId="1" animBg="1"/>
          <p:bldP spid="34" grpId="2" animBg="1"/>
          <p:bldP spid="35" grpId="0" animBg="1"/>
          <p:bldP spid="36" grpId="0" animBg="1"/>
          <p:bldP spid="37"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1500" fill="hold"/>
                                            <p:tgtEl>
                                              <p:spTgt spid="35"/>
                                            </p:tgtEl>
                                            <p:attrNameLst>
                                              <p:attrName>ppt_x</p:attrName>
                                            </p:attrNameLst>
                                          </p:cBhvr>
                                          <p:tavLst>
                                            <p:tav tm="0">
                                              <p:val>
                                                <p:strVal val="#ppt_x"/>
                                              </p:val>
                                            </p:tav>
                                            <p:tav tm="100000">
                                              <p:val>
                                                <p:strVal val="#ppt_x"/>
                                              </p:val>
                                            </p:tav>
                                          </p:tavLst>
                                        </p:anim>
                                        <p:anim calcmode="lin" valueType="num">
                                          <p:cBhvr additive="base">
                                            <p:cTn id="8" dur="1500" fill="hold"/>
                                            <p:tgtEl>
                                              <p:spTgt spid="35"/>
                                            </p:tgtEl>
                                            <p:attrNameLst>
                                              <p:attrName>ppt_y</p:attrName>
                                            </p:attrNameLst>
                                          </p:cBhvr>
                                          <p:tavLst>
                                            <p:tav tm="0">
                                              <p:val>
                                                <p:strVal val="0-#ppt_h/2"/>
                                              </p:val>
                                            </p:tav>
                                            <p:tav tm="100000">
                                              <p:val>
                                                <p:strVal val="#ppt_y"/>
                                              </p:val>
                                            </p:tav>
                                          </p:tavLst>
                                        </p:anim>
                                      </p:childTnLst>
                                    </p:cTn>
                                  </p:par>
                                  <p:par>
                                    <p:cTn id="9" presetID="21" presetClass="entr" presetSubtype="1" fill="hold" grpId="0" nodeType="withEffect">
                                      <p:stCondLst>
                                        <p:cond delay="500"/>
                                      </p:stCondLst>
                                      <p:childTnLst>
                                        <p:set>
                                          <p:cBhvr>
                                            <p:cTn id="10" dur="1" fill="hold">
                                              <p:stCondLst>
                                                <p:cond delay="0"/>
                                              </p:stCondLst>
                                            </p:cTn>
                                            <p:tgtEl>
                                              <p:spTgt spid="36"/>
                                            </p:tgtEl>
                                            <p:attrNameLst>
                                              <p:attrName>style.visibility</p:attrName>
                                            </p:attrNameLst>
                                          </p:cBhvr>
                                          <p:to>
                                            <p:strVal val="visible"/>
                                          </p:to>
                                        </p:set>
                                        <p:animEffect transition="in" filter="wheel(1)">
                                          <p:cBhvr>
                                            <p:cTn id="11" dur="1000"/>
                                            <p:tgtEl>
                                              <p:spTgt spid="36"/>
                                            </p:tgtEl>
                                          </p:cBhvr>
                                        </p:animEffect>
                                      </p:childTnLst>
                                    </p:cTn>
                                  </p:par>
                                  <p:par>
                                    <p:cTn id="12" presetID="50" presetClass="entr" presetSubtype="0" decel="100000" fill="hold" grpId="0" nodeType="withEffect">
                                      <p:stCondLst>
                                        <p:cond delay="1500"/>
                                      </p:stCondLst>
                                      <p:iterate type="lt">
                                        <p:tmPct val="10000"/>
                                      </p:iterate>
                                      <p:childTnLst>
                                        <p:set>
                                          <p:cBhvr>
                                            <p:cTn id="13" dur="1" fill="hold">
                                              <p:stCondLst>
                                                <p:cond delay="0"/>
                                              </p:stCondLst>
                                            </p:cTn>
                                            <p:tgtEl>
                                              <p:spTgt spid="37"/>
                                            </p:tgtEl>
                                            <p:attrNameLst>
                                              <p:attrName>style.visibility</p:attrName>
                                            </p:attrNameLst>
                                          </p:cBhvr>
                                          <p:to>
                                            <p:strVal val="visible"/>
                                          </p:to>
                                        </p:set>
                                        <p:anim calcmode="lin" valueType="num">
                                          <p:cBhvr>
                                            <p:cTn id="14" dur="1000" fill="hold"/>
                                            <p:tgtEl>
                                              <p:spTgt spid="37"/>
                                            </p:tgtEl>
                                            <p:attrNameLst>
                                              <p:attrName>ppt_w</p:attrName>
                                            </p:attrNameLst>
                                          </p:cBhvr>
                                          <p:tavLst>
                                            <p:tav tm="0">
                                              <p:val>
                                                <p:strVal val="#ppt_w+.3"/>
                                              </p:val>
                                            </p:tav>
                                            <p:tav tm="100000">
                                              <p:val>
                                                <p:strVal val="#ppt_w"/>
                                              </p:val>
                                            </p:tav>
                                          </p:tavLst>
                                        </p:anim>
                                        <p:anim calcmode="lin" valueType="num">
                                          <p:cBhvr>
                                            <p:cTn id="15" dur="1000" fill="hold"/>
                                            <p:tgtEl>
                                              <p:spTgt spid="37"/>
                                            </p:tgtEl>
                                            <p:attrNameLst>
                                              <p:attrName>ppt_h</p:attrName>
                                            </p:attrNameLst>
                                          </p:cBhvr>
                                          <p:tavLst>
                                            <p:tav tm="0">
                                              <p:val>
                                                <p:strVal val="#ppt_h"/>
                                              </p:val>
                                            </p:tav>
                                            <p:tav tm="100000">
                                              <p:val>
                                                <p:strVal val="#ppt_h"/>
                                              </p:val>
                                            </p:tav>
                                          </p:tavLst>
                                        </p:anim>
                                        <p:animEffect transition="in" filter="fade">
                                          <p:cBhvr>
                                            <p:cTn id="16" dur="1000"/>
                                            <p:tgtEl>
                                              <p:spTgt spid="37"/>
                                            </p:tgtEl>
                                          </p:cBhvr>
                                        </p:animEffect>
                                      </p:childTnLst>
                                    </p:cTn>
                                  </p:par>
                                  <p:par>
                                    <p:cTn id="17" presetID="10" presetClass="entr" presetSubtype="0" fill="hold" grpId="0" nodeType="withEffect">
                                      <p:stCondLst>
                                        <p:cond delay="150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500"/>
                                            <p:tgtEl>
                                              <p:spTgt spid="24"/>
                                            </p:tgtEl>
                                          </p:cBhvr>
                                        </p:animEffect>
                                      </p:childTnLst>
                                    </p:cTn>
                                  </p:par>
                                  <p:par>
                                    <p:cTn id="20" presetID="10" presetClass="entr" presetSubtype="0" fill="hold" grpId="0" nodeType="withEffect">
                                      <p:stCondLst>
                                        <p:cond delay="1600"/>
                                      </p:stCondLst>
                                      <p:childTnLst>
                                        <p:set>
                                          <p:cBhvr>
                                            <p:cTn id="21" dur="1" fill="hold">
                                              <p:stCondLst>
                                                <p:cond delay="0"/>
                                              </p:stCondLst>
                                            </p:cTn>
                                            <p:tgtEl>
                                              <p:spTgt spid="23"/>
                                            </p:tgtEl>
                                            <p:attrNameLst>
                                              <p:attrName>style.visibility</p:attrName>
                                            </p:attrNameLst>
                                          </p:cBhvr>
                                          <p:to>
                                            <p:strVal val="visible"/>
                                          </p:to>
                                        </p:set>
                                        <p:animEffect transition="in" filter="fade">
                                          <p:cBhvr>
                                            <p:cTn id="22" dur="500"/>
                                            <p:tgtEl>
                                              <p:spTgt spid="23"/>
                                            </p:tgtEl>
                                          </p:cBhvr>
                                        </p:animEffect>
                                      </p:childTnLst>
                                    </p:cTn>
                                  </p:par>
                                  <p:par>
                                    <p:cTn id="23" presetID="10" presetClass="entr" presetSubtype="0" fill="hold" grpId="0" nodeType="withEffect">
                                      <p:stCondLst>
                                        <p:cond delay="1700"/>
                                      </p:stCondLst>
                                      <p:childTnLst>
                                        <p:set>
                                          <p:cBhvr>
                                            <p:cTn id="24" dur="1" fill="hold">
                                              <p:stCondLst>
                                                <p:cond delay="0"/>
                                              </p:stCondLst>
                                            </p:cTn>
                                            <p:tgtEl>
                                              <p:spTgt spid="25"/>
                                            </p:tgtEl>
                                            <p:attrNameLst>
                                              <p:attrName>style.visibility</p:attrName>
                                            </p:attrNameLst>
                                          </p:cBhvr>
                                          <p:to>
                                            <p:strVal val="visible"/>
                                          </p:to>
                                        </p:set>
                                        <p:animEffect transition="in" filter="fade">
                                          <p:cBhvr>
                                            <p:cTn id="25" dur="500"/>
                                            <p:tgtEl>
                                              <p:spTgt spid="25"/>
                                            </p:tgtEl>
                                          </p:cBhvr>
                                        </p:animEffect>
                                      </p:childTnLst>
                                    </p:cTn>
                                  </p:par>
                                  <p:par>
                                    <p:cTn id="26" presetID="10" presetClass="entr" presetSubtype="0" fill="hold" grpId="0" nodeType="withEffect">
                                      <p:stCondLst>
                                        <p:cond delay="1800"/>
                                      </p:stCondLst>
                                      <p:childTnLst>
                                        <p:set>
                                          <p:cBhvr>
                                            <p:cTn id="27" dur="1" fill="hold">
                                              <p:stCondLst>
                                                <p:cond delay="0"/>
                                              </p:stCondLst>
                                            </p:cTn>
                                            <p:tgtEl>
                                              <p:spTgt spid="26"/>
                                            </p:tgtEl>
                                            <p:attrNameLst>
                                              <p:attrName>style.visibility</p:attrName>
                                            </p:attrNameLst>
                                          </p:cBhvr>
                                          <p:to>
                                            <p:strVal val="visible"/>
                                          </p:to>
                                        </p:set>
                                        <p:animEffect transition="in" filter="fade">
                                          <p:cBhvr>
                                            <p:cTn id="28" dur="500"/>
                                            <p:tgtEl>
                                              <p:spTgt spid="26"/>
                                            </p:tgtEl>
                                          </p:cBhvr>
                                        </p:animEffect>
                                      </p:childTnLst>
                                    </p:cTn>
                                  </p:par>
                                  <p:par>
                                    <p:cTn id="29" presetID="10" presetClass="entr" presetSubtype="0" fill="hold" grpId="0" nodeType="withEffect">
                                      <p:stCondLst>
                                        <p:cond delay="1900"/>
                                      </p:stCondLst>
                                      <p:childTnLst>
                                        <p:set>
                                          <p:cBhvr>
                                            <p:cTn id="30" dur="1" fill="hold">
                                              <p:stCondLst>
                                                <p:cond delay="0"/>
                                              </p:stCondLst>
                                            </p:cTn>
                                            <p:tgtEl>
                                              <p:spTgt spid="22"/>
                                            </p:tgtEl>
                                            <p:attrNameLst>
                                              <p:attrName>style.visibility</p:attrName>
                                            </p:attrNameLst>
                                          </p:cBhvr>
                                          <p:to>
                                            <p:strVal val="visible"/>
                                          </p:to>
                                        </p:set>
                                        <p:animEffect transition="in" filter="fade">
                                          <p:cBhvr>
                                            <p:cTn id="31" dur="500"/>
                                            <p:tgtEl>
                                              <p:spTgt spid="22"/>
                                            </p:tgtEl>
                                          </p:cBhvr>
                                        </p:animEffect>
                                      </p:childTnLst>
                                    </p:cTn>
                                  </p:par>
                                  <p:par>
                                    <p:cTn id="32" presetID="10" presetClass="entr" presetSubtype="0" fill="hold" grpId="0" nodeType="withEffect">
                                      <p:stCondLst>
                                        <p:cond delay="2000"/>
                                      </p:stCondLst>
                                      <p:childTnLst>
                                        <p:set>
                                          <p:cBhvr>
                                            <p:cTn id="33" dur="1" fill="hold">
                                              <p:stCondLst>
                                                <p:cond delay="0"/>
                                              </p:stCondLst>
                                            </p:cTn>
                                            <p:tgtEl>
                                              <p:spTgt spid="27"/>
                                            </p:tgtEl>
                                            <p:attrNameLst>
                                              <p:attrName>style.visibility</p:attrName>
                                            </p:attrNameLst>
                                          </p:cBhvr>
                                          <p:to>
                                            <p:strVal val="visible"/>
                                          </p:to>
                                        </p:set>
                                        <p:animEffect transition="in" filter="fade">
                                          <p:cBhvr>
                                            <p:cTn id="34" dur="500"/>
                                            <p:tgtEl>
                                              <p:spTgt spid="27"/>
                                            </p:tgtEl>
                                          </p:cBhvr>
                                        </p:animEffect>
                                      </p:childTnLst>
                                    </p:cTn>
                                  </p:par>
                                  <p:par>
                                    <p:cTn id="35" presetID="10" presetClass="entr" presetSubtype="0" fill="hold" grpId="0" nodeType="withEffect">
                                      <p:stCondLst>
                                        <p:cond delay="2100"/>
                                      </p:stCondLst>
                                      <p:childTnLst>
                                        <p:set>
                                          <p:cBhvr>
                                            <p:cTn id="36" dur="1" fill="hold">
                                              <p:stCondLst>
                                                <p:cond delay="0"/>
                                              </p:stCondLst>
                                            </p:cTn>
                                            <p:tgtEl>
                                              <p:spTgt spid="21"/>
                                            </p:tgtEl>
                                            <p:attrNameLst>
                                              <p:attrName>style.visibility</p:attrName>
                                            </p:attrNameLst>
                                          </p:cBhvr>
                                          <p:to>
                                            <p:strVal val="visible"/>
                                          </p:to>
                                        </p:set>
                                        <p:animEffect transition="in" filter="fade">
                                          <p:cBhvr>
                                            <p:cTn id="37" dur="500"/>
                                            <p:tgtEl>
                                              <p:spTgt spid="21"/>
                                            </p:tgtEl>
                                          </p:cBhvr>
                                        </p:animEffect>
                                      </p:childTnLst>
                                    </p:cTn>
                                  </p:par>
                                  <p:par>
                                    <p:cTn id="38" presetID="10" presetClass="entr" presetSubtype="0" fill="hold" grpId="0" nodeType="withEffect">
                                      <p:stCondLst>
                                        <p:cond delay="1500"/>
                                      </p:stCondLst>
                                      <p:childTnLst>
                                        <p:set>
                                          <p:cBhvr>
                                            <p:cTn id="39" dur="1" fill="hold">
                                              <p:stCondLst>
                                                <p:cond delay="0"/>
                                              </p:stCondLst>
                                            </p:cTn>
                                            <p:tgtEl>
                                              <p:spTgt spid="31"/>
                                            </p:tgtEl>
                                            <p:attrNameLst>
                                              <p:attrName>style.visibility</p:attrName>
                                            </p:attrNameLst>
                                          </p:cBhvr>
                                          <p:to>
                                            <p:strVal val="visible"/>
                                          </p:to>
                                        </p:set>
                                        <p:animEffect transition="in" filter="fade">
                                          <p:cBhvr>
                                            <p:cTn id="40" dur="500"/>
                                            <p:tgtEl>
                                              <p:spTgt spid="31"/>
                                            </p:tgtEl>
                                          </p:cBhvr>
                                        </p:animEffect>
                                      </p:childTnLst>
                                    </p:cTn>
                                  </p:par>
                                  <p:par>
                                    <p:cTn id="41" presetID="10" presetClass="entr" presetSubtype="0" fill="hold" grpId="0" nodeType="withEffect">
                                      <p:stCondLst>
                                        <p:cond delay="1600"/>
                                      </p:stCondLst>
                                      <p:childTnLst>
                                        <p:set>
                                          <p:cBhvr>
                                            <p:cTn id="42" dur="1" fill="hold">
                                              <p:stCondLst>
                                                <p:cond delay="0"/>
                                              </p:stCondLst>
                                            </p:cTn>
                                            <p:tgtEl>
                                              <p:spTgt spid="30"/>
                                            </p:tgtEl>
                                            <p:attrNameLst>
                                              <p:attrName>style.visibility</p:attrName>
                                            </p:attrNameLst>
                                          </p:cBhvr>
                                          <p:to>
                                            <p:strVal val="visible"/>
                                          </p:to>
                                        </p:set>
                                        <p:animEffect transition="in" filter="fade">
                                          <p:cBhvr>
                                            <p:cTn id="43" dur="500"/>
                                            <p:tgtEl>
                                              <p:spTgt spid="30"/>
                                            </p:tgtEl>
                                          </p:cBhvr>
                                        </p:animEffect>
                                      </p:childTnLst>
                                    </p:cTn>
                                  </p:par>
                                  <p:par>
                                    <p:cTn id="44" presetID="10" presetClass="entr" presetSubtype="0" fill="hold" grpId="0" nodeType="withEffect">
                                      <p:stCondLst>
                                        <p:cond delay="1700"/>
                                      </p:stCondLst>
                                      <p:childTnLst>
                                        <p:set>
                                          <p:cBhvr>
                                            <p:cTn id="45" dur="1" fill="hold">
                                              <p:stCondLst>
                                                <p:cond delay="0"/>
                                              </p:stCondLst>
                                            </p:cTn>
                                            <p:tgtEl>
                                              <p:spTgt spid="32"/>
                                            </p:tgtEl>
                                            <p:attrNameLst>
                                              <p:attrName>style.visibility</p:attrName>
                                            </p:attrNameLst>
                                          </p:cBhvr>
                                          <p:to>
                                            <p:strVal val="visible"/>
                                          </p:to>
                                        </p:set>
                                        <p:animEffect transition="in" filter="fade">
                                          <p:cBhvr>
                                            <p:cTn id="46" dur="500"/>
                                            <p:tgtEl>
                                              <p:spTgt spid="32"/>
                                            </p:tgtEl>
                                          </p:cBhvr>
                                        </p:animEffect>
                                      </p:childTnLst>
                                    </p:cTn>
                                  </p:par>
                                  <p:par>
                                    <p:cTn id="47" presetID="10" presetClass="entr" presetSubtype="0" fill="hold" grpId="0" nodeType="withEffect">
                                      <p:stCondLst>
                                        <p:cond delay="1800"/>
                                      </p:stCondLst>
                                      <p:childTnLst>
                                        <p:set>
                                          <p:cBhvr>
                                            <p:cTn id="48" dur="1" fill="hold">
                                              <p:stCondLst>
                                                <p:cond delay="0"/>
                                              </p:stCondLst>
                                            </p:cTn>
                                            <p:tgtEl>
                                              <p:spTgt spid="33"/>
                                            </p:tgtEl>
                                            <p:attrNameLst>
                                              <p:attrName>style.visibility</p:attrName>
                                            </p:attrNameLst>
                                          </p:cBhvr>
                                          <p:to>
                                            <p:strVal val="visible"/>
                                          </p:to>
                                        </p:set>
                                        <p:animEffect transition="in" filter="fade">
                                          <p:cBhvr>
                                            <p:cTn id="49" dur="500"/>
                                            <p:tgtEl>
                                              <p:spTgt spid="33"/>
                                            </p:tgtEl>
                                          </p:cBhvr>
                                        </p:animEffect>
                                      </p:childTnLst>
                                    </p:cTn>
                                  </p:par>
                                  <p:par>
                                    <p:cTn id="50" presetID="10" presetClass="entr" presetSubtype="0" fill="hold" grpId="0" nodeType="withEffect">
                                      <p:stCondLst>
                                        <p:cond delay="1900"/>
                                      </p:stCondLst>
                                      <p:childTnLst>
                                        <p:set>
                                          <p:cBhvr>
                                            <p:cTn id="51" dur="1" fill="hold">
                                              <p:stCondLst>
                                                <p:cond delay="0"/>
                                              </p:stCondLst>
                                            </p:cTn>
                                            <p:tgtEl>
                                              <p:spTgt spid="29"/>
                                            </p:tgtEl>
                                            <p:attrNameLst>
                                              <p:attrName>style.visibility</p:attrName>
                                            </p:attrNameLst>
                                          </p:cBhvr>
                                          <p:to>
                                            <p:strVal val="visible"/>
                                          </p:to>
                                        </p:set>
                                        <p:animEffect transition="in" filter="fade">
                                          <p:cBhvr>
                                            <p:cTn id="52" dur="500"/>
                                            <p:tgtEl>
                                              <p:spTgt spid="29"/>
                                            </p:tgtEl>
                                          </p:cBhvr>
                                        </p:animEffect>
                                      </p:childTnLst>
                                    </p:cTn>
                                  </p:par>
                                  <p:par>
                                    <p:cTn id="53" presetID="10" presetClass="entr" presetSubtype="0" fill="hold" grpId="0" nodeType="withEffect">
                                      <p:stCondLst>
                                        <p:cond delay="2000"/>
                                      </p:stCondLst>
                                      <p:childTnLst>
                                        <p:set>
                                          <p:cBhvr>
                                            <p:cTn id="54" dur="1" fill="hold">
                                              <p:stCondLst>
                                                <p:cond delay="0"/>
                                              </p:stCondLst>
                                            </p:cTn>
                                            <p:tgtEl>
                                              <p:spTgt spid="34"/>
                                            </p:tgtEl>
                                            <p:attrNameLst>
                                              <p:attrName>style.visibility</p:attrName>
                                            </p:attrNameLst>
                                          </p:cBhvr>
                                          <p:to>
                                            <p:strVal val="visible"/>
                                          </p:to>
                                        </p:set>
                                        <p:animEffect transition="in" filter="fade">
                                          <p:cBhvr>
                                            <p:cTn id="55" dur="500"/>
                                            <p:tgtEl>
                                              <p:spTgt spid="34"/>
                                            </p:tgtEl>
                                          </p:cBhvr>
                                        </p:animEffect>
                                      </p:childTnLst>
                                    </p:cTn>
                                  </p:par>
                                  <p:par>
                                    <p:cTn id="56" presetID="10" presetClass="entr" presetSubtype="0" fill="hold" grpId="0" nodeType="withEffect">
                                      <p:stCondLst>
                                        <p:cond delay="2100"/>
                                      </p:stCondLst>
                                      <p:childTnLst>
                                        <p:set>
                                          <p:cBhvr>
                                            <p:cTn id="57" dur="1" fill="hold">
                                              <p:stCondLst>
                                                <p:cond delay="0"/>
                                              </p:stCondLst>
                                            </p:cTn>
                                            <p:tgtEl>
                                              <p:spTgt spid="28"/>
                                            </p:tgtEl>
                                            <p:attrNameLst>
                                              <p:attrName>style.visibility</p:attrName>
                                            </p:attrNameLst>
                                          </p:cBhvr>
                                          <p:to>
                                            <p:strVal val="visible"/>
                                          </p:to>
                                        </p:set>
                                        <p:animEffect transition="in" filter="fade">
                                          <p:cBhvr>
                                            <p:cTn id="58" dur="500"/>
                                            <p:tgtEl>
                                              <p:spTgt spid="28"/>
                                            </p:tgtEl>
                                          </p:cBhvr>
                                        </p:animEffect>
                                      </p:childTnLst>
                                    </p:cTn>
                                  </p:par>
                                  <p:par>
                                    <p:cTn id="59" presetID="42" presetClass="path" presetSubtype="0" accel="50000" decel="50000" fill="hold" grpId="1" nodeType="withEffect">
                                      <p:stCondLst>
                                        <p:cond delay="1500"/>
                                      </p:stCondLst>
                                      <p:childTnLst>
                                        <p:animMotion origin="layout" path="M 2.84846E-6 -3.16878E-6 L 0.14719 0.17495 " pathEditMode="relative" rAng="0" ptsTypes="AA">
                                          <p:cBhvr>
                                            <p:cTn id="60" dur="2000" spd="-100000" fill="hold"/>
                                            <p:tgtEl>
                                              <p:spTgt spid="24"/>
                                            </p:tgtEl>
                                            <p:attrNameLst>
                                              <p:attrName>ppt_x</p:attrName>
                                              <p:attrName>ppt_y</p:attrName>
                                            </p:attrNameLst>
                                          </p:cBhvr>
                                          <p:rCtr x="7360" y="8732"/>
                                        </p:animMotion>
                                      </p:childTnLst>
                                    </p:cTn>
                                  </p:par>
                                  <p:par>
                                    <p:cTn id="61" presetID="42" presetClass="path" presetSubtype="0" accel="50000" decel="50000" fill="hold" grpId="1" nodeType="withEffect">
                                      <p:stCondLst>
                                        <p:cond delay="1600"/>
                                      </p:stCondLst>
                                      <p:childTnLst>
                                        <p:animMotion origin="layout" path="M -2.59156E-6 -2.1012E-6 L 0.20622 0.12712 " pathEditMode="relative" rAng="0" ptsTypes="AA">
                                          <p:cBhvr>
                                            <p:cTn id="62" dur="2000" spd="-100000" fill="hold"/>
                                            <p:tgtEl>
                                              <p:spTgt spid="23"/>
                                            </p:tgtEl>
                                            <p:attrNameLst>
                                              <p:attrName>ppt_x</p:attrName>
                                              <p:attrName>ppt_y</p:attrName>
                                            </p:attrNameLst>
                                          </p:cBhvr>
                                          <p:rCtr x="10311" y="6356"/>
                                        </p:animMotion>
                                      </p:childTnLst>
                                    </p:cTn>
                                  </p:par>
                                  <p:par>
                                    <p:cTn id="63" presetID="42" presetClass="path" presetSubtype="0" accel="50000" decel="50000" fill="hold" grpId="1" nodeType="withEffect">
                                      <p:stCondLst>
                                        <p:cond delay="1700"/>
                                      </p:stCondLst>
                                      <p:childTnLst>
                                        <p:animMotion origin="layout" path="M -3.52717E-6 4.56649E-6 L 0.18903 0.0256 " pathEditMode="relative" rAng="0" ptsTypes="AA">
                                          <p:cBhvr>
                                            <p:cTn id="64" dur="2000" spd="-100000" fill="hold"/>
                                            <p:tgtEl>
                                              <p:spTgt spid="25"/>
                                            </p:tgtEl>
                                            <p:attrNameLst>
                                              <p:attrName>ppt_x</p:attrName>
                                              <p:attrName>ppt_y</p:attrName>
                                            </p:attrNameLst>
                                          </p:cBhvr>
                                          <p:rCtr x="9443" y="1265"/>
                                        </p:animMotion>
                                      </p:childTnLst>
                                    </p:cTn>
                                  </p:par>
                                  <p:par>
                                    <p:cTn id="65" presetID="42" presetClass="path" presetSubtype="0" accel="50000" decel="50000" fill="hold" grpId="1" nodeType="withEffect">
                                      <p:stCondLst>
                                        <p:cond delay="1800"/>
                                      </p:stCondLst>
                                      <p:childTnLst>
                                        <p:animMotion origin="layout" path="M 1.28797E-6 2.96205E-6 L 0.15813 -0.09781 " pathEditMode="relative" rAng="0" ptsTypes="AA">
                                          <p:cBhvr>
                                            <p:cTn id="66" dur="2000" spd="-100000" fill="hold"/>
                                            <p:tgtEl>
                                              <p:spTgt spid="26"/>
                                            </p:tgtEl>
                                            <p:attrNameLst>
                                              <p:attrName>ppt_x</p:attrName>
                                              <p:attrName>ppt_y</p:attrName>
                                            </p:attrNameLst>
                                          </p:cBhvr>
                                          <p:rCtr x="7898" y="-4906"/>
                                        </p:animMotion>
                                      </p:childTnLst>
                                    </p:cTn>
                                  </p:par>
                                  <p:par>
                                    <p:cTn id="67" presetID="42" presetClass="path" presetSubtype="0" accel="50000" decel="50000" fill="hold" grpId="1" nodeType="withEffect">
                                      <p:stCondLst>
                                        <p:cond delay="1900"/>
                                      </p:stCondLst>
                                      <p:childTnLst>
                                        <p:animMotion origin="layout" path="M 8.08887E-7 3.56063E-6 L 0.28085 0.00061 " pathEditMode="relative" rAng="0" ptsTypes="AA">
                                          <p:cBhvr>
                                            <p:cTn id="68" dur="2000" spd="-100000" fill="hold"/>
                                            <p:tgtEl>
                                              <p:spTgt spid="22"/>
                                            </p:tgtEl>
                                            <p:attrNameLst>
                                              <p:attrName>ppt_x</p:attrName>
                                              <p:attrName>ppt_y</p:attrName>
                                            </p:attrNameLst>
                                          </p:cBhvr>
                                          <p:rCtr x="14043" y="31"/>
                                        </p:animMotion>
                                      </p:childTnLst>
                                    </p:cTn>
                                  </p:par>
                                  <p:par>
                                    <p:cTn id="69" presetID="42" presetClass="path" presetSubtype="0" accel="50000" decel="50000" fill="hold" grpId="1" nodeType="withEffect">
                                      <p:stCondLst>
                                        <p:cond delay="2000"/>
                                      </p:stCondLst>
                                      <p:childTnLst>
                                        <p:animMotion origin="layout" path="M 3.17132E-6 -2.05801E-6 L 0.28484 -0.12558 " pathEditMode="relative" rAng="0" ptsTypes="AA">
                                          <p:cBhvr>
                                            <p:cTn id="70" dur="2000" spd="-100000" fill="hold"/>
                                            <p:tgtEl>
                                              <p:spTgt spid="27"/>
                                            </p:tgtEl>
                                            <p:attrNameLst>
                                              <p:attrName>ppt_x</p:attrName>
                                              <p:attrName>ppt_y</p:attrName>
                                            </p:attrNameLst>
                                          </p:cBhvr>
                                          <p:rCtr x="14234" y="-6294"/>
                                        </p:animMotion>
                                      </p:childTnLst>
                                    </p:cTn>
                                  </p:par>
                                  <p:par>
                                    <p:cTn id="71" presetID="42" presetClass="path" presetSubtype="0" accel="50000" decel="50000" fill="hold" grpId="1" nodeType="withEffect">
                                      <p:stCondLst>
                                        <p:cond delay="2100"/>
                                      </p:stCondLst>
                                      <p:childTnLst>
                                        <p:animMotion origin="layout" path="M -4.57212E-6 -2.48689E-6 L 0.35203 0.07806 " pathEditMode="relative" rAng="0" ptsTypes="AA">
                                          <p:cBhvr>
                                            <p:cTn id="72" dur="2000" spd="-100000" fill="hold"/>
                                            <p:tgtEl>
                                              <p:spTgt spid="21"/>
                                            </p:tgtEl>
                                            <p:attrNameLst>
                                              <p:attrName>ppt_x</p:attrName>
                                              <p:attrName>ppt_y</p:attrName>
                                            </p:attrNameLst>
                                          </p:cBhvr>
                                          <p:rCtr x="17601" y="3888"/>
                                        </p:animMotion>
                                      </p:childTnLst>
                                    </p:cTn>
                                  </p:par>
                                  <p:par>
                                    <p:cTn id="73" presetID="42" presetClass="path" presetSubtype="0" accel="50000" decel="50000" fill="hold" grpId="1" nodeType="withEffect">
                                      <p:stCondLst>
                                        <p:cond delay="1500"/>
                                      </p:stCondLst>
                                      <p:childTnLst>
                                        <p:animMotion origin="layout" path="M 7.32512E-7 -3.16878E-6 L -0.15102 0.17495 " pathEditMode="relative" rAng="0" ptsTypes="AA">
                                          <p:cBhvr>
                                            <p:cTn id="74" dur="2000" spd="-100000" fill="hold"/>
                                            <p:tgtEl>
                                              <p:spTgt spid="31"/>
                                            </p:tgtEl>
                                            <p:attrNameLst>
                                              <p:attrName>ppt_x</p:attrName>
                                              <p:attrName>ppt_y</p:attrName>
                                            </p:attrNameLst>
                                          </p:cBhvr>
                                          <p:rCtr x="-7551" y="8732"/>
                                        </p:animMotion>
                                      </p:childTnLst>
                                    </p:cTn>
                                  </p:par>
                                  <p:par>
                                    <p:cTn id="75" presetID="42" presetClass="path" presetSubtype="0" accel="50000" decel="50000" fill="hold" grpId="1" nodeType="withEffect">
                                      <p:stCondLst>
                                        <p:cond delay="1600"/>
                                      </p:stCondLst>
                                      <p:childTnLst>
                                        <p:animMotion origin="layout" path="M 2.59156E-6 -2.1012E-6 L -0.20604 0.12712 " pathEditMode="relative" rAng="0" ptsTypes="AA">
                                          <p:cBhvr>
                                            <p:cTn id="76" dur="2000" spd="-100000" fill="hold"/>
                                            <p:tgtEl>
                                              <p:spTgt spid="30"/>
                                            </p:tgtEl>
                                            <p:attrNameLst>
                                              <p:attrName>ppt_x</p:attrName>
                                              <p:attrName>ppt_y</p:attrName>
                                            </p:attrNameLst>
                                          </p:cBhvr>
                                          <p:rCtr x="-10311" y="6356"/>
                                        </p:animMotion>
                                      </p:childTnLst>
                                    </p:cTn>
                                  </p:par>
                                  <p:par>
                                    <p:cTn id="77" presetID="42" presetClass="path" presetSubtype="0" accel="50000" decel="50000" fill="hold" grpId="1" nodeType="withEffect">
                                      <p:stCondLst>
                                        <p:cond delay="1700"/>
                                      </p:stCondLst>
                                      <p:childTnLst>
                                        <p:animMotion origin="layout" path="M -2.89186E-6 4.56649E-6 L -0.18885 0.02715 " pathEditMode="relative" rAng="0" ptsTypes="AA">
                                          <p:cBhvr>
                                            <p:cTn id="78" dur="2000" spd="-100000" fill="hold"/>
                                            <p:tgtEl>
                                              <p:spTgt spid="32"/>
                                            </p:tgtEl>
                                            <p:attrNameLst>
                                              <p:attrName>ppt_x</p:attrName>
                                              <p:attrName>ppt_y</p:attrName>
                                            </p:attrNameLst>
                                          </p:cBhvr>
                                          <p:rCtr x="-9443" y="1358"/>
                                        </p:animMotion>
                                      </p:childTnLst>
                                    </p:cTn>
                                  </p:par>
                                  <p:par>
                                    <p:cTn id="79" presetID="42" presetClass="path" presetSubtype="0" accel="50000" decel="50000" fill="hold" grpId="1" nodeType="withEffect">
                                      <p:stCondLst>
                                        <p:cond delay="1800"/>
                                      </p:stCondLst>
                                      <p:childTnLst>
                                        <p:animMotion origin="layout" path="M -1.28797E-6 2.96205E-6 L -0.16143 -0.09781 " pathEditMode="relative" rAng="0" ptsTypes="AA">
                                          <p:cBhvr>
                                            <p:cTn id="80" dur="2000" spd="-100000" fill="hold"/>
                                            <p:tgtEl>
                                              <p:spTgt spid="33"/>
                                            </p:tgtEl>
                                            <p:attrNameLst>
                                              <p:attrName>ppt_x</p:attrName>
                                              <p:attrName>ppt_y</p:attrName>
                                            </p:attrNameLst>
                                          </p:cBhvr>
                                          <p:rCtr x="-8072" y="-4906"/>
                                        </p:animMotion>
                                      </p:childTnLst>
                                    </p:cTn>
                                  </p:par>
                                  <p:par>
                                    <p:cTn id="81" presetID="42" presetClass="path" presetSubtype="0" accel="50000" decel="50000" fill="hold" grpId="1" nodeType="withEffect">
                                      <p:stCondLst>
                                        <p:cond delay="1900"/>
                                      </p:stCondLst>
                                      <p:childTnLst>
                                        <p:animMotion origin="layout" path="M -8.08887E-7 3.56063E-6 L -0.28085 0.00061 " pathEditMode="relative" rAng="0" ptsTypes="AA">
                                          <p:cBhvr>
                                            <p:cTn id="82" dur="2000" spd="-100000" fill="hold"/>
                                            <p:tgtEl>
                                              <p:spTgt spid="29"/>
                                            </p:tgtEl>
                                            <p:attrNameLst>
                                              <p:attrName>ppt_x</p:attrName>
                                              <p:attrName>ppt_y</p:attrName>
                                            </p:attrNameLst>
                                          </p:cBhvr>
                                          <p:rCtr x="-14043" y="31"/>
                                        </p:animMotion>
                                      </p:childTnLst>
                                    </p:cTn>
                                  </p:par>
                                  <p:par>
                                    <p:cTn id="83" presetID="42" presetClass="path" presetSubtype="0" accel="50000" decel="50000" fill="hold" grpId="1" nodeType="withEffect">
                                      <p:stCondLst>
                                        <p:cond delay="2000"/>
                                      </p:stCondLst>
                                      <p:childTnLst>
                                        <p:animMotion origin="layout" path="M 4.09651E-7 -2.05801E-6 L -0.28641 -0.12558 " pathEditMode="relative" rAng="0" ptsTypes="AA">
                                          <p:cBhvr>
                                            <p:cTn id="84" dur="2000" spd="-100000" fill="hold"/>
                                            <p:tgtEl>
                                              <p:spTgt spid="34"/>
                                            </p:tgtEl>
                                            <p:attrNameLst>
                                              <p:attrName>ppt_x</p:attrName>
                                              <p:attrName>ppt_y</p:attrName>
                                            </p:attrNameLst>
                                          </p:cBhvr>
                                          <p:rCtr x="-14320" y="-6294"/>
                                        </p:animMotion>
                                      </p:childTnLst>
                                    </p:cTn>
                                  </p:par>
                                  <p:par>
                                    <p:cTn id="85" presetID="42" presetClass="path" presetSubtype="0" accel="50000" decel="50000" fill="hold" grpId="1" nodeType="withEffect">
                                      <p:stCondLst>
                                        <p:cond delay="2100"/>
                                      </p:stCondLst>
                                      <p:childTnLst>
                                        <p:animMotion origin="layout" path="M -1.8469E-6 -2.48689E-6 L -0.35167 0.07621 " pathEditMode="relative" rAng="0" ptsTypes="AA">
                                          <p:cBhvr>
                                            <p:cTn id="86" dur="2000" spd="-100000" fill="hold"/>
                                            <p:tgtEl>
                                              <p:spTgt spid="28"/>
                                            </p:tgtEl>
                                            <p:attrNameLst>
                                              <p:attrName>ppt_x</p:attrName>
                                              <p:attrName>ppt_y</p:attrName>
                                            </p:attrNameLst>
                                          </p:cBhvr>
                                          <p:rCtr x="-17584" y="3795"/>
                                        </p:animMotion>
                                      </p:childTnLst>
                                    </p:cTn>
                                  </p:par>
                                  <p:par>
                                    <p:cTn id="87" presetID="26" presetClass="emph" presetSubtype="0" repeatCount="2000" fill="hold" grpId="2" nodeType="withEffect">
                                      <p:stCondLst>
                                        <p:cond delay="2000"/>
                                      </p:stCondLst>
                                      <p:childTnLst>
                                        <p:animEffect transition="out" filter="fade">
                                          <p:cBhvr>
                                            <p:cTn id="88" dur="1000" tmFilter="0, 0; .2, .5; .8, .5; 1, 0"/>
                                            <p:tgtEl>
                                              <p:spTgt spid="24"/>
                                            </p:tgtEl>
                                          </p:cBhvr>
                                        </p:animEffect>
                                        <p:animScale>
                                          <p:cBhvr>
                                            <p:cTn id="89" dur="500" autoRev="1" fill="hold"/>
                                            <p:tgtEl>
                                              <p:spTgt spid="24"/>
                                            </p:tgtEl>
                                          </p:cBhvr>
                                          <p:by x="105000" y="105000"/>
                                        </p:animScale>
                                      </p:childTnLst>
                                    </p:cTn>
                                  </p:par>
                                  <p:par>
                                    <p:cTn id="90" presetID="26" presetClass="emph" presetSubtype="0" repeatCount="2000" fill="hold" grpId="2" nodeType="withEffect">
                                      <p:stCondLst>
                                        <p:cond delay="2100"/>
                                      </p:stCondLst>
                                      <p:childTnLst>
                                        <p:animEffect transition="out" filter="fade">
                                          <p:cBhvr>
                                            <p:cTn id="91" dur="1000" tmFilter="0, 0; .2, .5; .8, .5; 1, 0"/>
                                            <p:tgtEl>
                                              <p:spTgt spid="23"/>
                                            </p:tgtEl>
                                          </p:cBhvr>
                                        </p:animEffect>
                                        <p:animScale>
                                          <p:cBhvr>
                                            <p:cTn id="92" dur="500" autoRev="1" fill="hold"/>
                                            <p:tgtEl>
                                              <p:spTgt spid="23"/>
                                            </p:tgtEl>
                                          </p:cBhvr>
                                          <p:by x="105000" y="105000"/>
                                        </p:animScale>
                                      </p:childTnLst>
                                    </p:cTn>
                                  </p:par>
                                  <p:par>
                                    <p:cTn id="93" presetID="26" presetClass="emph" presetSubtype="0" repeatCount="2000" fill="hold" grpId="2" nodeType="withEffect">
                                      <p:stCondLst>
                                        <p:cond delay="2200"/>
                                      </p:stCondLst>
                                      <p:childTnLst>
                                        <p:animEffect transition="out" filter="fade">
                                          <p:cBhvr>
                                            <p:cTn id="94" dur="1000" tmFilter="0, 0; .2, .5; .8, .5; 1, 0"/>
                                            <p:tgtEl>
                                              <p:spTgt spid="25"/>
                                            </p:tgtEl>
                                          </p:cBhvr>
                                        </p:animEffect>
                                        <p:animScale>
                                          <p:cBhvr>
                                            <p:cTn id="95" dur="500" autoRev="1" fill="hold"/>
                                            <p:tgtEl>
                                              <p:spTgt spid="25"/>
                                            </p:tgtEl>
                                          </p:cBhvr>
                                          <p:by x="105000" y="105000"/>
                                        </p:animScale>
                                      </p:childTnLst>
                                    </p:cTn>
                                  </p:par>
                                  <p:par>
                                    <p:cTn id="96" presetID="26" presetClass="emph" presetSubtype="0" repeatCount="2000" fill="hold" grpId="2" nodeType="withEffect">
                                      <p:stCondLst>
                                        <p:cond delay="2300"/>
                                      </p:stCondLst>
                                      <p:childTnLst>
                                        <p:animEffect transition="out" filter="fade">
                                          <p:cBhvr>
                                            <p:cTn id="97" dur="1000" tmFilter="0, 0; .2, .5; .8, .5; 1, 0"/>
                                            <p:tgtEl>
                                              <p:spTgt spid="26"/>
                                            </p:tgtEl>
                                          </p:cBhvr>
                                        </p:animEffect>
                                        <p:animScale>
                                          <p:cBhvr>
                                            <p:cTn id="98" dur="500" autoRev="1" fill="hold"/>
                                            <p:tgtEl>
                                              <p:spTgt spid="26"/>
                                            </p:tgtEl>
                                          </p:cBhvr>
                                          <p:by x="105000" y="105000"/>
                                        </p:animScale>
                                      </p:childTnLst>
                                    </p:cTn>
                                  </p:par>
                                  <p:par>
                                    <p:cTn id="99" presetID="26" presetClass="emph" presetSubtype="0" repeatCount="2000" fill="hold" grpId="2" nodeType="withEffect">
                                      <p:stCondLst>
                                        <p:cond delay="2400"/>
                                      </p:stCondLst>
                                      <p:childTnLst>
                                        <p:animEffect transition="out" filter="fade">
                                          <p:cBhvr>
                                            <p:cTn id="100" dur="1000" tmFilter="0, 0; .2, .5; .8, .5; 1, 0"/>
                                            <p:tgtEl>
                                              <p:spTgt spid="22"/>
                                            </p:tgtEl>
                                          </p:cBhvr>
                                        </p:animEffect>
                                        <p:animScale>
                                          <p:cBhvr>
                                            <p:cTn id="101" dur="500" autoRev="1" fill="hold"/>
                                            <p:tgtEl>
                                              <p:spTgt spid="22"/>
                                            </p:tgtEl>
                                          </p:cBhvr>
                                          <p:by x="105000" y="105000"/>
                                        </p:animScale>
                                      </p:childTnLst>
                                    </p:cTn>
                                  </p:par>
                                  <p:par>
                                    <p:cTn id="102" presetID="26" presetClass="emph" presetSubtype="0" repeatCount="2000" fill="hold" grpId="2" nodeType="withEffect">
                                      <p:stCondLst>
                                        <p:cond delay="2500"/>
                                      </p:stCondLst>
                                      <p:childTnLst>
                                        <p:animEffect transition="out" filter="fade">
                                          <p:cBhvr>
                                            <p:cTn id="103" dur="1000" tmFilter="0, 0; .2, .5; .8, .5; 1, 0"/>
                                            <p:tgtEl>
                                              <p:spTgt spid="27"/>
                                            </p:tgtEl>
                                          </p:cBhvr>
                                        </p:animEffect>
                                        <p:animScale>
                                          <p:cBhvr>
                                            <p:cTn id="104" dur="500" autoRev="1" fill="hold"/>
                                            <p:tgtEl>
                                              <p:spTgt spid="27"/>
                                            </p:tgtEl>
                                          </p:cBhvr>
                                          <p:by x="105000" y="105000"/>
                                        </p:animScale>
                                      </p:childTnLst>
                                    </p:cTn>
                                  </p:par>
                                  <p:par>
                                    <p:cTn id="105" presetID="26" presetClass="emph" presetSubtype="0" repeatCount="2000" fill="hold" grpId="2" nodeType="withEffect">
                                      <p:stCondLst>
                                        <p:cond delay="2600"/>
                                      </p:stCondLst>
                                      <p:childTnLst>
                                        <p:animEffect transition="out" filter="fade">
                                          <p:cBhvr>
                                            <p:cTn id="106" dur="1000" tmFilter="0, 0; .2, .5; .8, .5; 1, 0"/>
                                            <p:tgtEl>
                                              <p:spTgt spid="21"/>
                                            </p:tgtEl>
                                          </p:cBhvr>
                                        </p:animEffect>
                                        <p:animScale>
                                          <p:cBhvr>
                                            <p:cTn id="107" dur="500" autoRev="1" fill="hold"/>
                                            <p:tgtEl>
                                              <p:spTgt spid="21"/>
                                            </p:tgtEl>
                                          </p:cBhvr>
                                          <p:by x="105000" y="105000"/>
                                        </p:animScale>
                                      </p:childTnLst>
                                    </p:cTn>
                                  </p:par>
                                  <p:par>
                                    <p:cTn id="108" presetID="26" presetClass="emph" presetSubtype="0" repeatCount="2000" fill="hold" grpId="2" nodeType="withEffect">
                                      <p:stCondLst>
                                        <p:cond delay="2000"/>
                                      </p:stCondLst>
                                      <p:childTnLst>
                                        <p:animEffect transition="out" filter="fade">
                                          <p:cBhvr>
                                            <p:cTn id="109" dur="1000" tmFilter="0, 0; .2, .5; .8, .5; 1, 0"/>
                                            <p:tgtEl>
                                              <p:spTgt spid="31"/>
                                            </p:tgtEl>
                                          </p:cBhvr>
                                        </p:animEffect>
                                        <p:animScale>
                                          <p:cBhvr>
                                            <p:cTn id="110" dur="500" autoRev="1" fill="hold"/>
                                            <p:tgtEl>
                                              <p:spTgt spid="31"/>
                                            </p:tgtEl>
                                          </p:cBhvr>
                                          <p:by x="105000" y="105000"/>
                                        </p:animScale>
                                      </p:childTnLst>
                                    </p:cTn>
                                  </p:par>
                                  <p:par>
                                    <p:cTn id="111" presetID="26" presetClass="emph" presetSubtype="0" repeatCount="2000" fill="hold" grpId="2" nodeType="withEffect">
                                      <p:stCondLst>
                                        <p:cond delay="2100"/>
                                      </p:stCondLst>
                                      <p:childTnLst>
                                        <p:animEffect transition="out" filter="fade">
                                          <p:cBhvr>
                                            <p:cTn id="112" dur="1000" tmFilter="0, 0; .2, .5; .8, .5; 1, 0"/>
                                            <p:tgtEl>
                                              <p:spTgt spid="30"/>
                                            </p:tgtEl>
                                          </p:cBhvr>
                                        </p:animEffect>
                                        <p:animScale>
                                          <p:cBhvr>
                                            <p:cTn id="113" dur="500" autoRev="1" fill="hold"/>
                                            <p:tgtEl>
                                              <p:spTgt spid="30"/>
                                            </p:tgtEl>
                                          </p:cBhvr>
                                          <p:by x="105000" y="105000"/>
                                        </p:animScale>
                                      </p:childTnLst>
                                    </p:cTn>
                                  </p:par>
                                  <p:par>
                                    <p:cTn id="114" presetID="26" presetClass="emph" presetSubtype="0" repeatCount="2000" fill="hold" grpId="2" nodeType="withEffect">
                                      <p:stCondLst>
                                        <p:cond delay="2200"/>
                                      </p:stCondLst>
                                      <p:childTnLst>
                                        <p:animEffect transition="out" filter="fade">
                                          <p:cBhvr>
                                            <p:cTn id="115" dur="1000" tmFilter="0, 0; .2, .5; .8, .5; 1, 0"/>
                                            <p:tgtEl>
                                              <p:spTgt spid="32"/>
                                            </p:tgtEl>
                                          </p:cBhvr>
                                        </p:animEffect>
                                        <p:animScale>
                                          <p:cBhvr>
                                            <p:cTn id="116" dur="500" autoRev="1" fill="hold"/>
                                            <p:tgtEl>
                                              <p:spTgt spid="32"/>
                                            </p:tgtEl>
                                          </p:cBhvr>
                                          <p:by x="105000" y="105000"/>
                                        </p:animScale>
                                      </p:childTnLst>
                                    </p:cTn>
                                  </p:par>
                                  <p:par>
                                    <p:cTn id="117" presetID="26" presetClass="emph" presetSubtype="0" repeatCount="2000" fill="hold" grpId="2" nodeType="withEffect">
                                      <p:stCondLst>
                                        <p:cond delay="2300"/>
                                      </p:stCondLst>
                                      <p:childTnLst>
                                        <p:animEffect transition="out" filter="fade">
                                          <p:cBhvr>
                                            <p:cTn id="118" dur="1000" tmFilter="0, 0; .2, .5; .8, .5; 1, 0"/>
                                            <p:tgtEl>
                                              <p:spTgt spid="33"/>
                                            </p:tgtEl>
                                          </p:cBhvr>
                                        </p:animEffect>
                                        <p:animScale>
                                          <p:cBhvr>
                                            <p:cTn id="119" dur="500" autoRev="1" fill="hold"/>
                                            <p:tgtEl>
                                              <p:spTgt spid="33"/>
                                            </p:tgtEl>
                                          </p:cBhvr>
                                          <p:by x="105000" y="105000"/>
                                        </p:animScale>
                                      </p:childTnLst>
                                    </p:cTn>
                                  </p:par>
                                  <p:par>
                                    <p:cTn id="120" presetID="26" presetClass="emph" presetSubtype="0" repeatCount="2000" fill="hold" grpId="2" nodeType="withEffect">
                                      <p:stCondLst>
                                        <p:cond delay="2400"/>
                                      </p:stCondLst>
                                      <p:childTnLst>
                                        <p:animEffect transition="out" filter="fade">
                                          <p:cBhvr>
                                            <p:cTn id="121" dur="1000" tmFilter="0, 0; .2, .5; .8, .5; 1, 0"/>
                                            <p:tgtEl>
                                              <p:spTgt spid="29"/>
                                            </p:tgtEl>
                                          </p:cBhvr>
                                        </p:animEffect>
                                        <p:animScale>
                                          <p:cBhvr>
                                            <p:cTn id="122" dur="500" autoRev="1" fill="hold"/>
                                            <p:tgtEl>
                                              <p:spTgt spid="29"/>
                                            </p:tgtEl>
                                          </p:cBhvr>
                                          <p:by x="105000" y="105000"/>
                                        </p:animScale>
                                      </p:childTnLst>
                                    </p:cTn>
                                  </p:par>
                                  <p:par>
                                    <p:cTn id="123" presetID="26" presetClass="emph" presetSubtype="0" repeatCount="2000" fill="hold" grpId="2" nodeType="withEffect">
                                      <p:stCondLst>
                                        <p:cond delay="2500"/>
                                      </p:stCondLst>
                                      <p:childTnLst>
                                        <p:animEffect transition="out" filter="fade">
                                          <p:cBhvr>
                                            <p:cTn id="124" dur="1000" tmFilter="0, 0; .2, .5; .8, .5; 1, 0"/>
                                            <p:tgtEl>
                                              <p:spTgt spid="34"/>
                                            </p:tgtEl>
                                          </p:cBhvr>
                                        </p:animEffect>
                                        <p:animScale>
                                          <p:cBhvr>
                                            <p:cTn id="125" dur="500" autoRev="1" fill="hold"/>
                                            <p:tgtEl>
                                              <p:spTgt spid="34"/>
                                            </p:tgtEl>
                                          </p:cBhvr>
                                          <p:by x="105000" y="105000"/>
                                        </p:animScale>
                                      </p:childTnLst>
                                    </p:cTn>
                                  </p:par>
                                  <p:par>
                                    <p:cTn id="126" presetID="26" presetClass="emph" presetSubtype="0" repeatCount="2000" fill="hold" grpId="2" nodeType="withEffect">
                                      <p:stCondLst>
                                        <p:cond delay="2600"/>
                                      </p:stCondLst>
                                      <p:childTnLst>
                                        <p:animEffect transition="out" filter="fade">
                                          <p:cBhvr>
                                            <p:cTn id="127" dur="1000" tmFilter="0, 0; .2, .5; .8, .5; 1, 0"/>
                                            <p:tgtEl>
                                              <p:spTgt spid="28"/>
                                            </p:tgtEl>
                                          </p:cBhvr>
                                        </p:animEffect>
                                        <p:animScale>
                                          <p:cBhvr>
                                            <p:cTn id="128" dur="500" autoRev="1" fill="hold"/>
                                            <p:tgtEl>
                                              <p:spTgt spid="28"/>
                                            </p:tgtEl>
                                          </p:cBhvr>
                                          <p:by x="105000" y="105000"/>
                                        </p:animScale>
                                      </p:childTnLst>
                                    </p:cTn>
                                  </p:par>
                                </p:childTnLst>
                              </p:cTn>
                            </p:par>
                            <p:par>
                              <p:cTn id="129" fill="hold">
                                <p:stCondLst>
                                  <p:cond delay="4600"/>
                                </p:stCondLst>
                                <p:childTnLst>
                                  <p:par>
                                    <p:cTn id="130" presetID="23" presetClass="entr" presetSubtype="528" fill="hold" grpId="0" nodeType="afterEffect">
                                      <p:stCondLst>
                                        <p:cond delay="0"/>
                                      </p:stCondLst>
                                      <p:iterate type="lt">
                                        <p:tmPct val="10000"/>
                                      </p:iterate>
                                      <p:childTnLst>
                                        <p:set>
                                          <p:cBhvr>
                                            <p:cTn id="131" dur="1" fill="hold">
                                              <p:stCondLst>
                                                <p:cond delay="0"/>
                                              </p:stCondLst>
                                            </p:cTn>
                                            <p:tgtEl>
                                              <p:spTgt spid="20"/>
                                            </p:tgtEl>
                                            <p:attrNameLst>
                                              <p:attrName>style.visibility</p:attrName>
                                            </p:attrNameLst>
                                          </p:cBhvr>
                                          <p:to>
                                            <p:strVal val="visible"/>
                                          </p:to>
                                        </p:set>
                                        <p:anim calcmode="lin" valueType="num">
                                          <p:cBhvr>
                                            <p:cTn id="132" dur="500" fill="hold"/>
                                            <p:tgtEl>
                                              <p:spTgt spid="20"/>
                                            </p:tgtEl>
                                            <p:attrNameLst>
                                              <p:attrName>ppt_w</p:attrName>
                                            </p:attrNameLst>
                                          </p:cBhvr>
                                          <p:tavLst>
                                            <p:tav tm="0">
                                              <p:val>
                                                <p:fltVal val="0"/>
                                              </p:val>
                                            </p:tav>
                                            <p:tav tm="100000">
                                              <p:val>
                                                <p:strVal val="#ppt_w"/>
                                              </p:val>
                                            </p:tav>
                                          </p:tavLst>
                                        </p:anim>
                                        <p:anim calcmode="lin" valueType="num">
                                          <p:cBhvr>
                                            <p:cTn id="133" dur="500" fill="hold"/>
                                            <p:tgtEl>
                                              <p:spTgt spid="20"/>
                                            </p:tgtEl>
                                            <p:attrNameLst>
                                              <p:attrName>ppt_h</p:attrName>
                                            </p:attrNameLst>
                                          </p:cBhvr>
                                          <p:tavLst>
                                            <p:tav tm="0">
                                              <p:val>
                                                <p:fltVal val="0"/>
                                              </p:val>
                                            </p:tav>
                                            <p:tav tm="100000">
                                              <p:val>
                                                <p:strVal val="#ppt_h"/>
                                              </p:val>
                                            </p:tav>
                                          </p:tavLst>
                                        </p:anim>
                                        <p:anim calcmode="lin" valueType="num">
                                          <p:cBhvr>
                                            <p:cTn id="134" dur="500" fill="hold"/>
                                            <p:tgtEl>
                                              <p:spTgt spid="20"/>
                                            </p:tgtEl>
                                            <p:attrNameLst>
                                              <p:attrName>ppt_x</p:attrName>
                                            </p:attrNameLst>
                                          </p:cBhvr>
                                          <p:tavLst>
                                            <p:tav tm="0">
                                              <p:val>
                                                <p:fltVal val="0.5"/>
                                              </p:val>
                                            </p:tav>
                                            <p:tav tm="100000">
                                              <p:val>
                                                <p:strVal val="#ppt_x"/>
                                              </p:val>
                                            </p:tav>
                                          </p:tavLst>
                                        </p:anim>
                                        <p:anim calcmode="lin" valueType="num">
                                          <p:cBhvr>
                                            <p:cTn id="135" dur="500" fill="hold"/>
                                            <p:tgtEl>
                                              <p:spTgt spid="20"/>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animBg="1"/>
          <p:bldP spid="21" grpId="1" animBg="1"/>
          <p:bldP spid="21" grpId="2" animBg="1"/>
          <p:bldP spid="22" grpId="0" animBg="1"/>
          <p:bldP spid="22" grpId="1" animBg="1"/>
          <p:bldP spid="22" grpId="2" animBg="1"/>
          <p:bldP spid="23" grpId="0" animBg="1"/>
          <p:bldP spid="23" grpId="1" animBg="1"/>
          <p:bldP spid="23" grpId="2" animBg="1"/>
          <p:bldP spid="24" grpId="0" animBg="1"/>
          <p:bldP spid="24" grpId="1" animBg="1"/>
          <p:bldP spid="24" grpId="2" animBg="1"/>
          <p:bldP spid="25" grpId="0" animBg="1"/>
          <p:bldP spid="25" grpId="1" animBg="1"/>
          <p:bldP spid="25" grpId="2" animBg="1"/>
          <p:bldP spid="26" grpId="0" animBg="1"/>
          <p:bldP spid="26" grpId="1" animBg="1"/>
          <p:bldP spid="26" grpId="2" animBg="1"/>
          <p:bldP spid="27" grpId="0" animBg="1"/>
          <p:bldP spid="27" grpId="1" animBg="1"/>
          <p:bldP spid="27" grpId="2" animBg="1"/>
          <p:bldP spid="28" grpId="0" animBg="1"/>
          <p:bldP spid="28" grpId="1" animBg="1"/>
          <p:bldP spid="28" grpId="2" animBg="1"/>
          <p:bldP spid="29" grpId="0" animBg="1"/>
          <p:bldP spid="29" grpId="1" animBg="1"/>
          <p:bldP spid="29" grpId="2" animBg="1"/>
          <p:bldP spid="30" grpId="0" animBg="1"/>
          <p:bldP spid="30" grpId="1" animBg="1"/>
          <p:bldP spid="30" grpId="2" animBg="1"/>
          <p:bldP spid="31" grpId="0" animBg="1"/>
          <p:bldP spid="31" grpId="1" animBg="1"/>
          <p:bldP spid="31" grpId="2" animBg="1"/>
          <p:bldP spid="32" grpId="0" animBg="1"/>
          <p:bldP spid="32" grpId="1" animBg="1"/>
          <p:bldP spid="32" grpId="2" animBg="1"/>
          <p:bldP spid="33" grpId="0" animBg="1"/>
          <p:bldP spid="33" grpId="1" animBg="1"/>
          <p:bldP spid="33" grpId="2" animBg="1"/>
          <p:bldP spid="34" grpId="0" animBg="1"/>
          <p:bldP spid="34" grpId="1" animBg="1"/>
          <p:bldP spid="34" grpId="2" animBg="1"/>
          <p:bldP spid="35" grpId="0" animBg="1"/>
          <p:bldP spid="36" grpId="0" animBg="1"/>
          <p:bldP spid="37"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六边形 14"/>
          <p:cNvSpPr/>
          <p:nvPr/>
        </p:nvSpPr>
        <p:spPr>
          <a:xfrm>
            <a:off x="5094911" y="2375780"/>
            <a:ext cx="1293455" cy="1114645"/>
          </a:xfrm>
          <a:prstGeom prst="hexagon">
            <a:avLst/>
          </a:prstGeom>
          <a:solidFill>
            <a:srgbClr val="01ACBE"/>
          </a:solidFill>
          <a:ln w="12700" cap="flat" cmpd="sng" algn="ctr">
            <a:noFill/>
            <a:prstDash val="solid"/>
            <a:miter lim="800000"/>
          </a:ln>
          <a:effectLst>
            <a:innerShdw blurRad="139700" dist="50800" dir="10800000">
              <a:srgbClr val="000000">
                <a:alpha val="43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prstClr val="white"/>
                </a:solidFill>
                <a:effectLst/>
                <a:uLnTx/>
                <a:uFillTx/>
                <a:latin typeface="方正正纤黑简体" panose="02000000000000000000" pitchFamily="2" charset="-122"/>
                <a:ea typeface="方正正纤黑简体" panose="02000000000000000000" pitchFamily="2" charset="-122"/>
                <a:cs typeface="+mn-cs"/>
              </a:rPr>
              <a:t>理念</a:t>
            </a:r>
          </a:p>
        </p:txBody>
      </p:sp>
      <p:sp>
        <p:nvSpPr>
          <p:cNvPr id="16" name="六边形 15"/>
          <p:cNvSpPr/>
          <p:nvPr/>
        </p:nvSpPr>
        <p:spPr>
          <a:xfrm>
            <a:off x="3999425" y="2974091"/>
            <a:ext cx="1293455" cy="1114645"/>
          </a:xfrm>
          <a:prstGeom prst="hexagon">
            <a:avLst/>
          </a:prstGeom>
          <a:blipFill dpi="0" rotWithShape="1">
            <a:blip r:embed="rId2" cstate="screen">
              <a:extLst>
                <a:ext uri="{28A0092B-C50C-407E-A947-70E740481C1C}">
                  <a14:useLocalDpi xmlns:a14="http://schemas.microsoft.com/office/drawing/2010/main"/>
                </a:ext>
              </a:extLst>
            </a:blip>
            <a:srcRect/>
            <a:stretch>
              <a:fillRect/>
            </a:stretch>
          </a:blipFill>
          <a:ln w="25400" cap="flat" cmpd="sng" algn="ctr">
            <a:solidFill>
              <a:sysClr val="window" lastClr="FFFFFF"/>
            </a:solidFill>
            <a:prstDash val="solid"/>
            <a:miter lim="800000"/>
          </a:ln>
          <a:effectLst>
            <a:outerShdw blurRad="177800" dist="152400" dir="8100000" algn="tr" rotWithShape="0">
              <a:prstClr val="black">
                <a:alpha val="29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7" name="六边形 16"/>
          <p:cNvSpPr/>
          <p:nvPr/>
        </p:nvSpPr>
        <p:spPr>
          <a:xfrm>
            <a:off x="6190396" y="2784035"/>
            <a:ext cx="1731787" cy="1492380"/>
          </a:xfrm>
          <a:prstGeom prst="hexagon">
            <a:avLst/>
          </a:prstGeom>
          <a:blipFill dpi="0" rotWithShape="1">
            <a:blip r:embed="rId3" cstate="screen">
              <a:extLst>
                <a:ext uri="{28A0092B-C50C-407E-A947-70E740481C1C}">
                  <a14:useLocalDpi xmlns:a14="http://schemas.microsoft.com/office/drawing/2010/main"/>
                </a:ext>
              </a:extLst>
            </a:blip>
            <a:srcRect/>
            <a:stretch>
              <a:fillRect/>
            </a:stretch>
          </a:blipFill>
          <a:ln w="25400" cap="flat" cmpd="sng" algn="ctr">
            <a:solidFill>
              <a:sysClr val="window" lastClr="FFFFFF"/>
            </a:solidFill>
            <a:prstDash val="solid"/>
            <a:miter lim="800000"/>
          </a:ln>
          <a:effectLst>
            <a:outerShdw blurRad="177800" dist="152400" dir="8100000" algn="tr" rotWithShape="0">
              <a:prstClr val="black">
                <a:alpha val="29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8" name="六边形 17"/>
          <p:cNvSpPr/>
          <p:nvPr/>
        </p:nvSpPr>
        <p:spPr>
          <a:xfrm>
            <a:off x="5098432" y="3580314"/>
            <a:ext cx="1293455" cy="1114645"/>
          </a:xfrm>
          <a:prstGeom prst="hexagon">
            <a:avLst/>
          </a:prstGeom>
          <a:solidFill>
            <a:srgbClr val="663A77"/>
          </a:solidFill>
          <a:ln w="12700" cap="flat" cmpd="sng" algn="ctr">
            <a:noFill/>
            <a:prstDash val="solid"/>
            <a:miter lim="800000"/>
          </a:ln>
          <a:effectLst>
            <a:innerShdw blurRad="139700" dist="50800" dir="10800000">
              <a:srgbClr val="000000">
                <a:alpha val="43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prstClr val="white"/>
                </a:solidFill>
                <a:effectLst/>
                <a:uLnTx/>
                <a:uFillTx/>
                <a:latin typeface="方正正纤黑简体" panose="02000000000000000000" pitchFamily="2" charset="-122"/>
                <a:ea typeface="方正正纤黑简体" panose="02000000000000000000" pitchFamily="2" charset="-122"/>
                <a:cs typeface="+mn-cs"/>
              </a:rPr>
              <a:t>使命</a:t>
            </a:r>
          </a:p>
        </p:txBody>
      </p:sp>
      <p:sp>
        <p:nvSpPr>
          <p:cNvPr id="19" name="六边形 18"/>
          <p:cNvSpPr/>
          <p:nvPr/>
        </p:nvSpPr>
        <p:spPr>
          <a:xfrm>
            <a:off x="1331450" y="2763073"/>
            <a:ext cx="1731787" cy="1492380"/>
          </a:xfrm>
          <a:prstGeom prst="hexagon">
            <a:avLst/>
          </a:prstGeom>
          <a:blipFill>
            <a:blip r:embed="rId4"/>
            <a:stretch>
              <a:fillRect/>
            </a:stretch>
          </a:blipFill>
          <a:ln w="25400" cap="flat" cmpd="sng" algn="ctr">
            <a:solidFill>
              <a:sysClr val="window" lastClr="FFFFFF"/>
            </a:solidFill>
            <a:prstDash val="solid"/>
            <a:miter lim="800000"/>
          </a:ln>
          <a:effectLst>
            <a:outerShdw blurRad="177800" dist="152400" dir="8100000" algn="tr" rotWithShape="0">
              <a:prstClr val="black">
                <a:alpha val="29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20" name="六边形 19"/>
          <p:cNvSpPr/>
          <p:nvPr/>
        </p:nvSpPr>
        <p:spPr>
          <a:xfrm>
            <a:off x="2903941" y="3570995"/>
            <a:ext cx="1293455" cy="1114645"/>
          </a:xfrm>
          <a:prstGeom prst="hexagon">
            <a:avLst/>
          </a:prstGeom>
          <a:solidFill>
            <a:srgbClr val="E87071"/>
          </a:solidFill>
          <a:ln w="12700" cap="flat" cmpd="sng" algn="ctr">
            <a:noFill/>
            <a:prstDash val="solid"/>
            <a:miter lim="800000"/>
          </a:ln>
          <a:effectLst>
            <a:innerShdw blurRad="139700" dist="50800" dir="10800000">
              <a:srgbClr val="000000">
                <a:alpha val="43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prstClr val="white"/>
                </a:solidFill>
                <a:effectLst/>
                <a:uLnTx/>
                <a:uFillTx/>
                <a:latin typeface="方正正纤黑简体" panose="02000000000000000000" pitchFamily="2" charset="-122"/>
                <a:ea typeface="方正正纤黑简体" panose="02000000000000000000" pitchFamily="2" charset="-122"/>
                <a:cs typeface="+mn-cs"/>
              </a:rPr>
              <a:t>目标</a:t>
            </a:r>
          </a:p>
        </p:txBody>
      </p:sp>
      <p:sp>
        <p:nvSpPr>
          <p:cNvPr id="21" name="六边形 20"/>
          <p:cNvSpPr/>
          <p:nvPr/>
        </p:nvSpPr>
        <p:spPr>
          <a:xfrm>
            <a:off x="2888903" y="2355651"/>
            <a:ext cx="1293455" cy="1114645"/>
          </a:xfrm>
          <a:prstGeom prst="hexagon">
            <a:avLst/>
          </a:prstGeom>
          <a:solidFill>
            <a:srgbClr val="FFB850"/>
          </a:solidFill>
          <a:ln w="12700" cap="flat" cmpd="sng" algn="ctr">
            <a:noFill/>
            <a:prstDash val="solid"/>
            <a:miter lim="800000"/>
          </a:ln>
          <a:effectLst>
            <a:innerShdw blurRad="139700" dist="50800" dir="10800000">
              <a:srgbClr val="000000">
                <a:alpha val="43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prstClr val="white"/>
                </a:solidFill>
                <a:effectLst/>
                <a:uLnTx/>
                <a:uFillTx/>
                <a:latin typeface="方正正纤黑简体" panose="02000000000000000000" pitchFamily="2" charset="-122"/>
                <a:ea typeface="方正正纤黑简体" panose="02000000000000000000" pitchFamily="2" charset="-122"/>
                <a:cs typeface="+mn-cs"/>
              </a:rPr>
              <a:t>定位</a:t>
            </a:r>
          </a:p>
        </p:txBody>
      </p:sp>
      <p:sp>
        <p:nvSpPr>
          <p:cNvPr id="22" name="六边形 21"/>
          <p:cNvSpPr/>
          <p:nvPr/>
        </p:nvSpPr>
        <p:spPr>
          <a:xfrm>
            <a:off x="3999427" y="4186563"/>
            <a:ext cx="1293455" cy="1114645"/>
          </a:xfrm>
          <a:prstGeom prst="hexagon">
            <a:avLst/>
          </a:prstGeom>
          <a:blipFill dpi="0" rotWithShape="1">
            <a:blip r:embed="rId5" cstate="screen">
              <a:extLst>
                <a:ext uri="{28A0092B-C50C-407E-A947-70E740481C1C}">
                  <a14:useLocalDpi xmlns:a14="http://schemas.microsoft.com/office/drawing/2010/main"/>
                </a:ext>
              </a:extLst>
            </a:blip>
            <a:srcRect/>
            <a:stretch>
              <a:fillRect/>
            </a:stretch>
          </a:blipFill>
          <a:ln w="25400" cap="flat" cmpd="sng" algn="ctr">
            <a:solidFill>
              <a:sysClr val="window" lastClr="FFFFFF"/>
            </a:solidFill>
            <a:prstDash val="solid"/>
            <a:miter lim="800000"/>
          </a:ln>
          <a:effectLst>
            <a:outerShdw blurRad="177800" dist="152400" dir="8100000" algn="tr" rotWithShape="0">
              <a:prstClr val="black">
                <a:alpha val="29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23" name="六边形 22"/>
          <p:cNvSpPr/>
          <p:nvPr/>
        </p:nvSpPr>
        <p:spPr>
          <a:xfrm>
            <a:off x="3999425" y="1791021"/>
            <a:ext cx="1293455" cy="1114645"/>
          </a:xfrm>
          <a:prstGeom prst="hexagon">
            <a:avLst/>
          </a:prstGeom>
          <a:blipFill dpi="0" rotWithShape="1">
            <a:blip r:embed="rId6" cstate="screen">
              <a:extLst>
                <a:ext uri="{28A0092B-C50C-407E-A947-70E740481C1C}">
                  <a14:useLocalDpi xmlns:a14="http://schemas.microsoft.com/office/drawing/2010/main"/>
                </a:ext>
              </a:extLst>
            </a:blip>
            <a:srcRect/>
            <a:stretch>
              <a:fillRect/>
            </a:stretch>
          </a:blipFill>
          <a:ln w="25400" cap="flat" cmpd="sng" algn="ctr">
            <a:solidFill>
              <a:sysClr val="window" lastClr="FFFFFF"/>
            </a:solidFill>
            <a:prstDash val="solid"/>
            <a:miter lim="800000"/>
          </a:ln>
          <a:effectLst>
            <a:outerShdw blurRad="177800" dist="152400" dir="8100000" algn="tr" rotWithShape="0">
              <a:prstClr val="black">
                <a:alpha val="29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24" name="TextBox 23"/>
          <p:cNvSpPr txBox="1"/>
          <p:nvPr/>
        </p:nvSpPr>
        <p:spPr>
          <a:xfrm>
            <a:off x="915194" y="1752472"/>
            <a:ext cx="1925016" cy="553998"/>
          </a:xfrm>
          <a:prstGeom prst="rect">
            <a:avLst/>
          </a:prstGeom>
          <a:noFill/>
        </p:spPr>
        <p:txBody>
          <a:bodyPr wrap="square" rtlCol="0">
            <a:spAutoFit/>
          </a:bodyPr>
          <a:lstStyle/>
          <a:p>
            <a:pPr algn="r">
              <a:lnSpc>
                <a:spcPct val="150000"/>
              </a:lnSpc>
              <a:defRPr/>
            </a:pPr>
            <a:r>
              <a:rPr lang="zh-CN" altLang="en-US" sz="2000" kern="0" dirty="0">
                <a:solidFill>
                  <a:srgbClr val="FFB850"/>
                </a:solidFill>
                <a:latin typeface="方正正纤黑简体" panose="02000000000000000000" pitchFamily="2" charset="-122"/>
                <a:ea typeface="方正正纤黑简体" panose="02000000000000000000" pitchFamily="2" charset="-122"/>
              </a:rPr>
              <a:t>创新务实</a:t>
            </a:r>
          </a:p>
        </p:txBody>
      </p:sp>
      <p:sp>
        <p:nvSpPr>
          <p:cNvPr id="25" name="TextBox 24"/>
          <p:cNvSpPr txBox="1"/>
          <p:nvPr/>
        </p:nvSpPr>
        <p:spPr>
          <a:xfrm>
            <a:off x="915194" y="4684429"/>
            <a:ext cx="1920620" cy="473206"/>
          </a:xfrm>
          <a:prstGeom prst="rect">
            <a:avLst/>
          </a:prstGeom>
          <a:noFill/>
        </p:spPr>
        <p:txBody>
          <a:bodyPr wrap="square" rtlCol="0">
            <a:spAutoFit/>
          </a:bodyPr>
          <a:lstStyle/>
          <a:p>
            <a:pPr algn="r">
              <a:lnSpc>
                <a:spcPct val="150000"/>
              </a:lnSpc>
              <a:defRPr/>
            </a:pPr>
            <a:r>
              <a:rPr lang="zh-CN" altLang="en-US" b="1" kern="0" dirty="0">
                <a:solidFill>
                  <a:srgbClr val="E87071"/>
                </a:solidFill>
                <a:latin typeface="方正正纤黑简体" panose="02000000000000000000" pitchFamily="2" charset="-122"/>
                <a:ea typeface="方正正纤黑简体" panose="02000000000000000000" pitchFamily="2" charset="-122"/>
              </a:rPr>
              <a:t>团结奋斗</a:t>
            </a:r>
            <a:endParaRPr lang="zh-CN" altLang="en-US" sz="825" kern="0" dirty="0">
              <a:solidFill>
                <a:srgbClr val="E87071"/>
              </a:solidFill>
              <a:latin typeface="方正正纤黑简体" panose="02000000000000000000" pitchFamily="2" charset="-122"/>
              <a:ea typeface="方正正纤黑简体" panose="02000000000000000000" pitchFamily="2" charset="-122"/>
            </a:endParaRPr>
          </a:p>
        </p:txBody>
      </p:sp>
      <p:sp>
        <p:nvSpPr>
          <p:cNvPr id="26" name="TextBox 25"/>
          <p:cNvSpPr txBox="1"/>
          <p:nvPr/>
        </p:nvSpPr>
        <p:spPr>
          <a:xfrm>
            <a:off x="6427850" y="4684429"/>
            <a:ext cx="2031938" cy="473206"/>
          </a:xfrm>
          <a:prstGeom prst="rect">
            <a:avLst/>
          </a:prstGeom>
          <a:noFill/>
        </p:spPr>
        <p:txBody>
          <a:bodyPr wrap="square" rtlCol="0">
            <a:spAutoFit/>
          </a:bodyPr>
          <a:lstStyle/>
          <a:p>
            <a:pPr>
              <a:lnSpc>
                <a:spcPct val="150000"/>
              </a:lnSpc>
              <a:defRPr/>
            </a:pPr>
            <a:r>
              <a:rPr lang="zh-CN" altLang="en-US" b="1" kern="0" dirty="0">
                <a:solidFill>
                  <a:srgbClr val="663A77"/>
                </a:solidFill>
                <a:latin typeface="方正正纤黑简体" panose="02000000000000000000" pitchFamily="2" charset="-122"/>
                <a:ea typeface="方正正纤黑简体" panose="02000000000000000000" pitchFamily="2" charset="-122"/>
              </a:rPr>
              <a:t>勇于创新</a:t>
            </a:r>
            <a:endParaRPr lang="zh-CN" altLang="en-US" sz="825" kern="0" dirty="0">
              <a:solidFill>
                <a:srgbClr val="663A77"/>
              </a:solidFill>
              <a:latin typeface="方正正纤黑简体" panose="02000000000000000000" pitchFamily="2" charset="-122"/>
              <a:ea typeface="方正正纤黑简体" panose="02000000000000000000" pitchFamily="2" charset="-122"/>
            </a:endParaRPr>
          </a:p>
        </p:txBody>
      </p:sp>
      <p:sp>
        <p:nvSpPr>
          <p:cNvPr id="27" name="TextBox 26"/>
          <p:cNvSpPr txBox="1"/>
          <p:nvPr/>
        </p:nvSpPr>
        <p:spPr>
          <a:xfrm>
            <a:off x="6427850" y="1791021"/>
            <a:ext cx="2294906" cy="515526"/>
          </a:xfrm>
          <a:prstGeom prst="rect">
            <a:avLst/>
          </a:prstGeom>
          <a:noFill/>
        </p:spPr>
        <p:txBody>
          <a:bodyPr wrap="square" rtlCol="0">
            <a:spAutoFit/>
          </a:bodyPr>
          <a:lstStyle/>
          <a:p>
            <a:pPr>
              <a:lnSpc>
                <a:spcPct val="150000"/>
              </a:lnSpc>
              <a:defRPr/>
            </a:pPr>
            <a:r>
              <a:rPr lang="zh-CN" altLang="en-US" sz="2000" kern="0" dirty="0">
                <a:solidFill>
                  <a:srgbClr val="01ACBE"/>
                </a:solidFill>
                <a:latin typeface="方正正纤黑简体" panose="02000000000000000000" pitchFamily="2" charset="-122"/>
                <a:ea typeface="方正正纤黑简体" panose="02000000000000000000" pitchFamily="2" charset="-122"/>
              </a:rPr>
              <a:t>超越自我</a:t>
            </a:r>
          </a:p>
        </p:txBody>
      </p:sp>
    </p:spTree>
    <p:extLst>
      <p:ext uri="{BB962C8B-B14F-4D97-AF65-F5344CB8AC3E}">
        <p14:creationId xmlns:p14="http://schemas.microsoft.com/office/powerpoint/2010/main" val="3671648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fltVal val="0"/>
                                          </p:val>
                                        </p:tav>
                                        <p:tav tm="100000">
                                          <p:val>
                                            <p:strVal val="#ppt_w"/>
                                          </p:val>
                                        </p:tav>
                                      </p:tavLst>
                                    </p:anim>
                                    <p:anim calcmode="lin" valueType="num">
                                      <p:cBhvr>
                                        <p:cTn id="8" dur="500" fill="hold"/>
                                        <p:tgtEl>
                                          <p:spTgt spid="21"/>
                                        </p:tgtEl>
                                        <p:attrNameLst>
                                          <p:attrName>ppt_h</p:attrName>
                                        </p:attrNameLst>
                                      </p:cBhvr>
                                      <p:tavLst>
                                        <p:tav tm="0">
                                          <p:val>
                                            <p:fltVal val="0"/>
                                          </p:val>
                                        </p:tav>
                                        <p:tav tm="100000">
                                          <p:val>
                                            <p:strVal val="#ppt_h"/>
                                          </p:val>
                                        </p:tav>
                                      </p:tavLst>
                                    </p:anim>
                                    <p:anim calcmode="lin" valueType="num">
                                      <p:cBhvr>
                                        <p:cTn id="9" dur="500" fill="hold"/>
                                        <p:tgtEl>
                                          <p:spTgt spid="21"/>
                                        </p:tgtEl>
                                        <p:attrNameLst>
                                          <p:attrName>ppt_x</p:attrName>
                                        </p:attrNameLst>
                                      </p:cBhvr>
                                      <p:tavLst>
                                        <p:tav tm="0">
                                          <p:val>
                                            <p:fltVal val="0.5"/>
                                          </p:val>
                                        </p:tav>
                                        <p:tav tm="100000">
                                          <p:val>
                                            <p:strVal val="#ppt_x"/>
                                          </p:val>
                                        </p:tav>
                                      </p:tavLst>
                                    </p:anim>
                                    <p:anim calcmode="lin" valueType="num">
                                      <p:cBhvr>
                                        <p:cTn id="10" dur="500" fill="hold"/>
                                        <p:tgtEl>
                                          <p:spTgt spid="21"/>
                                        </p:tgtEl>
                                        <p:attrNameLst>
                                          <p:attrName>ppt_y</p:attrName>
                                        </p:attrNameLst>
                                      </p:cBhvr>
                                      <p:tavLst>
                                        <p:tav tm="0">
                                          <p:val>
                                            <p:fltVal val="0.5"/>
                                          </p:val>
                                        </p:tav>
                                        <p:tav tm="100000">
                                          <p:val>
                                            <p:strVal val="#ppt_y"/>
                                          </p:val>
                                        </p:tav>
                                      </p:tavLst>
                                    </p:anim>
                                  </p:childTnLst>
                                </p:cTn>
                              </p:par>
                              <p:par>
                                <p:cTn id="11" presetID="26" presetClass="emph" presetSubtype="0" fill="hold" grpId="1" nodeType="withEffect">
                                  <p:stCondLst>
                                    <p:cond delay="250"/>
                                  </p:stCondLst>
                                  <p:childTnLst>
                                    <p:animEffect transition="out" filter="fade">
                                      <p:cBhvr>
                                        <p:cTn id="12" dur="500" tmFilter="0, 0; .2, .5; .8, .5; 1, 0"/>
                                        <p:tgtEl>
                                          <p:spTgt spid="21"/>
                                        </p:tgtEl>
                                      </p:cBhvr>
                                    </p:animEffect>
                                    <p:animScale>
                                      <p:cBhvr>
                                        <p:cTn id="13" dur="250" autoRev="1" fill="hold"/>
                                        <p:tgtEl>
                                          <p:spTgt spid="21"/>
                                        </p:tgtEl>
                                      </p:cBhvr>
                                      <p:by x="105000" y="105000"/>
                                    </p:animScale>
                                  </p:childTnLst>
                                </p:cTn>
                              </p:par>
                              <p:par>
                                <p:cTn id="14" presetID="23" presetClass="entr" presetSubtype="528" fill="hold" grpId="0" nodeType="withEffect">
                                  <p:stCondLst>
                                    <p:cond delay="100"/>
                                  </p:stCondLst>
                                  <p:childTnLst>
                                    <p:set>
                                      <p:cBhvr>
                                        <p:cTn id="15" dur="1" fill="hold">
                                          <p:stCondLst>
                                            <p:cond delay="0"/>
                                          </p:stCondLst>
                                        </p:cTn>
                                        <p:tgtEl>
                                          <p:spTgt spid="19"/>
                                        </p:tgtEl>
                                        <p:attrNameLst>
                                          <p:attrName>style.visibility</p:attrName>
                                        </p:attrNameLst>
                                      </p:cBhvr>
                                      <p:to>
                                        <p:strVal val="visible"/>
                                      </p:to>
                                    </p:set>
                                    <p:anim calcmode="lin" valueType="num">
                                      <p:cBhvr>
                                        <p:cTn id="16" dur="500" fill="hold"/>
                                        <p:tgtEl>
                                          <p:spTgt spid="19"/>
                                        </p:tgtEl>
                                        <p:attrNameLst>
                                          <p:attrName>ppt_w</p:attrName>
                                        </p:attrNameLst>
                                      </p:cBhvr>
                                      <p:tavLst>
                                        <p:tav tm="0">
                                          <p:val>
                                            <p:fltVal val="0"/>
                                          </p:val>
                                        </p:tav>
                                        <p:tav tm="100000">
                                          <p:val>
                                            <p:strVal val="#ppt_w"/>
                                          </p:val>
                                        </p:tav>
                                      </p:tavLst>
                                    </p:anim>
                                    <p:anim calcmode="lin" valueType="num">
                                      <p:cBhvr>
                                        <p:cTn id="17" dur="500" fill="hold"/>
                                        <p:tgtEl>
                                          <p:spTgt spid="19"/>
                                        </p:tgtEl>
                                        <p:attrNameLst>
                                          <p:attrName>ppt_h</p:attrName>
                                        </p:attrNameLst>
                                      </p:cBhvr>
                                      <p:tavLst>
                                        <p:tav tm="0">
                                          <p:val>
                                            <p:fltVal val="0"/>
                                          </p:val>
                                        </p:tav>
                                        <p:tav tm="100000">
                                          <p:val>
                                            <p:strVal val="#ppt_h"/>
                                          </p:val>
                                        </p:tav>
                                      </p:tavLst>
                                    </p:anim>
                                    <p:anim calcmode="lin" valueType="num">
                                      <p:cBhvr>
                                        <p:cTn id="18" dur="500" fill="hold"/>
                                        <p:tgtEl>
                                          <p:spTgt spid="19"/>
                                        </p:tgtEl>
                                        <p:attrNameLst>
                                          <p:attrName>ppt_x</p:attrName>
                                        </p:attrNameLst>
                                      </p:cBhvr>
                                      <p:tavLst>
                                        <p:tav tm="0">
                                          <p:val>
                                            <p:fltVal val="0.5"/>
                                          </p:val>
                                        </p:tav>
                                        <p:tav tm="100000">
                                          <p:val>
                                            <p:strVal val="#ppt_x"/>
                                          </p:val>
                                        </p:tav>
                                      </p:tavLst>
                                    </p:anim>
                                    <p:anim calcmode="lin" valueType="num">
                                      <p:cBhvr>
                                        <p:cTn id="19" dur="500" fill="hold"/>
                                        <p:tgtEl>
                                          <p:spTgt spid="19"/>
                                        </p:tgtEl>
                                        <p:attrNameLst>
                                          <p:attrName>ppt_y</p:attrName>
                                        </p:attrNameLst>
                                      </p:cBhvr>
                                      <p:tavLst>
                                        <p:tav tm="0">
                                          <p:val>
                                            <p:fltVal val="0.5"/>
                                          </p:val>
                                        </p:tav>
                                        <p:tav tm="100000">
                                          <p:val>
                                            <p:strVal val="#ppt_y"/>
                                          </p:val>
                                        </p:tav>
                                      </p:tavLst>
                                    </p:anim>
                                  </p:childTnLst>
                                </p:cTn>
                              </p:par>
                              <p:par>
                                <p:cTn id="20" presetID="26" presetClass="emph" presetSubtype="0" fill="hold" grpId="1" nodeType="withEffect">
                                  <p:stCondLst>
                                    <p:cond delay="250"/>
                                  </p:stCondLst>
                                  <p:childTnLst>
                                    <p:animEffect transition="out" filter="fade">
                                      <p:cBhvr>
                                        <p:cTn id="21" dur="500" tmFilter="0, 0; .2, .5; .8, .5; 1, 0"/>
                                        <p:tgtEl>
                                          <p:spTgt spid="19"/>
                                        </p:tgtEl>
                                      </p:cBhvr>
                                    </p:animEffect>
                                    <p:animScale>
                                      <p:cBhvr>
                                        <p:cTn id="22" dur="250" autoRev="1" fill="hold"/>
                                        <p:tgtEl>
                                          <p:spTgt spid="19"/>
                                        </p:tgtEl>
                                      </p:cBhvr>
                                      <p:by x="105000" y="105000"/>
                                    </p:animScale>
                                  </p:childTnLst>
                                </p:cTn>
                              </p:par>
                              <p:par>
                                <p:cTn id="23" presetID="23" presetClass="entr" presetSubtype="528" fill="hold" grpId="0" nodeType="withEffect">
                                  <p:stCondLst>
                                    <p:cond delay="200"/>
                                  </p:stCondLst>
                                  <p:childTnLst>
                                    <p:set>
                                      <p:cBhvr>
                                        <p:cTn id="24" dur="1" fill="hold">
                                          <p:stCondLst>
                                            <p:cond delay="0"/>
                                          </p:stCondLst>
                                        </p:cTn>
                                        <p:tgtEl>
                                          <p:spTgt spid="23"/>
                                        </p:tgtEl>
                                        <p:attrNameLst>
                                          <p:attrName>style.visibility</p:attrName>
                                        </p:attrNameLst>
                                      </p:cBhvr>
                                      <p:to>
                                        <p:strVal val="visible"/>
                                      </p:to>
                                    </p:set>
                                    <p:anim calcmode="lin" valueType="num">
                                      <p:cBhvr>
                                        <p:cTn id="25" dur="500" fill="hold"/>
                                        <p:tgtEl>
                                          <p:spTgt spid="23"/>
                                        </p:tgtEl>
                                        <p:attrNameLst>
                                          <p:attrName>ppt_w</p:attrName>
                                        </p:attrNameLst>
                                      </p:cBhvr>
                                      <p:tavLst>
                                        <p:tav tm="0">
                                          <p:val>
                                            <p:fltVal val="0"/>
                                          </p:val>
                                        </p:tav>
                                        <p:tav tm="100000">
                                          <p:val>
                                            <p:strVal val="#ppt_w"/>
                                          </p:val>
                                        </p:tav>
                                      </p:tavLst>
                                    </p:anim>
                                    <p:anim calcmode="lin" valueType="num">
                                      <p:cBhvr>
                                        <p:cTn id="26" dur="500" fill="hold"/>
                                        <p:tgtEl>
                                          <p:spTgt spid="23"/>
                                        </p:tgtEl>
                                        <p:attrNameLst>
                                          <p:attrName>ppt_h</p:attrName>
                                        </p:attrNameLst>
                                      </p:cBhvr>
                                      <p:tavLst>
                                        <p:tav tm="0">
                                          <p:val>
                                            <p:fltVal val="0"/>
                                          </p:val>
                                        </p:tav>
                                        <p:tav tm="100000">
                                          <p:val>
                                            <p:strVal val="#ppt_h"/>
                                          </p:val>
                                        </p:tav>
                                      </p:tavLst>
                                    </p:anim>
                                    <p:anim calcmode="lin" valueType="num">
                                      <p:cBhvr>
                                        <p:cTn id="27" dur="500" fill="hold"/>
                                        <p:tgtEl>
                                          <p:spTgt spid="23"/>
                                        </p:tgtEl>
                                        <p:attrNameLst>
                                          <p:attrName>ppt_x</p:attrName>
                                        </p:attrNameLst>
                                      </p:cBhvr>
                                      <p:tavLst>
                                        <p:tav tm="0">
                                          <p:val>
                                            <p:fltVal val="0.5"/>
                                          </p:val>
                                        </p:tav>
                                        <p:tav tm="100000">
                                          <p:val>
                                            <p:strVal val="#ppt_x"/>
                                          </p:val>
                                        </p:tav>
                                      </p:tavLst>
                                    </p:anim>
                                    <p:anim calcmode="lin" valueType="num">
                                      <p:cBhvr>
                                        <p:cTn id="28" dur="500" fill="hold"/>
                                        <p:tgtEl>
                                          <p:spTgt spid="23"/>
                                        </p:tgtEl>
                                        <p:attrNameLst>
                                          <p:attrName>ppt_y</p:attrName>
                                        </p:attrNameLst>
                                      </p:cBhvr>
                                      <p:tavLst>
                                        <p:tav tm="0">
                                          <p:val>
                                            <p:fltVal val="0.5"/>
                                          </p:val>
                                        </p:tav>
                                        <p:tav tm="100000">
                                          <p:val>
                                            <p:strVal val="#ppt_y"/>
                                          </p:val>
                                        </p:tav>
                                      </p:tavLst>
                                    </p:anim>
                                  </p:childTnLst>
                                </p:cTn>
                              </p:par>
                              <p:par>
                                <p:cTn id="29" presetID="26" presetClass="emph" presetSubtype="0" fill="hold" grpId="1" nodeType="withEffect">
                                  <p:stCondLst>
                                    <p:cond delay="250"/>
                                  </p:stCondLst>
                                  <p:childTnLst>
                                    <p:animEffect transition="out" filter="fade">
                                      <p:cBhvr>
                                        <p:cTn id="30" dur="500" tmFilter="0, 0; .2, .5; .8, .5; 1, 0"/>
                                        <p:tgtEl>
                                          <p:spTgt spid="23"/>
                                        </p:tgtEl>
                                      </p:cBhvr>
                                    </p:animEffect>
                                    <p:animScale>
                                      <p:cBhvr>
                                        <p:cTn id="31" dur="250" autoRev="1" fill="hold"/>
                                        <p:tgtEl>
                                          <p:spTgt spid="23"/>
                                        </p:tgtEl>
                                      </p:cBhvr>
                                      <p:by x="105000" y="105000"/>
                                    </p:animScale>
                                  </p:childTnLst>
                                </p:cTn>
                              </p:par>
                              <p:par>
                                <p:cTn id="32" presetID="23" presetClass="entr" presetSubtype="528" fill="hold" grpId="0" nodeType="withEffect">
                                  <p:stCondLst>
                                    <p:cond delay="300"/>
                                  </p:stCondLst>
                                  <p:childTnLst>
                                    <p:set>
                                      <p:cBhvr>
                                        <p:cTn id="33" dur="1" fill="hold">
                                          <p:stCondLst>
                                            <p:cond delay="0"/>
                                          </p:stCondLst>
                                        </p:cTn>
                                        <p:tgtEl>
                                          <p:spTgt spid="15"/>
                                        </p:tgtEl>
                                        <p:attrNameLst>
                                          <p:attrName>style.visibility</p:attrName>
                                        </p:attrNameLst>
                                      </p:cBhvr>
                                      <p:to>
                                        <p:strVal val="visible"/>
                                      </p:to>
                                    </p:set>
                                    <p:anim calcmode="lin" valueType="num">
                                      <p:cBhvr>
                                        <p:cTn id="34" dur="500" fill="hold"/>
                                        <p:tgtEl>
                                          <p:spTgt spid="15"/>
                                        </p:tgtEl>
                                        <p:attrNameLst>
                                          <p:attrName>ppt_w</p:attrName>
                                        </p:attrNameLst>
                                      </p:cBhvr>
                                      <p:tavLst>
                                        <p:tav tm="0">
                                          <p:val>
                                            <p:fltVal val="0"/>
                                          </p:val>
                                        </p:tav>
                                        <p:tav tm="100000">
                                          <p:val>
                                            <p:strVal val="#ppt_w"/>
                                          </p:val>
                                        </p:tav>
                                      </p:tavLst>
                                    </p:anim>
                                    <p:anim calcmode="lin" valueType="num">
                                      <p:cBhvr>
                                        <p:cTn id="35" dur="500" fill="hold"/>
                                        <p:tgtEl>
                                          <p:spTgt spid="15"/>
                                        </p:tgtEl>
                                        <p:attrNameLst>
                                          <p:attrName>ppt_h</p:attrName>
                                        </p:attrNameLst>
                                      </p:cBhvr>
                                      <p:tavLst>
                                        <p:tav tm="0">
                                          <p:val>
                                            <p:fltVal val="0"/>
                                          </p:val>
                                        </p:tav>
                                        <p:tav tm="100000">
                                          <p:val>
                                            <p:strVal val="#ppt_h"/>
                                          </p:val>
                                        </p:tav>
                                      </p:tavLst>
                                    </p:anim>
                                    <p:anim calcmode="lin" valueType="num">
                                      <p:cBhvr>
                                        <p:cTn id="36" dur="500" fill="hold"/>
                                        <p:tgtEl>
                                          <p:spTgt spid="15"/>
                                        </p:tgtEl>
                                        <p:attrNameLst>
                                          <p:attrName>ppt_x</p:attrName>
                                        </p:attrNameLst>
                                      </p:cBhvr>
                                      <p:tavLst>
                                        <p:tav tm="0">
                                          <p:val>
                                            <p:fltVal val="0.5"/>
                                          </p:val>
                                        </p:tav>
                                        <p:tav tm="100000">
                                          <p:val>
                                            <p:strVal val="#ppt_x"/>
                                          </p:val>
                                        </p:tav>
                                      </p:tavLst>
                                    </p:anim>
                                    <p:anim calcmode="lin" valueType="num">
                                      <p:cBhvr>
                                        <p:cTn id="37" dur="500" fill="hold"/>
                                        <p:tgtEl>
                                          <p:spTgt spid="15"/>
                                        </p:tgtEl>
                                        <p:attrNameLst>
                                          <p:attrName>ppt_y</p:attrName>
                                        </p:attrNameLst>
                                      </p:cBhvr>
                                      <p:tavLst>
                                        <p:tav tm="0">
                                          <p:val>
                                            <p:fltVal val="0.5"/>
                                          </p:val>
                                        </p:tav>
                                        <p:tav tm="100000">
                                          <p:val>
                                            <p:strVal val="#ppt_y"/>
                                          </p:val>
                                        </p:tav>
                                      </p:tavLst>
                                    </p:anim>
                                  </p:childTnLst>
                                </p:cTn>
                              </p:par>
                              <p:par>
                                <p:cTn id="38" presetID="26" presetClass="emph" presetSubtype="0" fill="hold" grpId="1" nodeType="withEffect">
                                  <p:stCondLst>
                                    <p:cond delay="250"/>
                                  </p:stCondLst>
                                  <p:childTnLst>
                                    <p:animEffect transition="out" filter="fade">
                                      <p:cBhvr>
                                        <p:cTn id="39" dur="500" tmFilter="0, 0; .2, .5; .8, .5; 1, 0"/>
                                        <p:tgtEl>
                                          <p:spTgt spid="15"/>
                                        </p:tgtEl>
                                      </p:cBhvr>
                                    </p:animEffect>
                                    <p:animScale>
                                      <p:cBhvr>
                                        <p:cTn id="40" dur="250" autoRev="1" fill="hold"/>
                                        <p:tgtEl>
                                          <p:spTgt spid="15"/>
                                        </p:tgtEl>
                                      </p:cBhvr>
                                      <p:by x="105000" y="105000"/>
                                    </p:animScale>
                                  </p:childTnLst>
                                </p:cTn>
                              </p:par>
                              <p:par>
                                <p:cTn id="41" presetID="23" presetClass="entr" presetSubtype="528" fill="hold" grpId="0" nodeType="withEffect">
                                  <p:stCondLst>
                                    <p:cond delay="400"/>
                                  </p:stCondLst>
                                  <p:childTnLst>
                                    <p:set>
                                      <p:cBhvr>
                                        <p:cTn id="42" dur="1" fill="hold">
                                          <p:stCondLst>
                                            <p:cond delay="0"/>
                                          </p:stCondLst>
                                        </p:cTn>
                                        <p:tgtEl>
                                          <p:spTgt spid="17"/>
                                        </p:tgtEl>
                                        <p:attrNameLst>
                                          <p:attrName>style.visibility</p:attrName>
                                        </p:attrNameLst>
                                      </p:cBhvr>
                                      <p:to>
                                        <p:strVal val="visible"/>
                                      </p:to>
                                    </p:set>
                                    <p:anim calcmode="lin" valueType="num">
                                      <p:cBhvr>
                                        <p:cTn id="43" dur="500" fill="hold"/>
                                        <p:tgtEl>
                                          <p:spTgt spid="17"/>
                                        </p:tgtEl>
                                        <p:attrNameLst>
                                          <p:attrName>ppt_w</p:attrName>
                                        </p:attrNameLst>
                                      </p:cBhvr>
                                      <p:tavLst>
                                        <p:tav tm="0">
                                          <p:val>
                                            <p:fltVal val="0"/>
                                          </p:val>
                                        </p:tav>
                                        <p:tav tm="100000">
                                          <p:val>
                                            <p:strVal val="#ppt_w"/>
                                          </p:val>
                                        </p:tav>
                                      </p:tavLst>
                                    </p:anim>
                                    <p:anim calcmode="lin" valueType="num">
                                      <p:cBhvr>
                                        <p:cTn id="44" dur="500" fill="hold"/>
                                        <p:tgtEl>
                                          <p:spTgt spid="17"/>
                                        </p:tgtEl>
                                        <p:attrNameLst>
                                          <p:attrName>ppt_h</p:attrName>
                                        </p:attrNameLst>
                                      </p:cBhvr>
                                      <p:tavLst>
                                        <p:tav tm="0">
                                          <p:val>
                                            <p:fltVal val="0"/>
                                          </p:val>
                                        </p:tav>
                                        <p:tav tm="100000">
                                          <p:val>
                                            <p:strVal val="#ppt_h"/>
                                          </p:val>
                                        </p:tav>
                                      </p:tavLst>
                                    </p:anim>
                                    <p:anim calcmode="lin" valueType="num">
                                      <p:cBhvr>
                                        <p:cTn id="45" dur="500" fill="hold"/>
                                        <p:tgtEl>
                                          <p:spTgt spid="17"/>
                                        </p:tgtEl>
                                        <p:attrNameLst>
                                          <p:attrName>ppt_x</p:attrName>
                                        </p:attrNameLst>
                                      </p:cBhvr>
                                      <p:tavLst>
                                        <p:tav tm="0">
                                          <p:val>
                                            <p:fltVal val="0.5"/>
                                          </p:val>
                                        </p:tav>
                                        <p:tav tm="100000">
                                          <p:val>
                                            <p:strVal val="#ppt_x"/>
                                          </p:val>
                                        </p:tav>
                                      </p:tavLst>
                                    </p:anim>
                                    <p:anim calcmode="lin" valueType="num">
                                      <p:cBhvr>
                                        <p:cTn id="46" dur="500" fill="hold"/>
                                        <p:tgtEl>
                                          <p:spTgt spid="17"/>
                                        </p:tgtEl>
                                        <p:attrNameLst>
                                          <p:attrName>ppt_y</p:attrName>
                                        </p:attrNameLst>
                                      </p:cBhvr>
                                      <p:tavLst>
                                        <p:tav tm="0">
                                          <p:val>
                                            <p:fltVal val="0.5"/>
                                          </p:val>
                                        </p:tav>
                                        <p:tav tm="100000">
                                          <p:val>
                                            <p:strVal val="#ppt_y"/>
                                          </p:val>
                                        </p:tav>
                                      </p:tavLst>
                                    </p:anim>
                                  </p:childTnLst>
                                </p:cTn>
                              </p:par>
                              <p:par>
                                <p:cTn id="47" presetID="26" presetClass="emph" presetSubtype="0" fill="hold" grpId="1" nodeType="withEffect">
                                  <p:stCondLst>
                                    <p:cond delay="250"/>
                                  </p:stCondLst>
                                  <p:childTnLst>
                                    <p:animEffect transition="out" filter="fade">
                                      <p:cBhvr>
                                        <p:cTn id="48" dur="500" tmFilter="0, 0; .2, .5; .8, .5; 1, 0"/>
                                        <p:tgtEl>
                                          <p:spTgt spid="17"/>
                                        </p:tgtEl>
                                      </p:cBhvr>
                                    </p:animEffect>
                                    <p:animScale>
                                      <p:cBhvr>
                                        <p:cTn id="49" dur="250" autoRev="1" fill="hold"/>
                                        <p:tgtEl>
                                          <p:spTgt spid="17"/>
                                        </p:tgtEl>
                                      </p:cBhvr>
                                      <p:by x="105000" y="105000"/>
                                    </p:animScale>
                                  </p:childTnLst>
                                </p:cTn>
                              </p:par>
                              <p:par>
                                <p:cTn id="50" presetID="23" presetClass="entr" presetSubtype="528" fill="hold" grpId="0" nodeType="withEffect">
                                  <p:stCondLst>
                                    <p:cond delay="500"/>
                                  </p:stCondLst>
                                  <p:childTnLst>
                                    <p:set>
                                      <p:cBhvr>
                                        <p:cTn id="51" dur="1" fill="hold">
                                          <p:stCondLst>
                                            <p:cond delay="0"/>
                                          </p:stCondLst>
                                        </p:cTn>
                                        <p:tgtEl>
                                          <p:spTgt spid="20"/>
                                        </p:tgtEl>
                                        <p:attrNameLst>
                                          <p:attrName>style.visibility</p:attrName>
                                        </p:attrNameLst>
                                      </p:cBhvr>
                                      <p:to>
                                        <p:strVal val="visible"/>
                                      </p:to>
                                    </p:set>
                                    <p:anim calcmode="lin" valueType="num">
                                      <p:cBhvr>
                                        <p:cTn id="52" dur="500" fill="hold"/>
                                        <p:tgtEl>
                                          <p:spTgt spid="20"/>
                                        </p:tgtEl>
                                        <p:attrNameLst>
                                          <p:attrName>ppt_w</p:attrName>
                                        </p:attrNameLst>
                                      </p:cBhvr>
                                      <p:tavLst>
                                        <p:tav tm="0">
                                          <p:val>
                                            <p:fltVal val="0"/>
                                          </p:val>
                                        </p:tav>
                                        <p:tav tm="100000">
                                          <p:val>
                                            <p:strVal val="#ppt_w"/>
                                          </p:val>
                                        </p:tav>
                                      </p:tavLst>
                                    </p:anim>
                                    <p:anim calcmode="lin" valueType="num">
                                      <p:cBhvr>
                                        <p:cTn id="53" dur="500" fill="hold"/>
                                        <p:tgtEl>
                                          <p:spTgt spid="20"/>
                                        </p:tgtEl>
                                        <p:attrNameLst>
                                          <p:attrName>ppt_h</p:attrName>
                                        </p:attrNameLst>
                                      </p:cBhvr>
                                      <p:tavLst>
                                        <p:tav tm="0">
                                          <p:val>
                                            <p:fltVal val="0"/>
                                          </p:val>
                                        </p:tav>
                                        <p:tav tm="100000">
                                          <p:val>
                                            <p:strVal val="#ppt_h"/>
                                          </p:val>
                                        </p:tav>
                                      </p:tavLst>
                                    </p:anim>
                                    <p:anim calcmode="lin" valueType="num">
                                      <p:cBhvr>
                                        <p:cTn id="54" dur="500" fill="hold"/>
                                        <p:tgtEl>
                                          <p:spTgt spid="20"/>
                                        </p:tgtEl>
                                        <p:attrNameLst>
                                          <p:attrName>ppt_x</p:attrName>
                                        </p:attrNameLst>
                                      </p:cBhvr>
                                      <p:tavLst>
                                        <p:tav tm="0">
                                          <p:val>
                                            <p:fltVal val="0.5"/>
                                          </p:val>
                                        </p:tav>
                                        <p:tav tm="100000">
                                          <p:val>
                                            <p:strVal val="#ppt_x"/>
                                          </p:val>
                                        </p:tav>
                                      </p:tavLst>
                                    </p:anim>
                                    <p:anim calcmode="lin" valueType="num">
                                      <p:cBhvr>
                                        <p:cTn id="55" dur="500" fill="hold"/>
                                        <p:tgtEl>
                                          <p:spTgt spid="20"/>
                                        </p:tgtEl>
                                        <p:attrNameLst>
                                          <p:attrName>ppt_y</p:attrName>
                                        </p:attrNameLst>
                                      </p:cBhvr>
                                      <p:tavLst>
                                        <p:tav tm="0">
                                          <p:val>
                                            <p:fltVal val="0.5"/>
                                          </p:val>
                                        </p:tav>
                                        <p:tav tm="100000">
                                          <p:val>
                                            <p:strVal val="#ppt_y"/>
                                          </p:val>
                                        </p:tav>
                                      </p:tavLst>
                                    </p:anim>
                                  </p:childTnLst>
                                </p:cTn>
                              </p:par>
                              <p:par>
                                <p:cTn id="56" presetID="26" presetClass="emph" presetSubtype="0" fill="hold" grpId="1" nodeType="withEffect">
                                  <p:stCondLst>
                                    <p:cond delay="250"/>
                                  </p:stCondLst>
                                  <p:childTnLst>
                                    <p:animEffect transition="out" filter="fade">
                                      <p:cBhvr>
                                        <p:cTn id="57" dur="500" tmFilter="0, 0; .2, .5; .8, .5; 1, 0"/>
                                        <p:tgtEl>
                                          <p:spTgt spid="20"/>
                                        </p:tgtEl>
                                      </p:cBhvr>
                                    </p:animEffect>
                                    <p:animScale>
                                      <p:cBhvr>
                                        <p:cTn id="58" dur="250" autoRev="1" fill="hold"/>
                                        <p:tgtEl>
                                          <p:spTgt spid="20"/>
                                        </p:tgtEl>
                                      </p:cBhvr>
                                      <p:by x="105000" y="105000"/>
                                    </p:animScale>
                                  </p:childTnLst>
                                </p:cTn>
                              </p:par>
                              <p:par>
                                <p:cTn id="59" presetID="23" presetClass="entr" presetSubtype="528" fill="hold" grpId="0" nodeType="withEffect">
                                  <p:stCondLst>
                                    <p:cond delay="600"/>
                                  </p:stCondLst>
                                  <p:childTnLst>
                                    <p:set>
                                      <p:cBhvr>
                                        <p:cTn id="60" dur="1" fill="hold">
                                          <p:stCondLst>
                                            <p:cond delay="0"/>
                                          </p:stCondLst>
                                        </p:cTn>
                                        <p:tgtEl>
                                          <p:spTgt spid="16"/>
                                        </p:tgtEl>
                                        <p:attrNameLst>
                                          <p:attrName>style.visibility</p:attrName>
                                        </p:attrNameLst>
                                      </p:cBhvr>
                                      <p:to>
                                        <p:strVal val="visible"/>
                                      </p:to>
                                    </p:set>
                                    <p:anim calcmode="lin" valueType="num">
                                      <p:cBhvr>
                                        <p:cTn id="61" dur="500" fill="hold"/>
                                        <p:tgtEl>
                                          <p:spTgt spid="16"/>
                                        </p:tgtEl>
                                        <p:attrNameLst>
                                          <p:attrName>ppt_w</p:attrName>
                                        </p:attrNameLst>
                                      </p:cBhvr>
                                      <p:tavLst>
                                        <p:tav tm="0">
                                          <p:val>
                                            <p:fltVal val="0"/>
                                          </p:val>
                                        </p:tav>
                                        <p:tav tm="100000">
                                          <p:val>
                                            <p:strVal val="#ppt_w"/>
                                          </p:val>
                                        </p:tav>
                                      </p:tavLst>
                                    </p:anim>
                                    <p:anim calcmode="lin" valueType="num">
                                      <p:cBhvr>
                                        <p:cTn id="62" dur="500" fill="hold"/>
                                        <p:tgtEl>
                                          <p:spTgt spid="16"/>
                                        </p:tgtEl>
                                        <p:attrNameLst>
                                          <p:attrName>ppt_h</p:attrName>
                                        </p:attrNameLst>
                                      </p:cBhvr>
                                      <p:tavLst>
                                        <p:tav tm="0">
                                          <p:val>
                                            <p:fltVal val="0"/>
                                          </p:val>
                                        </p:tav>
                                        <p:tav tm="100000">
                                          <p:val>
                                            <p:strVal val="#ppt_h"/>
                                          </p:val>
                                        </p:tav>
                                      </p:tavLst>
                                    </p:anim>
                                    <p:anim calcmode="lin" valueType="num">
                                      <p:cBhvr>
                                        <p:cTn id="63" dur="500" fill="hold"/>
                                        <p:tgtEl>
                                          <p:spTgt spid="16"/>
                                        </p:tgtEl>
                                        <p:attrNameLst>
                                          <p:attrName>ppt_x</p:attrName>
                                        </p:attrNameLst>
                                      </p:cBhvr>
                                      <p:tavLst>
                                        <p:tav tm="0">
                                          <p:val>
                                            <p:fltVal val="0.5"/>
                                          </p:val>
                                        </p:tav>
                                        <p:tav tm="100000">
                                          <p:val>
                                            <p:strVal val="#ppt_x"/>
                                          </p:val>
                                        </p:tav>
                                      </p:tavLst>
                                    </p:anim>
                                    <p:anim calcmode="lin" valueType="num">
                                      <p:cBhvr>
                                        <p:cTn id="64" dur="500" fill="hold"/>
                                        <p:tgtEl>
                                          <p:spTgt spid="16"/>
                                        </p:tgtEl>
                                        <p:attrNameLst>
                                          <p:attrName>ppt_y</p:attrName>
                                        </p:attrNameLst>
                                      </p:cBhvr>
                                      <p:tavLst>
                                        <p:tav tm="0">
                                          <p:val>
                                            <p:fltVal val="0.5"/>
                                          </p:val>
                                        </p:tav>
                                        <p:tav tm="100000">
                                          <p:val>
                                            <p:strVal val="#ppt_y"/>
                                          </p:val>
                                        </p:tav>
                                      </p:tavLst>
                                    </p:anim>
                                  </p:childTnLst>
                                </p:cTn>
                              </p:par>
                              <p:par>
                                <p:cTn id="65" presetID="26" presetClass="emph" presetSubtype="0" fill="hold" grpId="1" nodeType="withEffect">
                                  <p:stCondLst>
                                    <p:cond delay="250"/>
                                  </p:stCondLst>
                                  <p:childTnLst>
                                    <p:animEffect transition="out" filter="fade">
                                      <p:cBhvr>
                                        <p:cTn id="66" dur="500" tmFilter="0, 0; .2, .5; .8, .5; 1, 0"/>
                                        <p:tgtEl>
                                          <p:spTgt spid="16"/>
                                        </p:tgtEl>
                                      </p:cBhvr>
                                    </p:animEffect>
                                    <p:animScale>
                                      <p:cBhvr>
                                        <p:cTn id="67" dur="250" autoRev="1" fill="hold"/>
                                        <p:tgtEl>
                                          <p:spTgt spid="16"/>
                                        </p:tgtEl>
                                      </p:cBhvr>
                                      <p:by x="105000" y="105000"/>
                                    </p:animScale>
                                  </p:childTnLst>
                                </p:cTn>
                              </p:par>
                              <p:par>
                                <p:cTn id="68" presetID="23" presetClass="entr" presetSubtype="528" fill="hold" grpId="0" nodeType="withEffect">
                                  <p:stCondLst>
                                    <p:cond delay="700"/>
                                  </p:stCondLst>
                                  <p:childTnLst>
                                    <p:set>
                                      <p:cBhvr>
                                        <p:cTn id="69" dur="1" fill="hold">
                                          <p:stCondLst>
                                            <p:cond delay="0"/>
                                          </p:stCondLst>
                                        </p:cTn>
                                        <p:tgtEl>
                                          <p:spTgt spid="18"/>
                                        </p:tgtEl>
                                        <p:attrNameLst>
                                          <p:attrName>style.visibility</p:attrName>
                                        </p:attrNameLst>
                                      </p:cBhvr>
                                      <p:to>
                                        <p:strVal val="visible"/>
                                      </p:to>
                                    </p:set>
                                    <p:anim calcmode="lin" valueType="num">
                                      <p:cBhvr>
                                        <p:cTn id="70" dur="500" fill="hold"/>
                                        <p:tgtEl>
                                          <p:spTgt spid="18"/>
                                        </p:tgtEl>
                                        <p:attrNameLst>
                                          <p:attrName>ppt_w</p:attrName>
                                        </p:attrNameLst>
                                      </p:cBhvr>
                                      <p:tavLst>
                                        <p:tav tm="0">
                                          <p:val>
                                            <p:fltVal val="0"/>
                                          </p:val>
                                        </p:tav>
                                        <p:tav tm="100000">
                                          <p:val>
                                            <p:strVal val="#ppt_w"/>
                                          </p:val>
                                        </p:tav>
                                      </p:tavLst>
                                    </p:anim>
                                    <p:anim calcmode="lin" valueType="num">
                                      <p:cBhvr>
                                        <p:cTn id="71" dur="500" fill="hold"/>
                                        <p:tgtEl>
                                          <p:spTgt spid="18"/>
                                        </p:tgtEl>
                                        <p:attrNameLst>
                                          <p:attrName>ppt_h</p:attrName>
                                        </p:attrNameLst>
                                      </p:cBhvr>
                                      <p:tavLst>
                                        <p:tav tm="0">
                                          <p:val>
                                            <p:fltVal val="0"/>
                                          </p:val>
                                        </p:tav>
                                        <p:tav tm="100000">
                                          <p:val>
                                            <p:strVal val="#ppt_h"/>
                                          </p:val>
                                        </p:tav>
                                      </p:tavLst>
                                    </p:anim>
                                    <p:anim calcmode="lin" valueType="num">
                                      <p:cBhvr>
                                        <p:cTn id="72" dur="500" fill="hold"/>
                                        <p:tgtEl>
                                          <p:spTgt spid="18"/>
                                        </p:tgtEl>
                                        <p:attrNameLst>
                                          <p:attrName>ppt_x</p:attrName>
                                        </p:attrNameLst>
                                      </p:cBhvr>
                                      <p:tavLst>
                                        <p:tav tm="0">
                                          <p:val>
                                            <p:fltVal val="0.5"/>
                                          </p:val>
                                        </p:tav>
                                        <p:tav tm="100000">
                                          <p:val>
                                            <p:strVal val="#ppt_x"/>
                                          </p:val>
                                        </p:tav>
                                      </p:tavLst>
                                    </p:anim>
                                    <p:anim calcmode="lin" valueType="num">
                                      <p:cBhvr>
                                        <p:cTn id="73" dur="500" fill="hold"/>
                                        <p:tgtEl>
                                          <p:spTgt spid="18"/>
                                        </p:tgtEl>
                                        <p:attrNameLst>
                                          <p:attrName>ppt_y</p:attrName>
                                        </p:attrNameLst>
                                      </p:cBhvr>
                                      <p:tavLst>
                                        <p:tav tm="0">
                                          <p:val>
                                            <p:fltVal val="0.5"/>
                                          </p:val>
                                        </p:tav>
                                        <p:tav tm="100000">
                                          <p:val>
                                            <p:strVal val="#ppt_y"/>
                                          </p:val>
                                        </p:tav>
                                      </p:tavLst>
                                    </p:anim>
                                  </p:childTnLst>
                                </p:cTn>
                              </p:par>
                              <p:par>
                                <p:cTn id="74" presetID="26" presetClass="emph" presetSubtype="0" fill="hold" grpId="1" nodeType="withEffect">
                                  <p:stCondLst>
                                    <p:cond delay="250"/>
                                  </p:stCondLst>
                                  <p:childTnLst>
                                    <p:animEffect transition="out" filter="fade">
                                      <p:cBhvr>
                                        <p:cTn id="75" dur="500" tmFilter="0, 0; .2, .5; .8, .5; 1, 0"/>
                                        <p:tgtEl>
                                          <p:spTgt spid="18"/>
                                        </p:tgtEl>
                                      </p:cBhvr>
                                    </p:animEffect>
                                    <p:animScale>
                                      <p:cBhvr>
                                        <p:cTn id="76" dur="250" autoRev="1" fill="hold"/>
                                        <p:tgtEl>
                                          <p:spTgt spid="18"/>
                                        </p:tgtEl>
                                      </p:cBhvr>
                                      <p:by x="105000" y="105000"/>
                                    </p:animScale>
                                  </p:childTnLst>
                                </p:cTn>
                              </p:par>
                              <p:par>
                                <p:cTn id="77" presetID="23" presetClass="entr" presetSubtype="528" fill="hold" grpId="0" nodeType="withEffect">
                                  <p:stCondLst>
                                    <p:cond delay="800"/>
                                  </p:stCondLst>
                                  <p:childTnLst>
                                    <p:set>
                                      <p:cBhvr>
                                        <p:cTn id="78" dur="1" fill="hold">
                                          <p:stCondLst>
                                            <p:cond delay="0"/>
                                          </p:stCondLst>
                                        </p:cTn>
                                        <p:tgtEl>
                                          <p:spTgt spid="22"/>
                                        </p:tgtEl>
                                        <p:attrNameLst>
                                          <p:attrName>style.visibility</p:attrName>
                                        </p:attrNameLst>
                                      </p:cBhvr>
                                      <p:to>
                                        <p:strVal val="visible"/>
                                      </p:to>
                                    </p:set>
                                    <p:anim calcmode="lin" valueType="num">
                                      <p:cBhvr>
                                        <p:cTn id="79" dur="500" fill="hold"/>
                                        <p:tgtEl>
                                          <p:spTgt spid="22"/>
                                        </p:tgtEl>
                                        <p:attrNameLst>
                                          <p:attrName>ppt_w</p:attrName>
                                        </p:attrNameLst>
                                      </p:cBhvr>
                                      <p:tavLst>
                                        <p:tav tm="0">
                                          <p:val>
                                            <p:fltVal val="0"/>
                                          </p:val>
                                        </p:tav>
                                        <p:tav tm="100000">
                                          <p:val>
                                            <p:strVal val="#ppt_w"/>
                                          </p:val>
                                        </p:tav>
                                      </p:tavLst>
                                    </p:anim>
                                    <p:anim calcmode="lin" valueType="num">
                                      <p:cBhvr>
                                        <p:cTn id="80" dur="500" fill="hold"/>
                                        <p:tgtEl>
                                          <p:spTgt spid="22"/>
                                        </p:tgtEl>
                                        <p:attrNameLst>
                                          <p:attrName>ppt_h</p:attrName>
                                        </p:attrNameLst>
                                      </p:cBhvr>
                                      <p:tavLst>
                                        <p:tav tm="0">
                                          <p:val>
                                            <p:fltVal val="0"/>
                                          </p:val>
                                        </p:tav>
                                        <p:tav tm="100000">
                                          <p:val>
                                            <p:strVal val="#ppt_h"/>
                                          </p:val>
                                        </p:tav>
                                      </p:tavLst>
                                    </p:anim>
                                    <p:anim calcmode="lin" valueType="num">
                                      <p:cBhvr>
                                        <p:cTn id="81" dur="500" fill="hold"/>
                                        <p:tgtEl>
                                          <p:spTgt spid="22"/>
                                        </p:tgtEl>
                                        <p:attrNameLst>
                                          <p:attrName>ppt_x</p:attrName>
                                        </p:attrNameLst>
                                      </p:cBhvr>
                                      <p:tavLst>
                                        <p:tav tm="0">
                                          <p:val>
                                            <p:fltVal val="0.5"/>
                                          </p:val>
                                        </p:tav>
                                        <p:tav tm="100000">
                                          <p:val>
                                            <p:strVal val="#ppt_x"/>
                                          </p:val>
                                        </p:tav>
                                      </p:tavLst>
                                    </p:anim>
                                    <p:anim calcmode="lin" valueType="num">
                                      <p:cBhvr>
                                        <p:cTn id="82" dur="500" fill="hold"/>
                                        <p:tgtEl>
                                          <p:spTgt spid="22"/>
                                        </p:tgtEl>
                                        <p:attrNameLst>
                                          <p:attrName>ppt_y</p:attrName>
                                        </p:attrNameLst>
                                      </p:cBhvr>
                                      <p:tavLst>
                                        <p:tav tm="0">
                                          <p:val>
                                            <p:fltVal val="0.5"/>
                                          </p:val>
                                        </p:tav>
                                        <p:tav tm="100000">
                                          <p:val>
                                            <p:strVal val="#ppt_y"/>
                                          </p:val>
                                        </p:tav>
                                      </p:tavLst>
                                    </p:anim>
                                  </p:childTnLst>
                                </p:cTn>
                              </p:par>
                              <p:par>
                                <p:cTn id="83" presetID="26" presetClass="emph" presetSubtype="0" fill="hold" grpId="1" nodeType="withEffect">
                                  <p:stCondLst>
                                    <p:cond delay="250"/>
                                  </p:stCondLst>
                                  <p:childTnLst>
                                    <p:animEffect transition="out" filter="fade">
                                      <p:cBhvr>
                                        <p:cTn id="84" dur="500" tmFilter="0, 0; .2, .5; .8, .5; 1, 0"/>
                                        <p:tgtEl>
                                          <p:spTgt spid="22"/>
                                        </p:tgtEl>
                                      </p:cBhvr>
                                    </p:animEffect>
                                    <p:animScale>
                                      <p:cBhvr>
                                        <p:cTn id="85" dur="250" autoRev="1" fill="hold"/>
                                        <p:tgtEl>
                                          <p:spTgt spid="22"/>
                                        </p:tgtEl>
                                      </p:cBhvr>
                                      <p:by x="105000" y="105000"/>
                                    </p:animScale>
                                  </p:childTnLst>
                                </p:cTn>
                              </p:par>
                            </p:childTnLst>
                          </p:cTn>
                        </p:par>
                        <p:par>
                          <p:cTn id="86" fill="hold">
                            <p:stCondLst>
                              <p:cond delay="1300"/>
                            </p:stCondLst>
                            <p:childTnLst>
                              <p:par>
                                <p:cTn id="87" presetID="2" presetClass="entr" presetSubtype="8" accel="50000" decel="50000" fill="hold" grpId="0" nodeType="afterEffect">
                                  <p:stCondLst>
                                    <p:cond delay="0"/>
                                  </p:stCondLst>
                                  <p:childTnLst>
                                    <p:set>
                                      <p:cBhvr>
                                        <p:cTn id="88" dur="1" fill="hold">
                                          <p:stCondLst>
                                            <p:cond delay="0"/>
                                          </p:stCondLst>
                                        </p:cTn>
                                        <p:tgtEl>
                                          <p:spTgt spid="24"/>
                                        </p:tgtEl>
                                        <p:attrNameLst>
                                          <p:attrName>style.visibility</p:attrName>
                                        </p:attrNameLst>
                                      </p:cBhvr>
                                      <p:to>
                                        <p:strVal val="visible"/>
                                      </p:to>
                                    </p:set>
                                    <p:anim calcmode="lin" valueType="num">
                                      <p:cBhvr additive="base">
                                        <p:cTn id="89" dur="1000" fill="hold"/>
                                        <p:tgtEl>
                                          <p:spTgt spid="24"/>
                                        </p:tgtEl>
                                        <p:attrNameLst>
                                          <p:attrName>ppt_x</p:attrName>
                                        </p:attrNameLst>
                                      </p:cBhvr>
                                      <p:tavLst>
                                        <p:tav tm="0">
                                          <p:val>
                                            <p:strVal val="0-#ppt_w/2"/>
                                          </p:val>
                                        </p:tav>
                                        <p:tav tm="100000">
                                          <p:val>
                                            <p:strVal val="#ppt_x"/>
                                          </p:val>
                                        </p:tav>
                                      </p:tavLst>
                                    </p:anim>
                                    <p:anim calcmode="lin" valueType="num">
                                      <p:cBhvr additive="base">
                                        <p:cTn id="90" dur="1000" fill="hold"/>
                                        <p:tgtEl>
                                          <p:spTgt spid="24"/>
                                        </p:tgtEl>
                                        <p:attrNameLst>
                                          <p:attrName>ppt_y</p:attrName>
                                        </p:attrNameLst>
                                      </p:cBhvr>
                                      <p:tavLst>
                                        <p:tav tm="0">
                                          <p:val>
                                            <p:strVal val="#ppt_y"/>
                                          </p:val>
                                        </p:tav>
                                        <p:tav tm="100000">
                                          <p:val>
                                            <p:strVal val="#ppt_y"/>
                                          </p:val>
                                        </p:tav>
                                      </p:tavLst>
                                    </p:anim>
                                  </p:childTnLst>
                                </p:cTn>
                              </p:par>
                              <p:par>
                                <p:cTn id="91" presetID="2" presetClass="entr" presetSubtype="8" accel="50000" decel="50000" fill="hold" grpId="0" nodeType="withEffect">
                                  <p:stCondLst>
                                    <p:cond delay="0"/>
                                  </p:stCondLst>
                                  <p:childTnLst>
                                    <p:set>
                                      <p:cBhvr>
                                        <p:cTn id="92" dur="1" fill="hold">
                                          <p:stCondLst>
                                            <p:cond delay="0"/>
                                          </p:stCondLst>
                                        </p:cTn>
                                        <p:tgtEl>
                                          <p:spTgt spid="25"/>
                                        </p:tgtEl>
                                        <p:attrNameLst>
                                          <p:attrName>style.visibility</p:attrName>
                                        </p:attrNameLst>
                                      </p:cBhvr>
                                      <p:to>
                                        <p:strVal val="visible"/>
                                      </p:to>
                                    </p:set>
                                    <p:anim calcmode="lin" valueType="num">
                                      <p:cBhvr additive="base">
                                        <p:cTn id="93" dur="1000" fill="hold"/>
                                        <p:tgtEl>
                                          <p:spTgt spid="25"/>
                                        </p:tgtEl>
                                        <p:attrNameLst>
                                          <p:attrName>ppt_x</p:attrName>
                                        </p:attrNameLst>
                                      </p:cBhvr>
                                      <p:tavLst>
                                        <p:tav tm="0">
                                          <p:val>
                                            <p:strVal val="0-#ppt_w/2"/>
                                          </p:val>
                                        </p:tav>
                                        <p:tav tm="100000">
                                          <p:val>
                                            <p:strVal val="#ppt_x"/>
                                          </p:val>
                                        </p:tav>
                                      </p:tavLst>
                                    </p:anim>
                                    <p:anim calcmode="lin" valueType="num">
                                      <p:cBhvr additive="base">
                                        <p:cTn id="94" dur="1000" fill="hold"/>
                                        <p:tgtEl>
                                          <p:spTgt spid="25"/>
                                        </p:tgtEl>
                                        <p:attrNameLst>
                                          <p:attrName>ppt_y</p:attrName>
                                        </p:attrNameLst>
                                      </p:cBhvr>
                                      <p:tavLst>
                                        <p:tav tm="0">
                                          <p:val>
                                            <p:strVal val="#ppt_y"/>
                                          </p:val>
                                        </p:tav>
                                        <p:tav tm="100000">
                                          <p:val>
                                            <p:strVal val="#ppt_y"/>
                                          </p:val>
                                        </p:tav>
                                      </p:tavLst>
                                    </p:anim>
                                  </p:childTnLst>
                                </p:cTn>
                              </p:par>
                              <p:par>
                                <p:cTn id="95" presetID="2" presetClass="entr" presetSubtype="2" accel="50000" decel="50000" fill="hold" grpId="0" nodeType="withEffect">
                                  <p:stCondLst>
                                    <p:cond delay="0"/>
                                  </p:stCondLst>
                                  <p:childTnLst>
                                    <p:set>
                                      <p:cBhvr>
                                        <p:cTn id="96" dur="1" fill="hold">
                                          <p:stCondLst>
                                            <p:cond delay="0"/>
                                          </p:stCondLst>
                                        </p:cTn>
                                        <p:tgtEl>
                                          <p:spTgt spid="27"/>
                                        </p:tgtEl>
                                        <p:attrNameLst>
                                          <p:attrName>style.visibility</p:attrName>
                                        </p:attrNameLst>
                                      </p:cBhvr>
                                      <p:to>
                                        <p:strVal val="visible"/>
                                      </p:to>
                                    </p:set>
                                    <p:anim calcmode="lin" valueType="num">
                                      <p:cBhvr additive="base">
                                        <p:cTn id="97" dur="1000" fill="hold"/>
                                        <p:tgtEl>
                                          <p:spTgt spid="27"/>
                                        </p:tgtEl>
                                        <p:attrNameLst>
                                          <p:attrName>ppt_x</p:attrName>
                                        </p:attrNameLst>
                                      </p:cBhvr>
                                      <p:tavLst>
                                        <p:tav tm="0">
                                          <p:val>
                                            <p:strVal val="1+#ppt_w/2"/>
                                          </p:val>
                                        </p:tav>
                                        <p:tav tm="100000">
                                          <p:val>
                                            <p:strVal val="#ppt_x"/>
                                          </p:val>
                                        </p:tav>
                                      </p:tavLst>
                                    </p:anim>
                                    <p:anim calcmode="lin" valueType="num">
                                      <p:cBhvr additive="base">
                                        <p:cTn id="98" dur="1000" fill="hold"/>
                                        <p:tgtEl>
                                          <p:spTgt spid="27"/>
                                        </p:tgtEl>
                                        <p:attrNameLst>
                                          <p:attrName>ppt_y</p:attrName>
                                        </p:attrNameLst>
                                      </p:cBhvr>
                                      <p:tavLst>
                                        <p:tav tm="0">
                                          <p:val>
                                            <p:strVal val="#ppt_y"/>
                                          </p:val>
                                        </p:tav>
                                        <p:tav tm="100000">
                                          <p:val>
                                            <p:strVal val="#ppt_y"/>
                                          </p:val>
                                        </p:tav>
                                      </p:tavLst>
                                    </p:anim>
                                  </p:childTnLst>
                                </p:cTn>
                              </p:par>
                              <p:par>
                                <p:cTn id="99" presetID="2" presetClass="entr" presetSubtype="2" accel="50000" decel="50000" fill="hold" grpId="0" nodeType="withEffect">
                                  <p:stCondLst>
                                    <p:cond delay="0"/>
                                  </p:stCondLst>
                                  <p:childTnLst>
                                    <p:set>
                                      <p:cBhvr>
                                        <p:cTn id="100" dur="1" fill="hold">
                                          <p:stCondLst>
                                            <p:cond delay="0"/>
                                          </p:stCondLst>
                                        </p:cTn>
                                        <p:tgtEl>
                                          <p:spTgt spid="26"/>
                                        </p:tgtEl>
                                        <p:attrNameLst>
                                          <p:attrName>style.visibility</p:attrName>
                                        </p:attrNameLst>
                                      </p:cBhvr>
                                      <p:to>
                                        <p:strVal val="visible"/>
                                      </p:to>
                                    </p:set>
                                    <p:anim calcmode="lin" valueType="num">
                                      <p:cBhvr additive="base">
                                        <p:cTn id="101" dur="1000" fill="hold"/>
                                        <p:tgtEl>
                                          <p:spTgt spid="26"/>
                                        </p:tgtEl>
                                        <p:attrNameLst>
                                          <p:attrName>ppt_x</p:attrName>
                                        </p:attrNameLst>
                                      </p:cBhvr>
                                      <p:tavLst>
                                        <p:tav tm="0">
                                          <p:val>
                                            <p:strVal val="1+#ppt_w/2"/>
                                          </p:val>
                                        </p:tav>
                                        <p:tav tm="100000">
                                          <p:val>
                                            <p:strVal val="#ppt_x"/>
                                          </p:val>
                                        </p:tav>
                                      </p:tavLst>
                                    </p:anim>
                                    <p:anim calcmode="lin" valueType="num">
                                      <p:cBhvr additive="base">
                                        <p:cTn id="102" dur="10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5" grpId="1" animBg="1"/>
      <p:bldP spid="16" grpId="0" animBg="1"/>
      <p:bldP spid="16" grpId="1" animBg="1"/>
      <p:bldP spid="17" grpId="0" animBg="1"/>
      <p:bldP spid="17" grpId="1" animBg="1"/>
      <p:bldP spid="18" grpId="0" animBg="1"/>
      <p:bldP spid="18" grpId="1" animBg="1"/>
      <p:bldP spid="19" grpId="0" animBg="1"/>
      <p:bldP spid="19" grpId="1" animBg="1"/>
      <p:bldP spid="20" grpId="0" animBg="1"/>
      <p:bldP spid="20" grpId="1" animBg="1"/>
      <p:bldP spid="21" grpId="0" animBg="1"/>
      <p:bldP spid="21" grpId="1" animBg="1"/>
      <p:bldP spid="22" grpId="0" animBg="1"/>
      <p:bldP spid="22" grpId="1" animBg="1"/>
      <p:bldP spid="23" grpId="0" animBg="1"/>
      <p:bldP spid="23" grpId="1" animBg="1"/>
      <p:bldP spid="24" grpId="0"/>
      <p:bldP spid="25" grpId="0"/>
      <p:bldP spid="26" grpId="0"/>
      <p:bldP spid="2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 name="淘宝网Chenying0907出品 9"/>
          <p:cNvGrpSpPr/>
          <p:nvPr/>
        </p:nvGrpSpPr>
        <p:grpSpPr>
          <a:xfrm>
            <a:off x="3891661" y="3527852"/>
            <a:ext cx="468272" cy="479596"/>
            <a:chOff x="3573105" y="2423936"/>
            <a:chExt cx="468272" cy="479596"/>
          </a:xfrm>
        </p:grpSpPr>
        <p:sp>
          <p:nvSpPr>
            <p:cNvPr id="50" name="淘宝网Chenying0907出品 84"/>
            <p:cNvSpPr/>
            <p:nvPr/>
          </p:nvSpPr>
          <p:spPr>
            <a:xfrm>
              <a:off x="3573105" y="2423936"/>
              <a:ext cx="468272" cy="479596"/>
            </a:xfrm>
            <a:prstGeom prst="ellipse">
              <a:avLst/>
            </a:prstGeom>
            <a:gradFill>
              <a:gsLst>
                <a:gs pos="100000">
                  <a:sysClr val="window" lastClr="FFFFFF">
                    <a:lumMod val="95000"/>
                  </a:sysClr>
                </a:gs>
                <a:gs pos="0">
                  <a:sysClr val="window" lastClr="FFFFFF">
                    <a:lumMod val="75000"/>
                  </a:sysClr>
                </a:gs>
              </a:gsLst>
              <a:lin ang="2700000" scaled="1"/>
            </a:gradFill>
            <a:ln w="15875"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254000" dist="76200" dir="2700000" algn="t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51" name="淘宝网Chenying0907出品 8"/>
            <p:cNvGrpSpPr/>
            <p:nvPr/>
          </p:nvGrpSpPr>
          <p:grpSpPr>
            <a:xfrm>
              <a:off x="3676746" y="2616956"/>
              <a:ext cx="260989" cy="156630"/>
              <a:chOff x="3521606" y="3512003"/>
              <a:chExt cx="495859" cy="320321"/>
            </a:xfrm>
            <a:solidFill>
              <a:sysClr val="windowText" lastClr="000000">
                <a:lumMod val="75000"/>
                <a:lumOff val="25000"/>
              </a:sysClr>
            </a:solidFill>
          </p:grpSpPr>
          <p:sp>
            <p:nvSpPr>
              <p:cNvPr id="52" name="淘宝网Chenying0907出品 83"/>
              <p:cNvSpPr>
                <a:spLocks noEditPoints="1"/>
              </p:cNvSpPr>
              <p:nvPr/>
            </p:nvSpPr>
            <p:spPr bwMode="auto">
              <a:xfrm>
                <a:off x="3547335" y="3530708"/>
                <a:ext cx="444401" cy="232642"/>
              </a:xfrm>
              <a:custGeom>
                <a:avLst/>
                <a:gdLst>
                  <a:gd name="T0" fmla="*/ 380 w 380"/>
                  <a:gd name="T1" fmla="*/ 199 h 199"/>
                  <a:gd name="T2" fmla="*/ 0 w 380"/>
                  <a:gd name="T3" fmla="*/ 199 h 199"/>
                  <a:gd name="T4" fmla="*/ 0 w 380"/>
                  <a:gd name="T5" fmla="*/ 0 h 199"/>
                  <a:gd name="T6" fmla="*/ 380 w 380"/>
                  <a:gd name="T7" fmla="*/ 0 h 199"/>
                  <a:gd name="T8" fmla="*/ 380 w 380"/>
                  <a:gd name="T9" fmla="*/ 199 h 199"/>
                  <a:gd name="T10" fmla="*/ 380 w 380"/>
                  <a:gd name="T11" fmla="*/ 199 h 199"/>
                  <a:gd name="T12" fmla="*/ 14 w 380"/>
                  <a:gd name="T13" fmla="*/ 187 h 199"/>
                  <a:gd name="T14" fmla="*/ 369 w 380"/>
                  <a:gd name="T15" fmla="*/ 187 h 199"/>
                  <a:gd name="T16" fmla="*/ 369 w 380"/>
                  <a:gd name="T17" fmla="*/ 12 h 199"/>
                  <a:gd name="T18" fmla="*/ 14 w 380"/>
                  <a:gd name="T19" fmla="*/ 12 h 199"/>
                  <a:gd name="T20" fmla="*/ 14 w 380"/>
                  <a:gd name="T21" fmla="*/ 187 h 199"/>
                  <a:gd name="T22" fmla="*/ 14 w 380"/>
                  <a:gd name="T23" fmla="*/ 187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0" h="199">
                    <a:moveTo>
                      <a:pt x="380" y="199"/>
                    </a:moveTo>
                    <a:lnTo>
                      <a:pt x="0" y="199"/>
                    </a:lnTo>
                    <a:lnTo>
                      <a:pt x="0" y="0"/>
                    </a:lnTo>
                    <a:lnTo>
                      <a:pt x="380" y="0"/>
                    </a:lnTo>
                    <a:lnTo>
                      <a:pt x="380" y="199"/>
                    </a:lnTo>
                    <a:lnTo>
                      <a:pt x="380" y="199"/>
                    </a:lnTo>
                    <a:close/>
                    <a:moveTo>
                      <a:pt x="14" y="187"/>
                    </a:moveTo>
                    <a:lnTo>
                      <a:pt x="369" y="187"/>
                    </a:lnTo>
                    <a:lnTo>
                      <a:pt x="369" y="12"/>
                    </a:lnTo>
                    <a:lnTo>
                      <a:pt x="14" y="12"/>
                    </a:lnTo>
                    <a:lnTo>
                      <a:pt x="14" y="187"/>
                    </a:lnTo>
                    <a:lnTo>
                      <a:pt x="14" y="187"/>
                    </a:lnTo>
                    <a:close/>
                  </a:path>
                </a:pathLst>
              </a:custGeom>
              <a:solidFill>
                <a:srgbClr val="00AF92"/>
              </a:solidFill>
              <a:ln>
                <a:noFill/>
              </a:ln>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ea typeface="黑体" pitchFamily="49" charset="-122"/>
                </a:endParaRPr>
              </a:p>
            </p:txBody>
          </p:sp>
          <p:sp>
            <p:nvSpPr>
              <p:cNvPr id="53" name="淘宝网Chenying0907出品 84"/>
              <p:cNvSpPr>
                <a:spLocks noChangeArrowheads="1"/>
              </p:cNvSpPr>
              <p:nvPr/>
            </p:nvSpPr>
            <p:spPr bwMode="auto">
              <a:xfrm>
                <a:off x="3521606" y="3512003"/>
                <a:ext cx="495859" cy="54945"/>
              </a:xfrm>
              <a:prstGeom prst="rect">
                <a:avLst/>
              </a:prstGeom>
              <a:solidFill>
                <a:srgbClr val="00AF92"/>
              </a:solidFill>
              <a:ln>
                <a:noFill/>
              </a:ln>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ea typeface="黑体" pitchFamily="49" charset="-122"/>
                </a:endParaRPr>
              </a:p>
            </p:txBody>
          </p:sp>
          <p:sp>
            <p:nvSpPr>
              <p:cNvPr id="54" name="淘宝网Chenying0907出品 85"/>
              <p:cNvSpPr>
                <a:spLocks noEditPoints="1"/>
              </p:cNvSpPr>
              <p:nvPr/>
            </p:nvSpPr>
            <p:spPr bwMode="auto">
              <a:xfrm>
                <a:off x="3715740" y="3633585"/>
                <a:ext cx="254946" cy="198739"/>
              </a:xfrm>
              <a:custGeom>
                <a:avLst/>
                <a:gdLst>
                  <a:gd name="T0" fmla="*/ 91 w 92"/>
                  <a:gd name="T1" fmla="*/ 40 h 72"/>
                  <a:gd name="T2" fmla="*/ 91 w 92"/>
                  <a:gd name="T3" fmla="*/ 40 h 72"/>
                  <a:gd name="T4" fmla="*/ 91 w 92"/>
                  <a:gd name="T5" fmla="*/ 40 h 72"/>
                  <a:gd name="T6" fmla="*/ 91 w 92"/>
                  <a:gd name="T7" fmla="*/ 40 h 72"/>
                  <a:gd name="T8" fmla="*/ 90 w 92"/>
                  <a:gd name="T9" fmla="*/ 40 h 72"/>
                  <a:gd name="T10" fmla="*/ 89 w 92"/>
                  <a:gd name="T11" fmla="*/ 37 h 72"/>
                  <a:gd name="T12" fmla="*/ 75 w 92"/>
                  <a:gd name="T13" fmla="*/ 17 h 72"/>
                  <a:gd name="T14" fmla="*/ 71 w 92"/>
                  <a:gd name="T15" fmla="*/ 14 h 72"/>
                  <a:gd name="T16" fmla="*/ 65 w 92"/>
                  <a:gd name="T17" fmla="*/ 14 h 72"/>
                  <a:gd name="T18" fmla="*/ 65 w 92"/>
                  <a:gd name="T19" fmla="*/ 14 h 72"/>
                  <a:gd name="T20" fmla="*/ 70 w 92"/>
                  <a:gd name="T21" fmla="*/ 18 h 72"/>
                  <a:gd name="T22" fmla="*/ 64 w 92"/>
                  <a:gd name="T23" fmla="*/ 21 h 72"/>
                  <a:gd name="T24" fmla="*/ 67 w 92"/>
                  <a:gd name="T25" fmla="*/ 25 h 72"/>
                  <a:gd name="T26" fmla="*/ 57 w 92"/>
                  <a:gd name="T27" fmla="*/ 49 h 72"/>
                  <a:gd name="T28" fmla="*/ 57 w 92"/>
                  <a:gd name="T29" fmla="*/ 49 h 72"/>
                  <a:gd name="T30" fmla="*/ 57 w 92"/>
                  <a:gd name="T31" fmla="*/ 49 h 72"/>
                  <a:gd name="T32" fmla="*/ 57 w 92"/>
                  <a:gd name="T33" fmla="*/ 49 h 72"/>
                  <a:gd name="T34" fmla="*/ 57 w 92"/>
                  <a:gd name="T35" fmla="*/ 49 h 72"/>
                  <a:gd name="T36" fmla="*/ 46 w 92"/>
                  <a:gd name="T37" fmla="*/ 26 h 72"/>
                  <a:gd name="T38" fmla="*/ 48 w 92"/>
                  <a:gd name="T39" fmla="*/ 21 h 72"/>
                  <a:gd name="T40" fmla="*/ 43 w 92"/>
                  <a:gd name="T41" fmla="*/ 19 h 72"/>
                  <a:gd name="T42" fmla="*/ 47 w 92"/>
                  <a:gd name="T43" fmla="*/ 15 h 72"/>
                  <a:gd name="T44" fmla="*/ 47 w 92"/>
                  <a:gd name="T45" fmla="*/ 15 h 72"/>
                  <a:gd name="T46" fmla="*/ 42 w 92"/>
                  <a:gd name="T47" fmla="*/ 15 h 72"/>
                  <a:gd name="T48" fmla="*/ 29 w 92"/>
                  <a:gd name="T49" fmla="*/ 14 h 72"/>
                  <a:gd name="T50" fmla="*/ 26 w 92"/>
                  <a:gd name="T51" fmla="*/ 12 h 72"/>
                  <a:gd name="T52" fmla="*/ 8 w 92"/>
                  <a:gd name="T53" fmla="*/ 0 h 72"/>
                  <a:gd name="T54" fmla="*/ 0 w 92"/>
                  <a:gd name="T55" fmla="*/ 12 h 72"/>
                  <a:gd name="T56" fmla="*/ 19 w 92"/>
                  <a:gd name="T57" fmla="*/ 23 h 72"/>
                  <a:gd name="T58" fmla="*/ 38 w 92"/>
                  <a:gd name="T59" fmla="*/ 27 h 72"/>
                  <a:gd name="T60" fmla="*/ 38 w 92"/>
                  <a:gd name="T61" fmla="*/ 72 h 72"/>
                  <a:gd name="T62" fmla="*/ 38 w 92"/>
                  <a:gd name="T63" fmla="*/ 72 h 72"/>
                  <a:gd name="T64" fmla="*/ 78 w 92"/>
                  <a:gd name="T65" fmla="*/ 71 h 72"/>
                  <a:gd name="T66" fmla="*/ 78 w 92"/>
                  <a:gd name="T67" fmla="*/ 70 h 72"/>
                  <a:gd name="T68" fmla="*/ 78 w 92"/>
                  <a:gd name="T69" fmla="*/ 63 h 72"/>
                  <a:gd name="T70" fmla="*/ 82 w 92"/>
                  <a:gd name="T71" fmla="*/ 66 h 72"/>
                  <a:gd name="T72" fmla="*/ 91 w 92"/>
                  <a:gd name="T73" fmla="*/ 48 h 72"/>
                  <a:gd name="T74" fmla="*/ 91 w 92"/>
                  <a:gd name="T75" fmla="*/ 47 h 72"/>
                  <a:gd name="T76" fmla="*/ 91 w 92"/>
                  <a:gd name="T77" fmla="*/ 47 h 72"/>
                  <a:gd name="T78" fmla="*/ 91 w 92"/>
                  <a:gd name="T79" fmla="*/ 40 h 72"/>
                  <a:gd name="T80" fmla="*/ 77 w 92"/>
                  <a:gd name="T81" fmla="*/ 45 h 72"/>
                  <a:gd name="T82" fmla="*/ 77 w 92"/>
                  <a:gd name="T83" fmla="*/ 43 h 72"/>
                  <a:gd name="T84" fmla="*/ 77 w 92"/>
                  <a:gd name="T85" fmla="*/ 44 h 72"/>
                  <a:gd name="T86" fmla="*/ 77 w 92"/>
                  <a:gd name="T87" fmla="*/ 45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2" h="72">
                    <a:moveTo>
                      <a:pt x="91" y="40"/>
                    </a:moveTo>
                    <a:cubicBezTo>
                      <a:pt x="91" y="40"/>
                      <a:pt x="91" y="40"/>
                      <a:pt x="91" y="40"/>
                    </a:cubicBezTo>
                    <a:cubicBezTo>
                      <a:pt x="91" y="40"/>
                      <a:pt x="91" y="40"/>
                      <a:pt x="91" y="40"/>
                    </a:cubicBezTo>
                    <a:cubicBezTo>
                      <a:pt x="91" y="40"/>
                      <a:pt x="91" y="40"/>
                      <a:pt x="91" y="40"/>
                    </a:cubicBezTo>
                    <a:cubicBezTo>
                      <a:pt x="90" y="40"/>
                      <a:pt x="90" y="40"/>
                      <a:pt x="90" y="40"/>
                    </a:cubicBezTo>
                    <a:cubicBezTo>
                      <a:pt x="89" y="37"/>
                      <a:pt x="89" y="37"/>
                      <a:pt x="89" y="37"/>
                    </a:cubicBezTo>
                    <a:cubicBezTo>
                      <a:pt x="75" y="17"/>
                      <a:pt x="75" y="17"/>
                      <a:pt x="75" y="17"/>
                    </a:cubicBezTo>
                    <a:cubicBezTo>
                      <a:pt x="75" y="17"/>
                      <a:pt x="72" y="14"/>
                      <a:pt x="71" y="14"/>
                    </a:cubicBezTo>
                    <a:cubicBezTo>
                      <a:pt x="69" y="14"/>
                      <a:pt x="67" y="14"/>
                      <a:pt x="65" y="14"/>
                    </a:cubicBezTo>
                    <a:cubicBezTo>
                      <a:pt x="65" y="14"/>
                      <a:pt x="65" y="14"/>
                      <a:pt x="65" y="14"/>
                    </a:cubicBezTo>
                    <a:cubicBezTo>
                      <a:pt x="70" y="18"/>
                      <a:pt x="70" y="18"/>
                      <a:pt x="70" y="18"/>
                    </a:cubicBezTo>
                    <a:cubicBezTo>
                      <a:pt x="64" y="21"/>
                      <a:pt x="64" y="21"/>
                      <a:pt x="64" y="21"/>
                    </a:cubicBezTo>
                    <a:cubicBezTo>
                      <a:pt x="67" y="25"/>
                      <a:pt x="67" y="25"/>
                      <a:pt x="67" y="25"/>
                    </a:cubicBezTo>
                    <a:cubicBezTo>
                      <a:pt x="57" y="49"/>
                      <a:pt x="57" y="49"/>
                      <a:pt x="57" y="49"/>
                    </a:cubicBezTo>
                    <a:cubicBezTo>
                      <a:pt x="57" y="49"/>
                      <a:pt x="57" y="49"/>
                      <a:pt x="57" y="49"/>
                    </a:cubicBezTo>
                    <a:cubicBezTo>
                      <a:pt x="57" y="49"/>
                      <a:pt x="57" y="49"/>
                      <a:pt x="57" y="49"/>
                    </a:cubicBezTo>
                    <a:cubicBezTo>
                      <a:pt x="57" y="49"/>
                      <a:pt x="57" y="49"/>
                      <a:pt x="57" y="49"/>
                    </a:cubicBezTo>
                    <a:cubicBezTo>
                      <a:pt x="57" y="49"/>
                      <a:pt x="57" y="49"/>
                      <a:pt x="57" y="49"/>
                    </a:cubicBezTo>
                    <a:cubicBezTo>
                      <a:pt x="46" y="26"/>
                      <a:pt x="46" y="26"/>
                      <a:pt x="46" y="26"/>
                    </a:cubicBezTo>
                    <a:cubicBezTo>
                      <a:pt x="48" y="21"/>
                      <a:pt x="48" y="21"/>
                      <a:pt x="48" y="21"/>
                    </a:cubicBezTo>
                    <a:cubicBezTo>
                      <a:pt x="43" y="19"/>
                      <a:pt x="43" y="19"/>
                      <a:pt x="43" y="19"/>
                    </a:cubicBezTo>
                    <a:cubicBezTo>
                      <a:pt x="47" y="15"/>
                      <a:pt x="47" y="15"/>
                      <a:pt x="47" y="15"/>
                    </a:cubicBezTo>
                    <a:cubicBezTo>
                      <a:pt x="47" y="15"/>
                      <a:pt x="47" y="15"/>
                      <a:pt x="47" y="15"/>
                    </a:cubicBezTo>
                    <a:cubicBezTo>
                      <a:pt x="45" y="15"/>
                      <a:pt x="44" y="15"/>
                      <a:pt x="42" y="15"/>
                    </a:cubicBezTo>
                    <a:cubicBezTo>
                      <a:pt x="42" y="15"/>
                      <a:pt x="30" y="14"/>
                      <a:pt x="29" y="14"/>
                    </a:cubicBezTo>
                    <a:cubicBezTo>
                      <a:pt x="26" y="12"/>
                      <a:pt x="26" y="12"/>
                      <a:pt x="26" y="12"/>
                    </a:cubicBezTo>
                    <a:cubicBezTo>
                      <a:pt x="8" y="0"/>
                      <a:pt x="8" y="0"/>
                      <a:pt x="8" y="0"/>
                    </a:cubicBezTo>
                    <a:cubicBezTo>
                      <a:pt x="5" y="4"/>
                      <a:pt x="2" y="8"/>
                      <a:pt x="0" y="12"/>
                    </a:cubicBezTo>
                    <a:cubicBezTo>
                      <a:pt x="19" y="23"/>
                      <a:pt x="19" y="23"/>
                      <a:pt x="19" y="23"/>
                    </a:cubicBezTo>
                    <a:cubicBezTo>
                      <a:pt x="38" y="27"/>
                      <a:pt x="38" y="27"/>
                      <a:pt x="38" y="27"/>
                    </a:cubicBezTo>
                    <a:cubicBezTo>
                      <a:pt x="38" y="42"/>
                      <a:pt x="38" y="57"/>
                      <a:pt x="38" y="72"/>
                    </a:cubicBezTo>
                    <a:cubicBezTo>
                      <a:pt x="38" y="72"/>
                      <a:pt x="38" y="72"/>
                      <a:pt x="38" y="72"/>
                    </a:cubicBezTo>
                    <a:cubicBezTo>
                      <a:pt x="52" y="72"/>
                      <a:pt x="65" y="71"/>
                      <a:pt x="78" y="71"/>
                    </a:cubicBezTo>
                    <a:cubicBezTo>
                      <a:pt x="78" y="71"/>
                      <a:pt x="78" y="71"/>
                      <a:pt x="78" y="70"/>
                    </a:cubicBezTo>
                    <a:cubicBezTo>
                      <a:pt x="78" y="68"/>
                      <a:pt x="78" y="66"/>
                      <a:pt x="78" y="63"/>
                    </a:cubicBezTo>
                    <a:cubicBezTo>
                      <a:pt x="79" y="64"/>
                      <a:pt x="81" y="65"/>
                      <a:pt x="82" y="66"/>
                    </a:cubicBezTo>
                    <a:cubicBezTo>
                      <a:pt x="91" y="48"/>
                      <a:pt x="91" y="48"/>
                      <a:pt x="91" y="48"/>
                    </a:cubicBezTo>
                    <a:cubicBezTo>
                      <a:pt x="91" y="47"/>
                      <a:pt x="91" y="47"/>
                      <a:pt x="91" y="47"/>
                    </a:cubicBezTo>
                    <a:cubicBezTo>
                      <a:pt x="91" y="47"/>
                      <a:pt x="91" y="47"/>
                      <a:pt x="91" y="47"/>
                    </a:cubicBezTo>
                    <a:cubicBezTo>
                      <a:pt x="91" y="44"/>
                      <a:pt x="92" y="54"/>
                      <a:pt x="91" y="40"/>
                    </a:cubicBezTo>
                    <a:close/>
                    <a:moveTo>
                      <a:pt x="77" y="45"/>
                    </a:moveTo>
                    <a:cubicBezTo>
                      <a:pt x="77" y="44"/>
                      <a:pt x="77" y="44"/>
                      <a:pt x="77" y="43"/>
                    </a:cubicBezTo>
                    <a:cubicBezTo>
                      <a:pt x="77" y="44"/>
                      <a:pt x="77" y="44"/>
                      <a:pt x="77" y="44"/>
                    </a:cubicBezTo>
                    <a:lnTo>
                      <a:pt x="77" y="45"/>
                    </a:lnTo>
                    <a:close/>
                  </a:path>
                </a:pathLst>
              </a:custGeom>
              <a:solidFill>
                <a:srgbClr val="00AF92"/>
              </a:solidFill>
              <a:ln>
                <a:noFill/>
              </a:ln>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ea typeface="黑体" pitchFamily="49" charset="-122"/>
                </a:endParaRPr>
              </a:p>
            </p:txBody>
          </p:sp>
          <p:sp>
            <p:nvSpPr>
              <p:cNvPr id="55" name="淘宝网Chenying0907出品 86"/>
              <p:cNvSpPr>
                <a:spLocks noChangeArrowheads="1"/>
              </p:cNvSpPr>
              <p:nvPr/>
            </p:nvSpPr>
            <p:spPr bwMode="auto">
              <a:xfrm>
                <a:off x="3873619" y="3769195"/>
                <a:ext cx="1169" cy="1169"/>
              </a:xfrm>
              <a:prstGeom prst="rect">
                <a:avLst/>
              </a:prstGeom>
              <a:grpFill/>
              <a:ln>
                <a:noFill/>
              </a:ln>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ea typeface="黑体" pitchFamily="49" charset="-122"/>
                </a:endParaRPr>
              </a:p>
            </p:txBody>
          </p:sp>
          <p:sp>
            <p:nvSpPr>
              <p:cNvPr id="56" name="淘宝网Chenying0907出品 87"/>
              <p:cNvSpPr>
                <a:spLocks/>
              </p:cNvSpPr>
              <p:nvPr/>
            </p:nvSpPr>
            <p:spPr bwMode="auto">
              <a:xfrm>
                <a:off x="3861924" y="3672163"/>
                <a:ext cx="19882" cy="22212"/>
              </a:xfrm>
              <a:custGeom>
                <a:avLst/>
                <a:gdLst>
                  <a:gd name="T0" fmla="*/ 3 w 17"/>
                  <a:gd name="T1" fmla="*/ 0 h 19"/>
                  <a:gd name="T2" fmla="*/ 0 w 17"/>
                  <a:gd name="T3" fmla="*/ 12 h 19"/>
                  <a:gd name="T4" fmla="*/ 7 w 17"/>
                  <a:gd name="T5" fmla="*/ 19 h 19"/>
                  <a:gd name="T6" fmla="*/ 17 w 17"/>
                  <a:gd name="T7" fmla="*/ 12 h 19"/>
                  <a:gd name="T8" fmla="*/ 12 w 17"/>
                  <a:gd name="T9" fmla="*/ 0 h 19"/>
                  <a:gd name="T10" fmla="*/ 3 w 17"/>
                  <a:gd name="T11" fmla="*/ 0 h 19"/>
                </a:gdLst>
                <a:ahLst/>
                <a:cxnLst>
                  <a:cxn ang="0">
                    <a:pos x="T0" y="T1"/>
                  </a:cxn>
                  <a:cxn ang="0">
                    <a:pos x="T2" y="T3"/>
                  </a:cxn>
                  <a:cxn ang="0">
                    <a:pos x="T4" y="T5"/>
                  </a:cxn>
                  <a:cxn ang="0">
                    <a:pos x="T6" y="T7"/>
                  </a:cxn>
                  <a:cxn ang="0">
                    <a:pos x="T8" y="T9"/>
                  </a:cxn>
                  <a:cxn ang="0">
                    <a:pos x="T10" y="T11"/>
                  </a:cxn>
                </a:cxnLst>
                <a:rect l="0" t="0" r="r" b="b"/>
                <a:pathLst>
                  <a:path w="17" h="19">
                    <a:moveTo>
                      <a:pt x="3" y="0"/>
                    </a:moveTo>
                    <a:lnTo>
                      <a:pt x="0" y="12"/>
                    </a:lnTo>
                    <a:lnTo>
                      <a:pt x="7" y="19"/>
                    </a:lnTo>
                    <a:lnTo>
                      <a:pt x="17" y="12"/>
                    </a:lnTo>
                    <a:lnTo>
                      <a:pt x="12" y="0"/>
                    </a:lnTo>
                    <a:lnTo>
                      <a:pt x="3" y="0"/>
                    </a:lnTo>
                    <a:close/>
                  </a:path>
                </a:pathLst>
              </a:custGeom>
              <a:solidFill>
                <a:srgbClr val="00AF92"/>
              </a:solidFill>
              <a:ln>
                <a:noFill/>
              </a:ln>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ea typeface="黑体" pitchFamily="49" charset="-122"/>
                </a:endParaRPr>
              </a:p>
            </p:txBody>
          </p:sp>
          <p:sp>
            <p:nvSpPr>
              <p:cNvPr id="57" name="淘宝网Chenying0907出品 88"/>
              <p:cNvSpPr>
                <a:spLocks/>
              </p:cNvSpPr>
              <p:nvPr/>
            </p:nvSpPr>
            <p:spPr bwMode="auto">
              <a:xfrm>
                <a:off x="3861924" y="3686192"/>
                <a:ext cx="22220" cy="91186"/>
              </a:xfrm>
              <a:custGeom>
                <a:avLst/>
                <a:gdLst>
                  <a:gd name="T0" fmla="*/ 3 w 19"/>
                  <a:gd name="T1" fmla="*/ 0 h 78"/>
                  <a:gd name="T2" fmla="*/ 0 w 19"/>
                  <a:gd name="T3" fmla="*/ 71 h 78"/>
                  <a:gd name="T4" fmla="*/ 10 w 19"/>
                  <a:gd name="T5" fmla="*/ 78 h 78"/>
                  <a:gd name="T6" fmla="*/ 19 w 19"/>
                  <a:gd name="T7" fmla="*/ 71 h 78"/>
                  <a:gd name="T8" fmla="*/ 15 w 19"/>
                  <a:gd name="T9" fmla="*/ 0 h 78"/>
                  <a:gd name="T10" fmla="*/ 3 w 19"/>
                  <a:gd name="T11" fmla="*/ 0 h 78"/>
                </a:gdLst>
                <a:ahLst/>
                <a:cxnLst>
                  <a:cxn ang="0">
                    <a:pos x="T0" y="T1"/>
                  </a:cxn>
                  <a:cxn ang="0">
                    <a:pos x="T2" y="T3"/>
                  </a:cxn>
                  <a:cxn ang="0">
                    <a:pos x="T4" y="T5"/>
                  </a:cxn>
                  <a:cxn ang="0">
                    <a:pos x="T6" y="T7"/>
                  </a:cxn>
                  <a:cxn ang="0">
                    <a:pos x="T8" y="T9"/>
                  </a:cxn>
                  <a:cxn ang="0">
                    <a:pos x="T10" y="T11"/>
                  </a:cxn>
                </a:cxnLst>
                <a:rect l="0" t="0" r="r" b="b"/>
                <a:pathLst>
                  <a:path w="19" h="78">
                    <a:moveTo>
                      <a:pt x="3" y="0"/>
                    </a:moveTo>
                    <a:lnTo>
                      <a:pt x="0" y="71"/>
                    </a:lnTo>
                    <a:lnTo>
                      <a:pt x="10" y="78"/>
                    </a:lnTo>
                    <a:lnTo>
                      <a:pt x="19" y="71"/>
                    </a:lnTo>
                    <a:lnTo>
                      <a:pt x="15" y="0"/>
                    </a:lnTo>
                    <a:lnTo>
                      <a:pt x="3" y="0"/>
                    </a:lnTo>
                    <a:close/>
                  </a:path>
                </a:pathLst>
              </a:custGeom>
              <a:solidFill>
                <a:srgbClr val="00AF92"/>
              </a:solidFill>
              <a:ln>
                <a:noFill/>
              </a:ln>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ea typeface="黑体" pitchFamily="49" charset="-122"/>
                </a:endParaRPr>
              </a:p>
            </p:txBody>
          </p:sp>
          <p:sp>
            <p:nvSpPr>
              <p:cNvPr id="58" name="淘宝网Chenying0907出品 89"/>
              <p:cNvSpPr>
                <a:spLocks/>
              </p:cNvSpPr>
              <p:nvPr/>
            </p:nvSpPr>
            <p:spPr bwMode="auto">
              <a:xfrm>
                <a:off x="3839704" y="3585653"/>
                <a:ext cx="70168" cy="80664"/>
              </a:xfrm>
              <a:custGeom>
                <a:avLst/>
                <a:gdLst>
                  <a:gd name="T0" fmla="*/ 2 w 25"/>
                  <a:gd name="T1" fmla="*/ 11 h 29"/>
                  <a:gd name="T2" fmla="*/ 8 w 25"/>
                  <a:gd name="T3" fmla="*/ 27 h 29"/>
                  <a:gd name="T4" fmla="*/ 23 w 25"/>
                  <a:gd name="T5" fmla="*/ 18 h 29"/>
                  <a:gd name="T6" fmla="*/ 17 w 25"/>
                  <a:gd name="T7" fmla="*/ 2 h 29"/>
                  <a:gd name="T8" fmla="*/ 2 w 25"/>
                  <a:gd name="T9" fmla="*/ 11 h 29"/>
                </a:gdLst>
                <a:ahLst/>
                <a:cxnLst>
                  <a:cxn ang="0">
                    <a:pos x="T0" y="T1"/>
                  </a:cxn>
                  <a:cxn ang="0">
                    <a:pos x="T2" y="T3"/>
                  </a:cxn>
                  <a:cxn ang="0">
                    <a:pos x="T4" y="T5"/>
                  </a:cxn>
                  <a:cxn ang="0">
                    <a:pos x="T6" y="T7"/>
                  </a:cxn>
                  <a:cxn ang="0">
                    <a:pos x="T8" y="T9"/>
                  </a:cxn>
                </a:cxnLst>
                <a:rect l="0" t="0" r="r" b="b"/>
                <a:pathLst>
                  <a:path w="25" h="29">
                    <a:moveTo>
                      <a:pt x="2" y="11"/>
                    </a:moveTo>
                    <a:cubicBezTo>
                      <a:pt x="0" y="18"/>
                      <a:pt x="3" y="25"/>
                      <a:pt x="8" y="27"/>
                    </a:cubicBezTo>
                    <a:cubicBezTo>
                      <a:pt x="14" y="29"/>
                      <a:pt x="20" y="25"/>
                      <a:pt x="23" y="18"/>
                    </a:cubicBezTo>
                    <a:cubicBezTo>
                      <a:pt x="25" y="11"/>
                      <a:pt x="22" y="4"/>
                      <a:pt x="17" y="2"/>
                    </a:cubicBezTo>
                    <a:cubicBezTo>
                      <a:pt x="11" y="0"/>
                      <a:pt x="5" y="4"/>
                      <a:pt x="2" y="11"/>
                    </a:cubicBezTo>
                    <a:close/>
                  </a:path>
                </a:pathLst>
              </a:custGeom>
              <a:solidFill>
                <a:srgbClr val="00AF92"/>
              </a:solidFill>
              <a:ln>
                <a:noFill/>
              </a:ln>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ea typeface="黑体" pitchFamily="49" charset="-122"/>
                </a:endParaRPr>
              </a:p>
            </p:txBody>
          </p:sp>
          <p:sp>
            <p:nvSpPr>
              <p:cNvPr id="59" name="淘宝网Chenying0907出品 96"/>
              <p:cNvSpPr>
                <a:spLocks noChangeArrowheads="1"/>
              </p:cNvSpPr>
              <p:nvPr/>
            </p:nvSpPr>
            <p:spPr bwMode="auto">
              <a:xfrm>
                <a:off x="3630368" y="3663980"/>
                <a:ext cx="32745" cy="54945"/>
              </a:xfrm>
              <a:prstGeom prst="rect">
                <a:avLst/>
              </a:prstGeom>
              <a:solidFill>
                <a:srgbClr val="00AF92"/>
              </a:solidFill>
              <a:ln>
                <a:noFill/>
              </a:ln>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ea typeface="黑体" pitchFamily="49" charset="-122"/>
                </a:endParaRPr>
              </a:p>
            </p:txBody>
          </p:sp>
          <p:sp>
            <p:nvSpPr>
              <p:cNvPr id="60" name="淘宝网Chenying0907出品 97"/>
              <p:cNvSpPr>
                <a:spLocks noChangeArrowheads="1"/>
              </p:cNvSpPr>
              <p:nvPr/>
            </p:nvSpPr>
            <p:spPr bwMode="auto">
              <a:xfrm>
                <a:off x="3588266" y="3644107"/>
                <a:ext cx="30406" cy="74820"/>
              </a:xfrm>
              <a:prstGeom prst="rect">
                <a:avLst/>
              </a:prstGeom>
              <a:solidFill>
                <a:srgbClr val="00AF92"/>
              </a:solidFill>
              <a:ln>
                <a:noFill/>
              </a:ln>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ea typeface="黑体" pitchFamily="49" charset="-122"/>
                </a:endParaRPr>
              </a:p>
            </p:txBody>
          </p:sp>
          <p:sp>
            <p:nvSpPr>
              <p:cNvPr id="61" name="淘宝网Chenying0907出品 98"/>
              <p:cNvSpPr>
                <a:spLocks noChangeArrowheads="1"/>
              </p:cNvSpPr>
              <p:nvPr/>
            </p:nvSpPr>
            <p:spPr bwMode="auto">
              <a:xfrm>
                <a:off x="3674807" y="3607866"/>
                <a:ext cx="30406" cy="111060"/>
              </a:xfrm>
              <a:prstGeom prst="rect">
                <a:avLst/>
              </a:prstGeom>
              <a:solidFill>
                <a:srgbClr val="00AF92"/>
              </a:solidFill>
              <a:ln>
                <a:noFill/>
              </a:ln>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ea typeface="黑体" pitchFamily="49" charset="-122"/>
                </a:endParaRPr>
              </a:p>
            </p:txBody>
          </p:sp>
        </p:grpSp>
      </p:grpSp>
      <p:cxnSp>
        <p:nvCxnSpPr>
          <p:cNvPr id="62" name="淘宝网Chenying0907出品 163"/>
          <p:cNvCxnSpPr/>
          <p:nvPr/>
        </p:nvCxnSpPr>
        <p:spPr>
          <a:xfrm>
            <a:off x="5292637" y="2093267"/>
            <a:ext cx="0" cy="2598743"/>
          </a:xfrm>
          <a:prstGeom prst="line">
            <a:avLst/>
          </a:prstGeom>
          <a:noFill/>
          <a:ln w="6350" cap="flat" cmpd="sng" algn="ctr">
            <a:solidFill>
              <a:sysClr val="windowText" lastClr="000000">
                <a:lumMod val="65000"/>
                <a:lumOff val="35000"/>
              </a:sysClr>
            </a:solidFill>
            <a:prstDash val="solid"/>
            <a:miter lim="800000"/>
          </a:ln>
          <a:effectLst/>
        </p:spPr>
      </p:cxnSp>
      <p:sp>
        <p:nvSpPr>
          <p:cNvPr id="63" name="TextBox 62"/>
          <p:cNvSpPr txBox="1"/>
          <p:nvPr/>
        </p:nvSpPr>
        <p:spPr>
          <a:xfrm>
            <a:off x="5634468" y="1844824"/>
            <a:ext cx="1213941" cy="446266"/>
          </a:xfrm>
          <a:prstGeom prst="rect">
            <a:avLst/>
          </a:prstGeom>
          <a:noFill/>
        </p:spPr>
        <p:txBody>
          <a:bodyPr wrap="square" lIns="68571" tIns="34285" rIns="68571" bIns="34285" rtlCol="0">
            <a:spAutoFit/>
          </a:bodyPr>
          <a:lstStyle/>
          <a:p>
            <a:pPr>
              <a:lnSpc>
                <a:spcPct val="200000"/>
              </a:lnSpc>
            </a:pPr>
            <a:r>
              <a:rPr lang="zh-CN" altLang="en-US" sz="1400" dirty="0">
                <a:solidFill>
                  <a:prstClr val="black">
                    <a:lumMod val="75000"/>
                    <a:lumOff val="25000"/>
                  </a:prstClr>
                </a:solidFill>
                <a:latin typeface="方正正纤黑简体" panose="02000000000000000000" pitchFamily="2" charset="-122"/>
                <a:ea typeface="方正正纤黑简体" panose="02000000000000000000" pitchFamily="2" charset="-122"/>
              </a:rPr>
              <a:t>项目背景</a:t>
            </a:r>
            <a:endParaRPr lang="en-US" altLang="zh-CN" sz="1400" dirty="0">
              <a:solidFill>
                <a:prstClr val="black">
                  <a:lumMod val="75000"/>
                  <a:lumOff val="25000"/>
                </a:prstClr>
              </a:solidFill>
              <a:latin typeface="方正正纤黑简体" panose="02000000000000000000" pitchFamily="2" charset="-122"/>
              <a:ea typeface="方正正纤黑简体" panose="02000000000000000000" pitchFamily="2" charset="-122"/>
            </a:endParaRPr>
          </a:p>
        </p:txBody>
      </p:sp>
      <p:sp>
        <p:nvSpPr>
          <p:cNvPr id="64" name="淘宝网Chenying0907出品 4"/>
          <p:cNvSpPr txBox="1">
            <a:spLocks noChangeArrowheads="1"/>
          </p:cNvSpPr>
          <p:nvPr/>
        </p:nvSpPr>
        <p:spPr bwMode="auto">
          <a:xfrm>
            <a:off x="2318765" y="3956058"/>
            <a:ext cx="1921635" cy="79678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spcBef>
                <a:spcPts val="0"/>
              </a:spcBef>
              <a:spcAft>
                <a:spcPts val="0"/>
              </a:spcAft>
              <a:defRPr/>
            </a:pPr>
            <a:r>
              <a:rPr lang="zh-CN" altLang="en-US" sz="2800" b="0" kern="0" dirty="0">
                <a:solidFill>
                  <a:prstClr val="black">
                    <a:lumMod val="75000"/>
                    <a:lumOff val="25000"/>
                  </a:prstClr>
                </a:solidFill>
                <a:latin typeface="方正正黑简体" panose="02000000000000000000" pitchFamily="2" charset="-122"/>
                <a:ea typeface="方正正黑简体" panose="02000000000000000000" pitchFamily="2" charset="-122"/>
              </a:rPr>
              <a:t>商业模式</a:t>
            </a:r>
          </a:p>
        </p:txBody>
      </p:sp>
      <p:grpSp>
        <p:nvGrpSpPr>
          <p:cNvPr id="65" name="淘宝网Chenying0907出品 78"/>
          <p:cNvGrpSpPr/>
          <p:nvPr/>
        </p:nvGrpSpPr>
        <p:grpSpPr>
          <a:xfrm>
            <a:off x="2479087" y="2338264"/>
            <a:ext cx="1656422" cy="1650332"/>
            <a:chOff x="3881858" y="5509627"/>
            <a:chExt cx="1016511" cy="1016511"/>
          </a:xfrm>
        </p:grpSpPr>
        <p:sp>
          <p:nvSpPr>
            <p:cNvPr id="66" name="淘宝网Chenying0907出品 79"/>
            <p:cNvSpPr/>
            <p:nvPr/>
          </p:nvSpPr>
          <p:spPr>
            <a:xfrm>
              <a:off x="3881858" y="5509627"/>
              <a:ext cx="1016511" cy="1016511"/>
            </a:xfrm>
            <a:prstGeom prst="ellipse">
              <a:avLst/>
            </a:prstGeom>
            <a:gradFill>
              <a:gsLst>
                <a:gs pos="0">
                  <a:sysClr val="window" lastClr="FFFFFF">
                    <a:lumMod val="80000"/>
                  </a:sysClr>
                </a:gs>
                <a:gs pos="100000">
                  <a:sysClr val="window" lastClr="FFFFFF">
                    <a:lumMod val="97000"/>
                  </a:sysClr>
                </a:gs>
              </a:gsLst>
              <a:lin ang="2700000" scaled="1"/>
            </a:gradFill>
            <a:ln w="22225"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203200" dist="1016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67" name="淘宝网Chenying0907出品 80"/>
            <p:cNvSpPr/>
            <p:nvPr/>
          </p:nvSpPr>
          <p:spPr>
            <a:xfrm>
              <a:off x="4034463" y="5662232"/>
              <a:ext cx="711301" cy="711301"/>
            </a:xfrm>
            <a:prstGeom prst="ellipse">
              <a:avLst/>
            </a:prstGeom>
            <a:solidFill>
              <a:srgbClr val="00AF92"/>
            </a:solidFill>
            <a:ln w="15875" cap="flat" cmpd="sng" algn="ctr">
              <a:noFill/>
              <a:prstDash val="solid"/>
              <a:miter lim="800000"/>
            </a:ln>
            <a:effectLst>
              <a:outerShdw blurRad="63500" dist="254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68" name="淘宝网Chenying0907出品 22"/>
            <p:cNvSpPr txBox="1"/>
            <p:nvPr/>
          </p:nvSpPr>
          <p:spPr>
            <a:xfrm>
              <a:off x="4074743" y="5748937"/>
              <a:ext cx="596725" cy="51184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4800" b="1" i="0" u="none" strike="noStrike" kern="0" cap="none" spc="0" normalizeH="0" baseline="0" noProof="0" dirty="0" smtClean="0">
                  <a:ln>
                    <a:noFill/>
                  </a:ln>
                  <a:solidFill>
                    <a:prstClr val="white"/>
                  </a:solidFill>
                  <a:effectLst/>
                  <a:uLnTx/>
                  <a:uFillTx/>
                  <a:latin typeface="Agency FB" panose="020B0503020202020204" pitchFamily="34" charset="0"/>
                  <a:ea typeface="等线" panose="02010600030101010101" pitchFamily="2" charset="-122"/>
                </a:rPr>
                <a:t>02</a:t>
              </a:r>
              <a:endParaRPr kumimoji="0" lang="zh-CN" altLang="en-US" sz="3600" b="1" i="0" u="none" strike="noStrike" kern="0" cap="none" spc="0" normalizeH="0" baseline="0" noProof="0" dirty="0" smtClean="0">
                <a:ln>
                  <a:noFill/>
                </a:ln>
                <a:solidFill>
                  <a:prstClr val="white"/>
                </a:solidFill>
                <a:effectLst/>
                <a:uLnTx/>
                <a:uFillTx/>
                <a:latin typeface="Agency FB" panose="020B0503020202020204" pitchFamily="34" charset="0"/>
                <a:ea typeface="等线" panose="02010600030101010101" pitchFamily="2" charset="-122"/>
              </a:endParaRPr>
            </a:p>
          </p:txBody>
        </p:sp>
      </p:grpSp>
      <p:grpSp>
        <p:nvGrpSpPr>
          <p:cNvPr id="69" name="淘宝网Chenying0907出品 86"/>
          <p:cNvGrpSpPr/>
          <p:nvPr/>
        </p:nvGrpSpPr>
        <p:grpSpPr>
          <a:xfrm>
            <a:off x="5222840" y="2040621"/>
            <a:ext cx="216591" cy="266829"/>
            <a:chOff x="7501951" y="2927402"/>
            <a:chExt cx="2190437" cy="2880512"/>
          </a:xfrm>
          <a:solidFill>
            <a:sysClr val="windowText" lastClr="000000">
              <a:lumMod val="65000"/>
              <a:lumOff val="35000"/>
            </a:sysClr>
          </a:solidFill>
          <a:effectLst>
            <a:outerShdw blurRad="63500" dist="63500" dir="2700000" algn="tl" rotWithShape="0">
              <a:prstClr val="black">
                <a:alpha val="50000"/>
              </a:prstClr>
            </a:outerShdw>
          </a:effectLst>
        </p:grpSpPr>
        <p:sp>
          <p:nvSpPr>
            <p:cNvPr id="70" name="淘宝网Chenying0907出品 50"/>
            <p:cNvSpPr/>
            <p:nvPr/>
          </p:nvSpPr>
          <p:spPr>
            <a:xfrm rot="18900000">
              <a:off x="7501951" y="2927402"/>
              <a:ext cx="2190437" cy="2880512"/>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 fmla="*/ 13249 w 1687745"/>
                <a:gd name="connsiteY0" fmla="*/ 1035368 h 2070736"/>
                <a:gd name="connsiteX1" fmla="*/ 850497 w 1687745"/>
                <a:gd name="connsiteY1" fmla="*/ 0 h 2070736"/>
                <a:gd name="connsiteX2" fmla="*/ 1687745 w 1687745"/>
                <a:gd name="connsiteY2" fmla="*/ 1035368 h 2070736"/>
                <a:gd name="connsiteX3" fmla="*/ 850497 w 1687745"/>
                <a:gd name="connsiteY3" fmla="*/ 2070736 h 2070736"/>
                <a:gd name="connsiteX4" fmla="*/ 13249 w 1687745"/>
                <a:gd name="connsiteY4" fmla="*/ 1035368 h 2070736"/>
                <a:gd name="connsiteX0" fmla="*/ 13249 w 1696474"/>
                <a:gd name="connsiteY0" fmla="*/ 1035368 h 2070736"/>
                <a:gd name="connsiteX1" fmla="*/ 850497 w 1696474"/>
                <a:gd name="connsiteY1" fmla="*/ 0 h 2070736"/>
                <a:gd name="connsiteX2" fmla="*/ 1687745 w 1696474"/>
                <a:gd name="connsiteY2" fmla="*/ 1035368 h 2070736"/>
                <a:gd name="connsiteX3" fmla="*/ 850497 w 1696474"/>
                <a:gd name="connsiteY3" fmla="*/ 2070736 h 2070736"/>
                <a:gd name="connsiteX4" fmla="*/ 13249 w 1696474"/>
                <a:gd name="connsiteY4" fmla="*/ 1035368 h 2070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pFill/>
            <a:ln w="12700" cap="flat" cmpd="sng" algn="ctr">
              <a:noFill/>
              <a:prstDash val="solid"/>
              <a:miter lim="800000"/>
            </a:ln>
            <a:effectLst>
              <a:softEdge rad="4318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71" name="淘宝网Chenying0907出品 93"/>
            <p:cNvSpPr/>
            <p:nvPr/>
          </p:nvSpPr>
          <p:spPr>
            <a:xfrm>
              <a:off x="7567586" y="3243360"/>
              <a:ext cx="1344545" cy="1344539"/>
            </a:xfrm>
            <a:prstGeom prst="ellipse">
              <a:avLst/>
            </a:prstGeom>
            <a:grpFill/>
            <a:ln w="12700" cap="flat" cmpd="sng" algn="ctr">
              <a:noFill/>
              <a:prstDash val="solid"/>
              <a:miter lim="800000"/>
            </a:ln>
            <a:effectLst>
              <a:outerShdw blurRad="177800" dist="139700" dir="2700000" algn="tl" rotWithShape="0">
                <a:srgbClr val="494949">
                  <a:alpha val="4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72" name="淘宝网Chenying0907出品 95"/>
          <p:cNvGrpSpPr/>
          <p:nvPr/>
        </p:nvGrpSpPr>
        <p:grpSpPr>
          <a:xfrm>
            <a:off x="5222840" y="2445934"/>
            <a:ext cx="216591" cy="266829"/>
            <a:chOff x="7501951" y="2927402"/>
            <a:chExt cx="2190437" cy="2880512"/>
          </a:xfrm>
          <a:solidFill>
            <a:sysClr val="windowText" lastClr="000000">
              <a:lumMod val="65000"/>
              <a:lumOff val="35000"/>
            </a:sysClr>
          </a:solidFill>
          <a:effectLst>
            <a:outerShdw blurRad="63500" dist="63500" dir="2700000" algn="tl" rotWithShape="0">
              <a:prstClr val="black">
                <a:alpha val="50000"/>
              </a:prstClr>
            </a:outerShdw>
          </a:effectLst>
        </p:grpSpPr>
        <p:sp>
          <p:nvSpPr>
            <p:cNvPr id="73" name="淘宝网Chenying0907出品 50"/>
            <p:cNvSpPr/>
            <p:nvPr/>
          </p:nvSpPr>
          <p:spPr>
            <a:xfrm rot="18900000">
              <a:off x="7501951" y="2927402"/>
              <a:ext cx="2190437" cy="2880512"/>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 fmla="*/ 13249 w 1687745"/>
                <a:gd name="connsiteY0" fmla="*/ 1035368 h 2070736"/>
                <a:gd name="connsiteX1" fmla="*/ 850497 w 1687745"/>
                <a:gd name="connsiteY1" fmla="*/ 0 h 2070736"/>
                <a:gd name="connsiteX2" fmla="*/ 1687745 w 1687745"/>
                <a:gd name="connsiteY2" fmla="*/ 1035368 h 2070736"/>
                <a:gd name="connsiteX3" fmla="*/ 850497 w 1687745"/>
                <a:gd name="connsiteY3" fmla="*/ 2070736 h 2070736"/>
                <a:gd name="connsiteX4" fmla="*/ 13249 w 1687745"/>
                <a:gd name="connsiteY4" fmla="*/ 1035368 h 2070736"/>
                <a:gd name="connsiteX0" fmla="*/ 13249 w 1696474"/>
                <a:gd name="connsiteY0" fmla="*/ 1035368 h 2070736"/>
                <a:gd name="connsiteX1" fmla="*/ 850497 w 1696474"/>
                <a:gd name="connsiteY1" fmla="*/ 0 h 2070736"/>
                <a:gd name="connsiteX2" fmla="*/ 1687745 w 1696474"/>
                <a:gd name="connsiteY2" fmla="*/ 1035368 h 2070736"/>
                <a:gd name="connsiteX3" fmla="*/ 850497 w 1696474"/>
                <a:gd name="connsiteY3" fmla="*/ 2070736 h 2070736"/>
                <a:gd name="connsiteX4" fmla="*/ 13249 w 1696474"/>
                <a:gd name="connsiteY4" fmla="*/ 1035368 h 2070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pFill/>
            <a:ln w="12700" cap="flat" cmpd="sng" algn="ctr">
              <a:noFill/>
              <a:prstDash val="solid"/>
              <a:miter lim="800000"/>
            </a:ln>
            <a:effectLst>
              <a:softEdge rad="4318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74" name="淘宝网Chenying0907出品 97"/>
            <p:cNvSpPr/>
            <p:nvPr/>
          </p:nvSpPr>
          <p:spPr>
            <a:xfrm>
              <a:off x="7567586" y="3243360"/>
              <a:ext cx="1344545" cy="1344539"/>
            </a:xfrm>
            <a:prstGeom prst="ellipse">
              <a:avLst/>
            </a:prstGeom>
            <a:grpFill/>
            <a:ln w="12700" cap="flat" cmpd="sng" algn="ctr">
              <a:noFill/>
              <a:prstDash val="solid"/>
              <a:miter lim="800000"/>
            </a:ln>
            <a:effectLst>
              <a:outerShdw blurRad="177800" dist="139700" dir="2700000" algn="tl" rotWithShape="0">
                <a:srgbClr val="494949">
                  <a:alpha val="4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75" name="淘宝网Chenying0907出品 99"/>
          <p:cNvGrpSpPr/>
          <p:nvPr/>
        </p:nvGrpSpPr>
        <p:grpSpPr>
          <a:xfrm>
            <a:off x="5222840" y="2859998"/>
            <a:ext cx="216591" cy="266829"/>
            <a:chOff x="7501951" y="2927402"/>
            <a:chExt cx="2190437" cy="2880512"/>
          </a:xfrm>
          <a:solidFill>
            <a:sysClr val="windowText" lastClr="000000">
              <a:lumMod val="65000"/>
              <a:lumOff val="35000"/>
            </a:sysClr>
          </a:solidFill>
          <a:effectLst>
            <a:outerShdw blurRad="63500" dist="63500" dir="2700000" algn="tl" rotWithShape="0">
              <a:prstClr val="black">
                <a:alpha val="50000"/>
              </a:prstClr>
            </a:outerShdw>
          </a:effectLst>
        </p:grpSpPr>
        <p:sp>
          <p:nvSpPr>
            <p:cNvPr id="76" name="淘宝网Chenying0907出品 50"/>
            <p:cNvSpPr/>
            <p:nvPr/>
          </p:nvSpPr>
          <p:spPr>
            <a:xfrm rot="18900000">
              <a:off x="7501951" y="2927402"/>
              <a:ext cx="2190437" cy="2880512"/>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 fmla="*/ 13249 w 1687745"/>
                <a:gd name="connsiteY0" fmla="*/ 1035368 h 2070736"/>
                <a:gd name="connsiteX1" fmla="*/ 850497 w 1687745"/>
                <a:gd name="connsiteY1" fmla="*/ 0 h 2070736"/>
                <a:gd name="connsiteX2" fmla="*/ 1687745 w 1687745"/>
                <a:gd name="connsiteY2" fmla="*/ 1035368 h 2070736"/>
                <a:gd name="connsiteX3" fmla="*/ 850497 w 1687745"/>
                <a:gd name="connsiteY3" fmla="*/ 2070736 h 2070736"/>
                <a:gd name="connsiteX4" fmla="*/ 13249 w 1687745"/>
                <a:gd name="connsiteY4" fmla="*/ 1035368 h 2070736"/>
                <a:gd name="connsiteX0" fmla="*/ 13249 w 1696474"/>
                <a:gd name="connsiteY0" fmla="*/ 1035368 h 2070736"/>
                <a:gd name="connsiteX1" fmla="*/ 850497 w 1696474"/>
                <a:gd name="connsiteY1" fmla="*/ 0 h 2070736"/>
                <a:gd name="connsiteX2" fmla="*/ 1687745 w 1696474"/>
                <a:gd name="connsiteY2" fmla="*/ 1035368 h 2070736"/>
                <a:gd name="connsiteX3" fmla="*/ 850497 w 1696474"/>
                <a:gd name="connsiteY3" fmla="*/ 2070736 h 2070736"/>
                <a:gd name="connsiteX4" fmla="*/ 13249 w 1696474"/>
                <a:gd name="connsiteY4" fmla="*/ 1035368 h 2070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pFill/>
            <a:ln w="12700" cap="flat" cmpd="sng" algn="ctr">
              <a:noFill/>
              <a:prstDash val="solid"/>
              <a:miter lim="800000"/>
            </a:ln>
            <a:effectLst>
              <a:softEdge rad="4318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77" name="淘宝网Chenying0907出品 101"/>
            <p:cNvSpPr/>
            <p:nvPr/>
          </p:nvSpPr>
          <p:spPr>
            <a:xfrm>
              <a:off x="7567586" y="3243360"/>
              <a:ext cx="1344545" cy="1344539"/>
            </a:xfrm>
            <a:prstGeom prst="ellipse">
              <a:avLst/>
            </a:prstGeom>
            <a:grpFill/>
            <a:ln w="12700" cap="flat" cmpd="sng" algn="ctr">
              <a:noFill/>
              <a:prstDash val="solid"/>
              <a:miter lim="800000"/>
            </a:ln>
            <a:effectLst>
              <a:outerShdw blurRad="177800" dist="139700" dir="2700000" algn="tl" rotWithShape="0">
                <a:srgbClr val="494949">
                  <a:alpha val="4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78" name="淘宝网Chenying0907出品 103"/>
          <p:cNvGrpSpPr/>
          <p:nvPr/>
        </p:nvGrpSpPr>
        <p:grpSpPr>
          <a:xfrm>
            <a:off x="5222840" y="3299629"/>
            <a:ext cx="216591" cy="266829"/>
            <a:chOff x="7501951" y="2927402"/>
            <a:chExt cx="2190437" cy="2880512"/>
          </a:xfrm>
          <a:solidFill>
            <a:sysClr val="windowText" lastClr="000000">
              <a:lumMod val="65000"/>
              <a:lumOff val="35000"/>
            </a:sysClr>
          </a:solidFill>
          <a:effectLst>
            <a:outerShdw blurRad="63500" dist="63500" dir="2700000" algn="tl" rotWithShape="0">
              <a:prstClr val="black">
                <a:alpha val="50000"/>
              </a:prstClr>
            </a:outerShdw>
          </a:effectLst>
        </p:grpSpPr>
        <p:sp>
          <p:nvSpPr>
            <p:cNvPr id="79" name="淘宝网Chenying0907出品 50"/>
            <p:cNvSpPr/>
            <p:nvPr/>
          </p:nvSpPr>
          <p:spPr>
            <a:xfrm rot="18900000">
              <a:off x="7501951" y="2927402"/>
              <a:ext cx="2190437" cy="2880512"/>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 fmla="*/ 13249 w 1687745"/>
                <a:gd name="connsiteY0" fmla="*/ 1035368 h 2070736"/>
                <a:gd name="connsiteX1" fmla="*/ 850497 w 1687745"/>
                <a:gd name="connsiteY1" fmla="*/ 0 h 2070736"/>
                <a:gd name="connsiteX2" fmla="*/ 1687745 w 1687745"/>
                <a:gd name="connsiteY2" fmla="*/ 1035368 h 2070736"/>
                <a:gd name="connsiteX3" fmla="*/ 850497 w 1687745"/>
                <a:gd name="connsiteY3" fmla="*/ 2070736 h 2070736"/>
                <a:gd name="connsiteX4" fmla="*/ 13249 w 1687745"/>
                <a:gd name="connsiteY4" fmla="*/ 1035368 h 2070736"/>
                <a:gd name="connsiteX0" fmla="*/ 13249 w 1696474"/>
                <a:gd name="connsiteY0" fmla="*/ 1035368 h 2070736"/>
                <a:gd name="connsiteX1" fmla="*/ 850497 w 1696474"/>
                <a:gd name="connsiteY1" fmla="*/ 0 h 2070736"/>
                <a:gd name="connsiteX2" fmla="*/ 1687745 w 1696474"/>
                <a:gd name="connsiteY2" fmla="*/ 1035368 h 2070736"/>
                <a:gd name="connsiteX3" fmla="*/ 850497 w 1696474"/>
                <a:gd name="connsiteY3" fmla="*/ 2070736 h 2070736"/>
                <a:gd name="connsiteX4" fmla="*/ 13249 w 1696474"/>
                <a:gd name="connsiteY4" fmla="*/ 1035368 h 2070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pFill/>
            <a:ln w="12700" cap="flat" cmpd="sng" algn="ctr">
              <a:noFill/>
              <a:prstDash val="solid"/>
              <a:miter lim="800000"/>
            </a:ln>
            <a:effectLst>
              <a:softEdge rad="4318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80" name="淘宝网Chenying0907出品 105"/>
            <p:cNvSpPr/>
            <p:nvPr/>
          </p:nvSpPr>
          <p:spPr>
            <a:xfrm>
              <a:off x="7567586" y="3243360"/>
              <a:ext cx="1344545" cy="1344539"/>
            </a:xfrm>
            <a:prstGeom prst="ellipse">
              <a:avLst/>
            </a:prstGeom>
            <a:grpFill/>
            <a:ln w="12700" cap="flat" cmpd="sng" algn="ctr">
              <a:noFill/>
              <a:prstDash val="solid"/>
              <a:miter lim="800000"/>
            </a:ln>
            <a:effectLst>
              <a:outerShdw blurRad="177800" dist="139700" dir="2700000" algn="tl" rotWithShape="0">
                <a:srgbClr val="494949">
                  <a:alpha val="4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81" name="淘宝网Chenying0907出品 107"/>
          <p:cNvGrpSpPr/>
          <p:nvPr/>
        </p:nvGrpSpPr>
        <p:grpSpPr>
          <a:xfrm>
            <a:off x="5222840" y="3707645"/>
            <a:ext cx="216591" cy="266829"/>
            <a:chOff x="7501951" y="2927402"/>
            <a:chExt cx="2190437" cy="2880512"/>
          </a:xfrm>
          <a:solidFill>
            <a:sysClr val="windowText" lastClr="000000">
              <a:lumMod val="65000"/>
              <a:lumOff val="35000"/>
            </a:sysClr>
          </a:solidFill>
          <a:effectLst>
            <a:outerShdw blurRad="63500" dist="63500" dir="2700000" algn="tl" rotWithShape="0">
              <a:prstClr val="black">
                <a:alpha val="50000"/>
              </a:prstClr>
            </a:outerShdw>
          </a:effectLst>
        </p:grpSpPr>
        <p:sp>
          <p:nvSpPr>
            <p:cNvPr id="82" name="淘宝网Chenying0907出品 50"/>
            <p:cNvSpPr/>
            <p:nvPr/>
          </p:nvSpPr>
          <p:spPr>
            <a:xfrm rot="18900000">
              <a:off x="7501951" y="2927402"/>
              <a:ext cx="2190437" cy="2880512"/>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 fmla="*/ 13249 w 1687745"/>
                <a:gd name="connsiteY0" fmla="*/ 1035368 h 2070736"/>
                <a:gd name="connsiteX1" fmla="*/ 850497 w 1687745"/>
                <a:gd name="connsiteY1" fmla="*/ 0 h 2070736"/>
                <a:gd name="connsiteX2" fmla="*/ 1687745 w 1687745"/>
                <a:gd name="connsiteY2" fmla="*/ 1035368 h 2070736"/>
                <a:gd name="connsiteX3" fmla="*/ 850497 w 1687745"/>
                <a:gd name="connsiteY3" fmla="*/ 2070736 h 2070736"/>
                <a:gd name="connsiteX4" fmla="*/ 13249 w 1687745"/>
                <a:gd name="connsiteY4" fmla="*/ 1035368 h 2070736"/>
                <a:gd name="connsiteX0" fmla="*/ 13249 w 1696474"/>
                <a:gd name="connsiteY0" fmla="*/ 1035368 h 2070736"/>
                <a:gd name="connsiteX1" fmla="*/ 850497 w 1696474"/>
                <a:gd name="connsiteY1" fmla="*/ 0 h 2070736"/>
                <a:gd name="connsiteX2" fmla="*/ 1687745 w 1696474"/>
                <a:gd name="connsiteY2" fmla="*/ 1035368 h 2070736"/>
                <a:gd name="connsiteX3" fmla="*/ 850497 w 1696474"/>
                <a:gd name="connsiteY3" fmla="*/ 2070736 h 2070736"/>
                <a:gd name="connsiteX4" fmla="*/ 13249 w 1696474"/>
                <a:gd name="connsiteY4" fmla="*/ 1035368 h 2070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pFill/>
            <a:ln w="12700" cap="flat" cmpd="sng" algn="ctr">
              <a:noFill/>
              <a:prstDash val="solid"/>
              <a:miter lim="800000"/>
            </a:ln>
            <a:effectLst>
              <a:softEdge rad="4318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83" name="淘宝网Chenying0907出品 109"/>
            <p:cNvSpPr/>
            <p:nvPr/>
          </p:nvSpPr>
          <p:spPr>
            <a:xfrm>
              <a:off x="7567586" y="3243360"/>
              <a:ext cx="1344545" cy="1344539"/>
            </a:xfrm>
            <a:prstGeom prst="ellipse">
              <a:avLst/>
            </a:prstGeom>
            <a:grpFill/>
            <a:ln w="12700" cap="flat" cmpd="sng" algn="ctr">
              <a:noFill/>
              <a:prstDash val="solid"/>
              <a:miter lim="800000"/>
            </a:ln>
            <a:effectLst>
              <a:outerShdw blurRad="177800" dist="139700" dir="2700000" algn="tl" rotWithShape="0">
                <a:srgbClr val="494949">
                  <a:alpha val="4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84" name="淘宝网Chenying0907出品 111"/>
          <p:cNvGrpSpPr/>
          <p:nvPr/>
        </p:nvGrpSpPr>
        <p:grpSpPr>
          <a:xfrm>
            <a:off x="5222840" y="4137981"/>
            <a:ext cx="216591" cy="266829"/>
            <a:chOff x="7501951" y="2927402"/>
            <a:chExt cx="2190437" cy="2880512"/>
          </a:xfrm>
          <a:solidFill>
            <a:sysClr val="windowText" lastClr="000000">
              <a:lumMod val="65000"/>
              <a:lumOff val="35000"/>
            </a:sysClr>
          </a:solidFill>
          <a:effectLst>
            <a:outerShdw blurRad="63500" dist="63500" dir="2700000" algn="tl" rotWithShape="0">
              <a:prstClr val="black">
                <a:alpha val="50000"/>
              </a:prstClr>
            </a:outerShdw>
          </a:effectLst>
        </p:grpSpPr>
        <p:sp>
          <p:nvSpPr>
            <p:cNvPr id="85" name="淘宝网Chenying0907出品 50"/>
            <p:cNvSpPr/>
            <p:nvPr/>
          </p:nvSpPr>
          <p:spPr>
            <a:xfrm rot="18900000">
              <a:off x="7501951" y="2927402"/>
              <a:ext cx="2190437" cy="2880512"/>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 fmla="*/ 13249 w 1687745"/>
                <a:gd name="connsiteY0" fmla="*/ 1035368 h 2070736"/>
                <a:gd name="connsiteX1" fmla="*/ 850497 w 1687745"/>
                <a:gd name="connsiteY1" fmla="*/ 0 h 2070736"/>
                <a:gd name="connsiteX2" fmla="*/ 1687745 w 1687745"/>
                <a:gd name="connsiteY2" fmla="*/ 1035368 h 2070736"/>
                <a:gd name="connsiteX3" fmla="*/ 850497 w 1687745"/>
                <a:gd name="connsiteY3" fmla="*/ 2070736 h 2070736"/>
                <a:gd name="connsiteX4" fmla="*/ 13249 w 1687745"/>
                <a:gd name="connsiteY4" fmla="*/ 1035368 h 2070736"/>
                <a:gd name="connsiteX0" fmla="*/ 13249 w 1696474"/>
                <a:gd name="connsiteY0" fmla="*/ 1035368 h 2070736"/>
                <a:gd name="connsiteX1" fmla="*/ 850497 w 1696474"/>
                <a:gd name="connsiteY1" fmla="*/ 0 h 2070736"/>
                <a:gd name="connsiteX2" fmla="*/ 1687745 w 1696474"/>
                <a:gd name="connsiteY2" fmla="*/ 1035368 h 2070736"/>
                <a:gd name="connsiteX3" fmla="*/ 850497 w 1696474"/>
                <a:gd name="connsiteY3" fmla="*/ 2070736 h 2070736"/>
                <a:gd name="connsiteX4" fmla="*/ 13249 w 1696474"/>
                <a:gd name="connsiteY4" fmla="*/ 1035368 h 2070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pFill/>
            <a:ln w="12700" cap="flat" cmpd="sng" algn="ctr">
              <a:noFill/>
              <a:prstDash val="solid"/>
              <a:miter lim="800000"/>
            </a:ln>
            <a:effectLst>
              <a:softEdge rad="4318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86" name="淘宝网Chenying0907出品 113"/>
            <p:cNvSpPr/>
            <p:nvPr/>
          </p:nvSpPr>
          <p:spPr>
            <a:xfrm>
              <a:off x="7567586" y="3243360"/>
              <a:ext cx="1344545" cy="1344539"/>
            </a:xfrm>
            <a:prstGeom prst="ellipse">
              <a:avLst/>
            </a:prstGeom>
            <a:grpFill/>
            <a:ln w="12700" cap="flat" cmpd="sng" algn="ctr">
              <a:noFill/>
              <a:prstDash val="solid"/>
              <a:miter lim="800000"/>
            </a:ln>
            <a:effectLst>
              <a:outerShdw blurRad="177800" dist="139700" dir="2700000" algn="tl" rotWithShape="0">
                <a:srgbClr val="494949">
                  <a:alpha val="4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87" name="淘宝网Chenying0907出品 115"/>
          <p:cNvGrpSpPr/>
          <p:nvPr/>
        </p:nvGrpSpPr>
        <p:grpSpPr>
          <a:xfrm>
            <a:off x="5222840" y="4593713"/>
            <a:ext cx="216591" cy="266829"/>
            <a:chOff x="7501951" y="2927402"/>
            <a:chExt cx="2190437" cy="2880512"/>
          </a:xfrm>
          <a:solidFill>
            <a:sysClr val="windowText" lastClr="000000">
              <a:lumMod val="65000"/>
              <a:lumOff val="35000"/>
            </a:sysClr>
          </a:solidFill>
          <a:effectLst>
            <a:outerShdw blurRad="63500" dist="63500" dir="2700000" algn="tl" rotWithShape="0">
              <a:prstClr val="black">
                <a:alpha val="50000"/>
              </a:prstClr>
            </a:outerShdw>
          </a:effectLst>
        </p:grpSpPr>
        <p:sp>
          <p:nvSpPr>
            <p:cNvPr id="88" name="淘宝网Chenying0907出品 50"/>
            <p:cNvSpPr/>
            <p:nvPr/>
          </p:nvSpPr>
          <p:spPr>
            <a:xfrm rot="18900000">
              <a:off x="7501951" y="2927402"/>
              <a:ext cx="2190437" cy="2880512"/>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 fmla="*/ 13249 w 1687745"/>
                <a:gd name="connsiteY0" fmla="*/ 1035368 h 2070736"/>
                <a:gd name="connsiteX1" fmla="*/ 850497 w 1687745"/>
                <a:gd name="connsiteY1" fmla="*/ 0 h 2070736"/>
                <a:gd name="connsiteX2" fmla="*/ 1687745 w 1687745"/>
                <a:gd name="connsiteY2" fmla="*/ 1035368 h 2070736"/>
                <a:gd name="connsiteX3" fmla="*/ 850497 w 1687745"/>
                <a:gd name="connsiteY3" fmla="*/ 2070736 h 2070736"/>
                <a:gd name="connsiteX4" fmla="*/ 13249 w 1687745"/>
                <a:gd name="connsiteY4" fmla="*/ 1035368 h 2070736"/>
                <a:gd name="connsiteX0" fmla="*/ 13249 w 1696474"/>
                <a:gd name="connsiteY0" fmla="*/ 1035368 h 2070736"/>
                <a:gd name="connsiteX1" fmla="*/ 850497 w 1696474"/>
                <a:gd name="connsiteY1" fmla="*/ 0 h 2070736"/>
                <a:gd name="connsiteX2" fmla="*/ 1687745 w 1696474"/>
                <a:gd name="connsiteY2" fmla="*/ 1035368 h 2070736"/>
                <a:gd name="connsiteX3" fmla="*/ 850497 w 1696474"/>
                <a:gd name="connsiteY3" fmla="*/ 2070736 h 2070736"/>
                <a:gd name="connsiteX4" fmla="*/ 13249 w 1696474"/>
                <a:gd name="connsiteY4" fmla="*/ 1035368 h 2070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pFill/>
            <a:ln w="12700" cap="flat" cmpd="sng" algn="ctr">
              <a:noFill/>
              <a:prstDash val="solid"/>
              <a:miter lim="800000"/>
            </a:ln>
            <a:effectLst>
              <a:softEdge rad="4318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89" name="淘宝网Chenying0907出品 117"/>
            <p:cNvSpPr/>
            <p:nvPr/>
          </p:nvSpPr>
          <p:spPr>
            <a:xfrm>
              <a:off x="7567586" y="3243360"/>
              <a:ext cx="1344545" cy="1344539"/>
            </a:xfrm>
            <a:prstGeom prst="ellipse">
              <a:avLst/>
            </a:prstGeom>
            <a:grpFill/>
            <a:ln w="12700" cap="flat" cmpd="sng" algn="ctr">
              <a:noFill/>
              <a:prstDash val="solid"/>
              <a:miter lim="800000"/>
            </a:ln>
            <a:effectLst>
              <a:outerShdw blurRad="177800" dist="139700" dir="2700000" algn="tl" rotWithShape="0">
                <a:srgbClr val="494949">
                  <a:alpha val="4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90" name="淘宝网Chenying0907出品 1"/>
          <p:cNvSpPr/>
          <p:nvPr/>
        </p:nvSpPr>
        <p:spPr>
          <a:xfrm>
            <a:off x="5616596" y="2244530"/>
            <a:ext cx="902811" cy="469359"/>
          </a:xfrm>
          <a:prstGeom prst="rect">
            <a:avLst/>
          </a:prstGeom>
        </p:spPr>
        <p:txBody>
          <a:bodyPr wrap="none">
            <a:spAutoFit/>
          </a:bodyPr>
          <a:lstStyle/>
          <a:p>
            <a:pPr>
              <a:lnSpc>
                <a:spcPct val="200000"/>
              </a:lnSpc>
            </a:pPr>
            <a:r>
              <a:rPr lang="zh-CN" altLang="en-US" sz="1400" dirty="0">
                <a:solidFill>
                  <a:prstClr val="black">
                    <a:lumMod val="75000"/>
                    <a:lumOff val="25000"/>
                  </a:prstClr>
                </a:solidFill>
                <a:latin typeface="方正正纤黑简体" panose="02000000000000000000" pitchFamily="2" charset="-122"/>
                <a:ea typeface="方正正纤黑简体" panose="02000000000000000000" pitchFamily="2" charset="-122"/>
              </a:rPr>
              <a:t>需求分析</a:t>
            </a:r>
            <a:endParaRPr lang="en-US" altLang="zh-CN" sz="1400" dirty="0">
              <a:solidFill>
                <a:prstClr val="black">
                  <a:lumMod val="75000"/>
                  <a:lumOff val="25000"/>
                </a:prstClr>
              </a:solidFill>
              <a:latin typeface="方正正纤黑简体" panose="02000000000000000000" pitchFamily="2" charset="-122"/>
              <a:ea typeface="方正正纤黑简体" panose="02000000000000000000" pitchFamily="2" charset="-122"/>
            </a:endParaRPr>
          </a:p>
        </p:txBody>
      </p:sp>
      <p:sp>
        <p:nvSpPr>
          <p:cNvPr id="91" name="淘宝网Chenying0907出品 2"/>
          <p:cNvSpPr/>
          <p:nvPr/>
        </p:nvSpPr>
        <p:spPr>
          <a:xfrm>
            <a:off x="5614374" y="2671900"/>
            <a:ext cx="1082348" cy="469359"/>
          </a:xfrm>
          <a:prstGeom prst="rect">
            <a:avLst/>
          </a:prstGeom>
        </p:spPr>
        <p:txBody>
          <a:bodyPr wrap="none">
            <a:spAutoFit/>
          </a:bodyPr>
          <a:lstStyle/>
          <a:p>
            <a:pPr>
              <a:lnSpc>
                <a:spcPct val="200000"/>
              </a:lnSpc>
            </a:pPr>
            <a:r>
              <a:rPr lang="zh-CN" altLang="en-US" sz="1400" dirty="0">
                <a:solidFill>
                  <a:prstClr val="black">
                    <a:lumMod val="75000"/>
                    <a:lumOff val="25000"/>
                  </a:prstClr>
                </a:solidFill>
                <a:latin typeface="方正正纤黑简体" panose="02000000000000000000" pitchFamily="2" charset="-122"/>
                <a:ea typeface="方正正纤黑简体" panose="02000000000000000000" pitchFamily="2" charset="-122"/>
              </a:rPr>
              <a:t>面临的问题</a:t>
            </a:r>
            <a:endParaRPr lang="en-US" altLang="zh-CN" sz="1400" dirty="0">
              <a:solidFill>
                <a:prstClr val="black">
                  <a:lumMod val="75000"/>
                  <a:lumOff val="25000"/>
                </a:prstClr>
              </a:solidFill>
              <a:latin typeface="方正正纤黑简体" panose="02000000000000000000" pitchFamily="2" charset="-122"/>
              <a:ea typeface="方正正纤黑简体" panose="02000000000000000000" pitchFamily="2" charset="-122"/>
            </a:endParaRPr>
          </a:p>
        </p:txBody>
      </p:sp>
      <p:sp>
        <p:nvSpPr>
          <p:cNvPr id="92" name="淘宝网Chenying0907出品 4"/>
          <p:cNvSpPr/>
          <p:nvPr/>
        </p:nvSpPr>
        <p:spPr>
          <a:xfrm>
            <a:off x="5614373" y="3091977"/>
            <a:ext cx="902811" cy="469359"/>
          </a:xfrm>
          <a:prstGeom prst="rect">
            <a:avLst/>
          </a:prstGeom>
        </p:spPr>
        <p:txBody>
          <a:bodyPr wrap="none">
            <a:spAutoFit/>
          </a:bodyPr>
          <a:lstStyle/>
          <a:p>
            <a:pPr>
              <a:lnSpc>
                <a:spcPct val="200000"/>
              </a:lnSpc>
            </a:pPr>
            <a:r>
              <a:rPr lang="zh-CN" altLang="en-US" sz="1400" dirty="0">
                <a:solidFill>
                  <a:prstClr val="black">
                    <a:lumMod val="75000"/>
                    <a:lumOff val="25000"/>
                  </a:prstClr>
                </a:solidFill>
                <a:latin typeface="方正正纤黑简体" panose="02000000000000000000" pitchFamily="2" charset="-122"/>
                <a:ea typeface="方正正纤黑简体" panose="02000000000000000000" pitchFamily="2" charset="-122"/>
              </a:rPr>
              <a:t>行业前景</a:t>
            </a:r>
            <a:endParaRPr lang="en-US" altLang="zh-CN" sz="1400" dirty="0">
              <a:solidFill>
                <a:prstClr val="black">
                  <a:lumMod val="75000"/>
                  <a:lumOff val="25000"/>
                </a:prstClr>
              </a:solidFill>
              <a:latin typeface="方正正纤黑简体" panose="02000000000000000000" pitchFamily="2" charset="-122"/>
              <a:ea typeface="方正正纤黑简体" panose="02000000000000000000" pitchFamily="2" charset="-122"/>
            </a:endParaRPr>
          </a:p>
        </p:txBody>
      </p:sp>
      <p:sp>
        <p:nvSpPr>
          <p:cNvPr id="93" name="淘宝网Chenying0907出品 5"/>
          <p:cNvSpPr/>
          <p:nvPr/>
        </p:nvSpPr>
        <p:spPr>
          <a:xfrm>
            <a:off x="5614372" y="3499901"/>
            <a:ext cx="1261884" cy="469359"/>
          </a:xfrm>
          <a:prstGeom prst="rect">
            <a:avLst/>
          </a:prstGeom>
        </p:spPr>
        <p:txBody>
          <a:bodyPr wrap="none">
            <a:spAutoFit/>
          </a:bodyPr>
          <a:lstStyle/>
          <a:p>
            <a:pPr>
              <a:lnSpc>
                <a:spcPct val="200000"/>
              </a:lnSpc>
            </a:pPr>
            <a:r>
              <a:rPr lang="zh-CN" altLang="en-US" sz="1400" dirty="0">
                <a:solidFill>
                  <a:prstClr val="black">
                    <a:lumMod val="75000"/>
                    <a:lumOff val="25000"/>
                  </a:prstClr>
                </a:solidFill>
                <a:latin typeface="方正正纤黑简体" panose="02000000000000000000" pitchFamily="2" charset="-122"/>
                <a:ea typeface="方正正纤黑简体" panose="02000000000000000000" pitchFamily="2" charset="-122"/>
              </a:rPr>
              <a:t>竞争对手分析</a:t>
            </a:r>
            <a:endParaRPr lang="en-US" altLang="zh-CN" sz="1400" dirty="0">
              <a:solidFill>
                <a:prstClr val="black">
                  <a:lumMod val="75000"/>
                  <a:lumOff val="25000"/>
                </a:prstClr>
              </a:solidFill>
              <a:latin typeface="方正正纤黑简体" panose="02000000000000000000" pitchFamily="2" charset="-122"/>
              <a:ea typeface="方正正纤黑简体" panose="02000000000000000000" pitchFamily="2" charset="-122"/>
            </a:endParaRPr>
          </a:p>
        </p:txBody>
      </p:sp>
      <p:sp>
        <p:nvSpPr>
          <p:cNvPr id="94" name="淘宝网Chenying0907出品 6"/>
          <p:cNvSpPr/>
          <p:nvPr/>
        </p:nvSpPr>
        <p:spPr>
          <a:xfrm>
            <a:off x="5614371" y="3914240"/>
            <a:ext cx="1082348" cy="469359"/>
          </a:xfrm>
          <a:prstGeom prst="rect">
            <a:avLst/>
          </a:prstGeom>
        </p:spPr>
        <p:txBody>
          <a:bodyPr wrap="none">
            <a:spAutoFit/>
          </a:bodyPr>
          <a:lstStyle/>
          <a:p>
            <a:pPr>
              <a:lnSpc>
                <a:spcPct val="200000"/>
              </a:lnSpc>
            </a:pPr>
            <a:r>
              <a:rPr lang="zh-CN" altLang="en-US" sz="1400" dirty="0">
                <a:solidFill>
                  <a:prstClr val="black">
                    <a:lumMod val="75000"/>
                    <a:lumOff val="25000"/>
                  </a:prstClr>
                </a:solidFill>
                <a:latin typeface="方正正纤黑简体" panose="02000000000000000000" pitchFamily="2" charset="-122"/>
                <a:ea typeface="方正正纤黑简体" panose="02000000000000000000" pitchFamily="2" charset="-122"/>
              </a:rPr>
              <a:t>我们的优势</a:t>
            </a:r>
            <a:endParaRPr lang="en-US" altLang="zh-CN" sz="1400" dirty="0">
              <a:solidFill>
                <a:prstClr val="black">
                  <a:lumMod val="75000"/>
                  <a:lumOff val="25000"/>
                </a:prstClr>
              </a:solidFill>
              <a:latin typeface="方正正纤黑简体" panose="02000000000000000000" pitchFamily="2" charset="-122"/>
              <a:ea typeface="方正正纤黑简体" panose="02000000000000000000" pitchFamily="2" charset="-122"/>
            </a:endParaRPr>
          </a:p>
        </p:txBody>
      </p:sp>
      <p:sp>
        <p:nvSpPr>
          <p:cNvPr id="95" name="淘宝网Chenying0907出品 7"/>
          <p:cNvSpPr/>
          <p:nvPr/>
        </p:nvSpPr>
        <p:spPr>
          <a:xfrm>
            <a:off x="5614370" y="4372288"/>
            <a:ext cx="1082348" cy="469359"/>
          </a:xfrm>
          <a:prstGeom prst="rect">
            <a:avLst/>
          </a:prstGeom>
        </p:spPr>
        <p:txBody>
          <a:bodyPr wrap="none">
            <a:spAutoFit/>
          </a:bodyPr>
          <a:lstStyle/>
          <a:p>
            <a:pPr>
              <a:lnSpc>
                <a:spcPct val="200000"/>
              </a:lnSpc>
            </a:pPr>
            <a:r>
              <a:rPr lang="zh-CN" altLang="en-US" sz="1400" dirty="0">
                <a:solidFill>
                  <a:prstClr val="black">
                    <a:lumMod val="75000"/>
                    <a:lumOff val="25000"/>
                  </a:prstClr>
                </a:solidFill>
                <a:latin typeface="方正正纤黑简体" panose="02000000000000000000" pitchFamily="2" charset="-122"/>
                <a:ea typeface="方正正纤黑简体" panose="02000000000000000000" pitchFamily="2" charset="-122"/>
              </a:rPr>
              <a:t>可行性分析</a:t>
            </a:r>
            <a:endParaRPr lang="en-US" altLang="zh-CN" sz="1400" dirty="0">
              <a:solidFill>
                <a:prstClr val="black">
                  <a:lumMod val="75000"/>
                  <a:lumOff val="25000"/>
                </a:prstClr>
              </a:solidFill>
              <a:latin typeface="方正正纤黑简体" panose="02000000000000000000" pitchFamily="2" charset="-122"/>
              <a:ea typeface="方正正纤黑简体" panose="02000000000000000000" pitchFamily="2" charset="-122"/>
            </a:endParaRPr>
          </a:p>
        </p:txBody>
      </p:sp>
    </p:spTree>
    <p:extLst>
      <p:ext uri="{BB962C8B-B14F-4D97-AF65-F5344CB8AC3E}">
        <p14:creationId xmlns:p14="http://schemas.microsoft.com/office/powerpoint/2010/main" val="3994237877"/>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14:presetBounceEnd="66667">
                                      <p:stCondLst>
                                        <p:cond delay="0"/>
                                      </p:stCondLst>
                                      <p:childTnLst>
                                        <p:set>
                                          <p:cBhvr>
                                            <p:cTn id="6" dur="1" fill="hold">
                                              <p:stCondLst>
                                                <p:cond delay="0"/>
                                              </p:stCondLst>
                                            </p:cTn>
                                            <p:tgtEl>
                                              <p:spTgt spid="65"/>
                                            </p:tgtEl>
                                            <p:attrNameLst>
                                              <p:attrName>style.visibility</p:attrName>
                                            </p:attrNameLst>
                                          </p:cBhvr>
                                          <p:to>
                                            <p:strVal val="visible"/>
                                          </p:to>
                                        </p:set>
                                        <p:anim calcmode="lin" valueType="num" p14:bounceEnd="66667">
                                          <p:cBhvr additive="base">
                                            <p:cTn id="7" dur="2000" fill="hold"/>
                                            <p:tgtEl>
                                              <p:spTgt spid="65"/>
                                            </p:tgtEl>
                                            <p:attrNameLst>
                                              <p:attrName>ppt_x</p:attrName>
                                            </p:attrNameLst>
                                          </p:cBhvr>
                                          <p:tavLst>
                                            <p:tav tm="0">
                                              <p:val>
                                                <p:strVal val="#ppt_x"/>
                                              </p:val>
                                            </p:tav>
                                            <p:tav tm="100000">
                                              <p:val>
                                                <p:strVal val="#ppt_x"/>
                                              </p:val>
                                            </p:tav>
                                          </p:tavLst>
                                        </p:anim>
                                        <p:anim calcmode="lin" valueType="num" p14:bounceEnd="66667">
                                          <p:cBhvr additive="base">
                                            <p:cTn id="8" dur="2000" fill="hold"/>
                                            <p:tgtEl>
                                              <p:spTgt spid="65"/>
                                            </p:tgtEl>
                                            <p:attrNameLst>
                                              <p:attrName>ppt_y</p:attrName>
                                            </p:attrNameLst>
                                          </p:cBhvr>
                                          <p:tavLst>
                                            <p:tav tm="0">
                                              <p:val>
                                                <p:strVal val="0-#ppt_h/2"/>
                                              </p:val>
                                            </p:tav>
                                            <p:tav tm="100000">
                                              <p:val>
                                                <p:strVal val="#ppt_y"/>
                                              </p:val>
                                            </p:tav>
                                          </p:tavLst>
                                        </p:anim>
                                      </p:childTnLst>
                                    </p:cTn>
                                  </p:par>
                                  <p:par>
                                    <p:cTn id="9" presetID="10" presetClass="entr" presetSubtype="0" fill="hold" nodeType="withEffect">
                                      <p:stCondLst>
                                        <p:cond delay="500"/>
                                      </p:stCondLst>
                                      <p:childTnLst>
                                        <p:set>
                                          <p:cBhvr>
                                            <p:cTn id="10" dur="1" fill="hold">
                                              <p:stCondLst>
                                                <p:cond delay="0"/>
                                              </p:stCondLst>
                                            </p:cTn>
                                            <p:tgtEl>
                                              <p:spTgt spid="49"/>
                                            </p:tgtEl>
                                            <p:attrNameLst>
                                              <p:attrName>style.visibility</p:attrName>
                                            </p:attrNameLst>
                                          </p:cBhvr>
                                          <p:to>
                                            <p:strVal val="visible"/>
                                          </p:to>
                                        </p:set>
                                        <p:animEffect transition="in" filter="fade">
                                          <p:cBhvr>
                                            <p:cTn id="11" dur="500"/>
                                            <p:tgtEl>
                                              <p:spTgt spid="49"/>
                                            </p:tgtEl>
                                          </p:cBhvr>
                                        </p:animEffect>
                                      </p:childTnLst>
                                    </p:cTn>
                                  </p:par>
                                  <p:par>
                                    <p:cTn id="12" presetID="42" presetClass="path" presetSubtype="0" accel="50000" decel="50000" fill="hold" nodeType="withEffect">
                                      <p:stCondLst>
                                        <p:cond delay="500"/>
                                      </p:stCondLst>
                                      <p:childTnLst>
                                        <p:animMotion origin="layout" path="M 2.82069E-6 -1.43783E-6 L -0.09113 -0.11725 " pathEditMode="relative" rAng="0" ptsTypes="AA">
                                          <p:cBhvr>
                                            <p:cTn id="13" dur="1500" spd="-100000" fill="hold"/>
                                            <p:tgtEl>
                                              <p:spTgt spid="49"/>
                                            </p:tgtEl>
                                            <p:attrNameLst>
                                              <p:attrName>ppt_x</p:attrName>
                                              <p:attrName>ppt_y</p:attrName>
                                            </p:attrNameLst>
                                          </p:cBhvr>
                                          <p:rCtr x="-4565" y="-5862"/>
                                        </p:animMotion>
                                      </p:childTnLst>
                                    </p:cTn>
                                  </p:par>
                                  <p:par>
                                    <p:cTn id="14" presetID="23" presetClass="entr" presetSubtype="16" fill="hold" grpId="0" nodeType="withEffect">
                                      <p:stCondLst>
                                        <p:cond delay="500"/>
                                      </p:stCondLst>
                                      <p:iterate type="lt">
                                        <p:tmPct val="10000"/>
                                      </p:iterate>
                                      <p:childTnLst>
                                        <p:set>
                                          <p:cBhvr>
                                            <p:cTn id="15" dur="1" fill="hold">
                                              <p:stCondLst>
                                                <p:cond delay="0"/>
                                              </p:stCondLst>
                                            </p:cTn>
                                            <p:tgtEl>
                                              <p:spTgt spid="64"/>
                                            </p:tgtEl>
                                            <p:attrNameLst>
                                              <p:attrName>style.visibility</p:attrName>
                                            </p:attrNameLst>
                                          </p:cBhvr>
                                          <p:to>
                                            <p:strVal val="visible"/>
                                          </p:to>
                                        </p:set>
                                        <p:anim calcmode="lin" valueType="num">
                                          <p:cBhvr>
                                            <p:cTn id="16" dur="1000" fill="hold"/>
                                            <p:tgtEl>
                                              <p:spTgt spid="64"/>
                                            </p:tgtEl>
                                            <p:attrNameLst>
                                              <p:attrName>ppt_w</p:attrName>
                                            </p:attrNameLst>
                                          </p:cBhvr>
                                          <p:tavLst>
                                            <p:tav tm="0">
                                              <p:val>
                                                <p:fltVal val="0"/>
                                              </p:val>
                                            </p:tav>
                                            <p:tav tm="100000">
                                              <p:val>
                                                <p:strVal val="#ppt_w"/>
                                              </p:val>
                                            </p:tav>
                                          </p:tavLst>
                                        </p:anim>
                                        <p:anim calcmode="lin" valueType="num">
                                          <p:cBhvr>
                                            <p:cTn id="17" dur="1000" fill="hold"/>
                                            <p:tgtEl>
                                              <p:spTgt spid="64"/>
                                            </p:tgtEl>
                                            <p:attrNameLst>
                                              <p:attrName>ppt_h</p:attrName>
                                            </p:attrNameLst>
                                          </p:cBhvr>
                                          <p:tavLst>
                                            <p:tav tm="0">
                                              <p:val>
                                                <p:fltVal val="0"/>
                                              </p:val>
                                            </p:tav>
                                            <p:tav tm="100000">
                                              <p:val>
                                                <p:strVal val="#ppt_h"/>
                                              </p:val>
                                            </p:tav>
                                          </p:tavLst>
                                        </p:anim>
                                      </p:childTnLst>
                                    </p:cTn>
                                  </p:par>
                                </p:childTnLst>
                              </p:cTn>
                            </p:par>
                            <p:par>
                              <p:cTn id="18" fill="hold">
                                <p:stCondLst>
                                  <p:cond delay="2000"/>
                                </p:stCondLst>
                                <p:childTnLst>
                                  <p:par>
                                    <p:cTn id="19" presetID="22" presetClass="entr" presetSubtype="1" fill="hold" nodeType="afterEffect">
                                      <p:stCondLst>
                                        <p:cond delay="0"/>
                                      </p:stCondLst>
                                      <p:childTnLst>
                                        <p:set>
                                          <p:cBhvr>
                                            <p:cTn id="20" dur="1" fill="hold">
                                              <p:stCondLst>
                                                <p:cond delay="0"/>
                                              </p:stCondLst>
                                            </p:cTn>
                                            <p:tgtEl>
                                              <p:spTgt spid="62"/>
                                            </p:tgtEl>
                                            <p:attrNameLst>
                                              <p:attrName>style.visibility</p:attrName>
                                            </p:attrNameLst>
                                          </p:cBhvr>
                                          <p:to>
                                            <p:strVal val="visible"/>
                                          </p:to>
                                        </p:set>
                                        <p:animEffect transition="in" filter="wipe(up)">
                                          <p:cBhvr>
                                            <p:cTn id="21" dur="500"/>
                                            <p:tgtEl>
                                              <p:spTgt spid="62"/>
                                            </p:tgtEl>
                                          </p:cBhvr>
                                        </p:animEffect>
                                      </p:childTnLst>
                                    </p:cTn>
                                  </p:par>
                                  <p:par>
                                    <p:cTn id="22" presetID="23" presetClass="entr" presetSubtype="288" fill="hold" nodeType="withEffect">
                                      <p:stCondLst>
                                        <p:cond delay="100"/>
                                      </p:stCondLst>
                                      <p:childTnLst>
                                        <p:set>
                                          <p:cBhvr>
                                            <p:cTn id="23" dur="1" fill="hold">
                                              <p:stCondLst>
                                                <p:cond delay="0"/>
                                              </p:stCondLst>
                                            </p:cTn>
                                            <p:tgtEl>
                                              <p:spTgt spid="69"/>
                                            </p:tgtEl>
                                            <p:attrNameLst>
                                              <p:attrName>style.visibility</p:attrName>
                                            </p:attrNameLst>
                                          </p:cBhvr>
                                          <p:to>
                                            <p:strVal val="visible"/>
                                          </p:to>
                                        </p:set>
                                        <p:anim calcmode="lin" valueType="num">
                                          <p:cBhvr>
                                            <p:cTn id="24" dur="500" fill="hold"/>
                                            <p:tgtEl>
                                              <p:spTgt spid="69"/>
                                            </p:tgtEl>
                                            <p:attrNameLst>
                                              <p:attrName>ppt_w</p:attrName>
                                            </p:attrNameLst>
                                          </p:cBhvr>
                                          <p:tavLst>
                                            <p:tav tm="0">
                                              <p:val>
                                                <p:strVal val="4/3*#ppt_w"/>
                                              </p:val>
                                            </p:tav>
                                            <p:tav tm="100000">
                                              <p:val>
                                                <p:strVal val="#ppt_w"/>
                                              </p:val>
                                            </p:tav>
                                          </p:tavLst>
                                        </p:anim>
                                        <p:anim calcmode="lin" valueType="num">
                                          <p:cBhvr>
                                            <p:cTn id="25" dur="500" fill="hold"/>
                                            <p:tgtEl>
                                              <p:spTgt spid="69"/>
                                            </p:tgtEl>
                                            <p:attrNameLst>
                                              <p:attrName>ppt_h</p:attrName>
                                            </p:attrNameLst>
                                          </p:cBhvr>
                                          <p:tavLst>
                                            <p:tav tm="0">
                                              <p:val>
                                                <p:strVal val="4/3*#ppt_h"/>
                                              </p:val>
                                            </p:tav>
                                            <p:tav tm="100000">
                                              <p:val>
                                                <p:strVal val="#ppt_h"/>
                                              </p:val>
                                            </p:tav>
                                          </p:tavLst>
                                        </p:anim>
                                      </p:childTnLst>
                                    </p:cTn>
                                  </p:par>
                                  <p:par>
                                    <p:cTn id="26" presetID="23" presetClass="entr" presetSubtype="288" fill="hold" nodeType="withEffect">
                                      <p:stCondLst>
                                        <p:cond delay="200"/>
                                      </p:stCondLst>
                                      <p:childTnLst>
                                        <p:set>
                                          <p:cBhvr>
                                            <p:cTn id="27" dur="1" fill="hold">
                                              <p:stCondLst>
                                                <p:cond delay="0"/>
                                              </p:stCondLst>
                                            </p:cTn>
                                            <p:tgtEl>
                                              <p:spTgt spid="72"/>
                                            </p:tgtEl>
                                            <p:attrNameLst>
                                              <p:attrName>style.visibility</p:attrName>
                                            </p:attrNameLst>
                                          </p:cBhvr>
                                          <p:to>
                                            <p:strVal val="visible"/>
                                          </p:to>
                                        </p:set>
                                        <p:anim calcmode="lin" valueType="num">
                                          <p:cBhvr>
                                            <p:cTn id="28" dur="500" fill="hold"/>
                                            <p:tgtEl>
                                              <p:spTgt spid="72"/>
                                            </p:tgtEl>
                                            <p:attrNameLst>
                                              <p:attrName>ppt_w</p:attrName>
                                            </p:attrNameLst>
                                          </p:cBhvr>
                                          <p:tavLst>
                                            <p:tav tm="0">
                                              <p:val>
                                                <p:strVal val="4/3*#ppt_w"/>
                                              </p:val>
                                            </p:tav>
                                            <p:tav tm="100000">
                                              <p:val>
                                                <p:strVal val="#ppt_w"/>
                                              </p:val>
                                            </p:tav>
                                          </p:tavLst>
                                        </p:anim>
                                        <p:anim calcmode="lin" valueType="num">
                                          <p:cBhvr>
                                            <p:cTn id="29" dur="500" fill="hold"/>
                                            <p:tgtEl>
                                              <p:spTgt spid="72"/>
                                            </p:tgtEl>
                                            <p:attrNameLst>
                                              <p:attrName>ppt_h</p:attrName>
                                            </p:attrNameLst>
                                          </p:cBhvr>
                                          <p:tavLst>
                                            <p:tav tm="0">
                                              <p:val>
                                                <p:strVal val="4/3*#ppt_h"/>
                                              </p:val>
                                            </p:tav>
                                            <p:tav tm="100000">
                                              <p:val>
                                                <p:strVal val="#ppt_h"/>
                                              </p:val>
                                            </p:tav>
                                          </p:tavLst>
                                        </p:anim>
                                      </p:childTnLst>
                                    </p:cTn>
                                  </p:par>
                                  <p:par>
                                    <p:cTn id="30" presetID="23" presetClass="entr" presetSubtype="288" fill="hold" nodeType="withEffect">
                                      <p:stCondLst>
                                        <p:cond delay="300"/>
                                      </p:stCondLst>
                                      <p:childTnLst>
                                        <p:set>
                                          <p:cBhvr>
                                            <p:cTn id="31" dur="1" fill="hold">
                                              <p:stCondLst>
                                                <p:cond delay="0"/>
                                              </p:stCondLst>
                                            </p:cTn>
                                            <p:tgtEl>
                                              <p:spTgt spid="75"/>
                                            </p:tgtEl>
                                            <p:attrNameLst>
                                              <p:attrName>style.visibility</p:attrName>
                                            </p:attrNameLst>
                                          </p:cBhvr>
                                          <p:to>
                                            <p:strVal val="visible"/>
                                          </p:to>
                                        </p:set>
                                        <p:anim calcmode="lin" valueType="num">
                                          <p:cBhvr>
                                            <p:cTn id="32" dur="500" fill="hold"/>
                                            <p:tgtEl>
                                              <p:spTgt spid="75"/>
                                            </p:tgtEl>
                                            <p:attrNameLst>
                                              <p:attrName>ppt_w</p:attrName>
                                            </p:attrNameLst>
                                          </p:cBhvr>
                                          <p:tavLst>
                                            <p:tav tm="0">
                                              <p:val>
                                                <p:strVal val="4/3*#ppt_w"/>
                                              </p:val>
                                            </p:tav>
                                            <p:tav tm="100000">
                                              <p:val>
                                                <p:strVal val="#ppt_w"/>
                                              </p:val>
                                            </p:tav>
                                          </p:tavLst>
                                        </p:anim>
                                        <p:anim calcmode="lin" valueType="num">
                                          <p:cBhvr>
                                            <p:cTn id="33" dur="500" fill="hold"/>
                                            <p:tgtEl>
                                              <p:spTgt spid="75"/>
                                            </p:tgtEl>
                                            <p:attrNameLst>
                                              <p:attrName>ppt_h</p:attrName>
                                            </p:attrNameLst>
                                          </p:cBhvr>
                                          <p:tavLst>
                                            <p:tav tm="0">
                                              <p:val>
                                                <p:strVal val="4/3*#ppt_h"/>
                                              </p:val>
                                            </p:tav>
                                            <p:tav tm="100000">
                                              <p:val>
                                                <p:strVal val="#ppt_h"/>
                                              </p:val>
                                            </p:tav>
                                          </p:tavLst>
                                        </p:anim>
                                      </p:childTnLst>
                                    </p:cTn>
                                  </p:par>
                                  <p:par>
                                    <p:cTn id="34" presetID="23" presetClass="entr" presetSubtype="288" fill="hold" nodeType="withEffect">
                                      <p:stCondLst>
                                        <p:cond delay="400"/>
                                      </p:stCondLst>
                                      <p:childTnLst>
                                        <p:set>
                                          <p:cBhvr>
                                            <p:cTn id="35" dur="1" fill="hold">
                                              <p:stCondLst>
                                                <p:cond delay="0"/>
                                              </p:stCondLst>
                                            </p:cTn>
                                            <p:tgtEl>
                                              <p:spTgt spid="78"/>
                                            </p:tgtEl>
                                            <p:attrNameLst>
                                              <p:attrName>style.visibility</p:attrName>
                                            </p:attrNameLst>
                                          </p:cBhvr>
                                          <p:to>
                                            <p:strVal val="visible"/>
                                          </p:to>
                                        </p:set>
                                        <p:anim calcmode="lin" valueType="num">
                                          <p:cBhvr>
                                            <p:cTn id="36" dur="500" fill="hold"/>
                                            <p:tgtEl>
                                              <p:spTgt spid="78"/>
                                            </p:tgtEl>
                                            <p:attrNameLst>
                                              <p:attrName>ppt_w</p:attrName>
                                            </p:attrNameLst>
                                          </p:cBhvr>
                                          <p:tavLst>
                                            <p:tav tm="0">
                                              <p:val>
                                                <p:strVal val="4/3*#ppt_w"/>
                                              </p:val>
                                            </p:tav>
                                            <p:tav tm="100000">
                                              <p:val>
                                                <p:strVal val="#ppt_w"/>
                                              </p:val>
                                            </p:tav>
                                          </p:tavLst>
                                        </p:anim>
                                        <p:anim calcmode="lin" valueType="num">
                                          <p:cBhvr>
                                            <p:cTn id="37" dur="500" fill="hold"/>
                                            <p:tgtEl>
                                              <p:spTgt spid="78"/>
                                            </p:tgtEl>
                                            <p:attrNameLst>
                                              <p:attrName>ppt_h</p:attrName>
                                            </p:attrNameLst>
                                          </p:cBhvr>
                                          <p:tavLst>
                                            <p:tav tm="0">
                                              <p:val>
                                                <p:strVal val="4/3*#ppt_h"/>
                                              </p:val>
                                            </p:tav>
                                            <p:tav tm="100000">
                                              <p:val>
                                                <p:strVal val="#ppt_h"/>
                                              </p:val>
                                            </p:tav>
                                          </p:tavLst>
                                        </p:anim>
                                      </p:childTnLst>
                                    </p:cTn>
                                  </p:par>
                                  <p:par>
                                    <p:cTn id="38" presetID="23" presetClass="entr" presetSubtype="288" fill="hold" nodeType="withEffect">
                                      <p:stCondLst>
                                        <p:cond delay="500"/>
                                      </p:stCondLst>
                                      <p:childTnLst>
                                        <p:set>
                                          <p:cBhvr>
                                            <p:cTn id="39" dur="1" fill="hold">
                                              <p:stCondLst>
                                                <p:cond delay="0"/>
                                              </p:stCondLst>
                                            </p:cTn>
                                            <p:tgtEl>
                                              <p:spTgt spid="81"/>
                                            </p:tgtEl>
                                            <p:attrNameLst>
                                              <p:attrName>style.visibility</p:attrName>
                                            </p:attrNameLst>
                                          </p:cBhvr>
                                          <p:to>
                                            <p:strVal val="visible"/>
                                          </p:to>
                                        </p:set>
                                        <p:anim calcmode="lin" valueType="num">
                                          <p:cBhvr>
                                            <p:cTn id="40" dur="500" fill="hold"/>
                                            <p:tgtEl>
                                              <p:spTgt spid="81"/>
                                            </p:tgtEl>
                                            <p:attrNameLst>
                                              <p:attrName>ppt_w</p:attrName>
                                            </p:attrNameLst>
                                          </p:cBhvr>
                                          <p:tavLst>
                                            <p:tav tm="0">
                                              <p:val>
                                                <p:strVal val="4/3*#ppt_w"/>
                                              </p:val>
                                            </p:tav>
                                            <p:tav tm="100000">
                                              <p:val>
                                                <p:strVal val="#ppt_w"/>
                                              </p:val>
                                            </p:tav>
                                          </p:tavLst>
                                        </p:anim>
                                        <p:anim calcmode="lin" valueType="num">
                                          <p:cBhvr>
                                            <p:cTn id="41" dur="500" fill="hold"/>
                                            <p:tgtEl>
                                              <p:spTgt spid="81"/>
                                            </p:tgtEl>
                                            <p:attrNameLst>
                                              <p:attrName>ppt_h</p:attrName>
                                            </p:attrNameLst>
                                          </p:cBhvr>
                                          <p:tavLst>
                                            <p:tav tm="0">
                                              <p:val>
                                                <p:strVal val="4/3*#ppt_h"/>
                                              </p:val>
                                            </p:tav>
                                            <p:tav tm="100000">
                                              <p:val>
                                                <p:strVal val="#ppt_h"/>
                                              </p:val>
                                            </p:tav>
                                          </p:tavLst>
                                        </p:anim>
                                      </p:childTnLst>
                                    </p:cTn>
                                  </p:par>
                                  <p:par>
                                    <p:cTn id="42" presetID="23" presetClass="entr" presetSubtype="288" fill="hold" nodeType="withEffect">
                                      <p:stCondLst>
                                        <p:cond delay="600"/>
                                      </p:stCondLst>
                                      <p:childTnLst>
                                        <p:set>
                                          <p:cBhvr>
                                            <p:cTn id="43" dur="1" fill="hold">
                                              <p:stCondLst>
                                                <p:cond delay="0"/>
                                              </p:stCondLst>
                                            </p:cTn>
                                            <p:tgtEl>
                                              <p:spTgt spid="84"/>
                                            </p:tgtEl>
                                            <p:attrNameLst>
                                              <p:attrName>style.visibility</p:attrName>
                                            </p:attrNameLst>
                                          </p:cBhvr>
                                          <p:to>
                                            <p:strVal val="visible"/>
                                          </p:to>
                                        </p:set>
                                        <p:anim calcmode="lin" valueType="num">
                                          <p:cBhvr>
                                            <p:cTn id="44" dur="500" fill="hold"/>
                                            <p:tgtEl>
                                              <p:spTgt spid="84"/>
                                            </p:tgtEl>
                                            <p:attrNameLst>
                                              <p:attrName>ppt_w</p:attrName>
                                            </p:attrNameLst>
                                          </p:cBhvr>
                                          <p:tavLst>
                                            <p:tav tm="0">
                                              <p:val>
                                                <p:strVal val="4/3*#ppt_w"/>
                                              </p:val>
                                            </p:tav>
                                            <p:tav tm="100000">
                                              <p:val>
                                                <p:strVal val="#ppt_w"/>
                                              </p:val>
                                            </p:tav>
                                          </p:tavLst>
                                        </p:anim>
                                        <p:anim calcmode="lin" valueType="num">
                                          <p:cBhvr>
                                            <p:cTn id="45" dur="500" fill="hold"/>
                                            <p:tgtEl>
                                              <p:spTgt spid="84"/>
                                            </p:tgtEl>
                                            <p:attrNameLst>
                                              <p:attrName>ppt_h</p:attrName>
                                            </p:attrNameLst>
                                          </p:cBhvr>
                                          <p:tavLst>
                                            <p:tav tm="0">
                                              <p:val>
                                                <p:strVal val="4/3*#ppt_h"/>
                                              </p:val>
                                            </p:tav>
                                            <p:tav tm="100000">
                                              <p:val>
                                                <p:strVal val="#ppt_h"/>
                                              </p:val>
                                            </p:tav>
                                          </p:tavLst>
                                        </p:anim>
                                      </p:childTnLst>
                                    </p:cTn>
                                  </p:par>
                                  <p:par>
                                    <p:cTn id="46" presetID="23" presetClass="entr" presetSubtype="288" fill="hold" nodeType="withEffect">
                                      <p:stCondLst>
                                        <p:cond delay="700"/>
                                      </p:stCondLst>
                                      <p:childTnLst>
                                        <p:set>
                                          <p:cBhvr>
                                            <p:cTn id="47" dur="1" fill="hold">
                                              <p:stCondLst>
                                                <p:cond delay="0"/>
                                              </p:stCondLst>
                                            </p:cTn>
                                            <p:tgtEl>
                                              <p:spTgt spid="87"/>
                                            </p:tgtEl>
                                            <p:attrNameLst>
                                              <p:attrName>style.visibility</p:attrName>
                                            </p:attrNameLst>
                                          </p:cBhvr>
                                          <p:to>
                                            <p:strVal val="visible"/>
                                          </p:to>
                                        </p:set>
                                        <p:anim calcmode="lin" valueType="num">
                                          <p:cBhvr>
                                            <p:cTn id="48" dur="500" fill="hold"/>
                                            <p:tgtEl>
                                              <p:spTgt spid="87"/>
                                            </p:tgtEl>
                                            <p:attrNameLst>
                                              <p:attrName>ppt_w</p:attrName>
                                            </p:attrNameLst>
                                          </p:cBhvr>
                                          <p:tavLst>
                                            <p:tav tm="0">
                                              <p:val>
                                                <p:strVal val="4/3*#ppt_w"/>
                                              </p:val>
                                            </p:tav>
                                            <p:tav tm="100000">
                                              <p:val>
                                                <p:strVal val="#ppt_w"/>
                                              </p:val>
                                            </p:tav>
                                          </p:tavLst>
                                        </p:anim>
                                        <p:anim calcmode="lin" valueType="num">
                                          <p:cBhvr>
                                            <p:cTn id="49" dur="500" fill="hold"/>
                                            <p:tgtEl>
                                              <p:spTgt spid="87"/>
                                            </p:tgtEl>
                                            <p:attrNameLst>
                                              <p:attrName>ppt_h</p:attrName>
                                            </p:attrNameLst>
                                          </p:cBhvr>
                                          <p:tavLst>
                                            <p:tav tm="0">
                                              <p:val>
                                                <p:strVal val="4/3*#ppt_h"/>
                                              </p:val>
                                            </p:tav>
                                            <p:tav tm="100000">
                                              <p:val>
                                                <p:strVal val="#ppt_h"/>
                                              </p:val>
                                            </p:tav>
                                          </p:tavLst>
                                        </p:anim>
                                      </p:childTnLst>
                                    </p:cTn>
                                  </p:par>
                                  <p:par>
                                    <p:cTn id="50" presetID="22" presetClass="entr" presetSubtype="8" fill="hold" grpId="0" nodeType="withEffect">
                                      <p:stCondLst>
                                        <p:cond delay="700"/>
                                      </p:stCondLst>
                                      <p:childTnLst>
                                        <p:set>
                                          <p:cBhvr>
                                            <p:cTn id="51" dur="1" fill="hold">
                                              <p:stCondLst>
                                                <p:cond delay="0"/>
                                              </p:stCondLst>
                                            </p:cTn>
                                            <p:tgtEl>
                                              <p:spTgt spid="63"/>
                                            </p:tgtEl>
                                            <p:attrNameLst>
                                              <p:attrName>style.visibility</p:attrName>
                                            </p:attrNameLst>
                                          </p:cBhvr>
                                          <p:to>
                                            <p:strVal val="visible"/>
                                          </p:to>
                                        </p:set>
                                        <p:animEffect transition="in" filter="wipe(left)">
                                          <p:cBhvr>
                                            <p:cTn id="52" dur="500"/>
                                            <p:tgtEl>
                                              <p:spTgt spid="63"/>
                                            </p:tgtEl>
                                          </p:cBhvr>
                                        </p:animEffect>
                                      </p:childTnLst>
                                    </p:cTn>
                                  </p:par>
                                  <p:par>
                                    <p:cTn id="53" presetID="22" presetClass="entr" presetSubtype="8" fill="hold" grpId="0" nodeType="withEffect">
                                      <p:stCondLst>
                                        <p:cond delay="800"/>
                                      </p:stCondLst>
                                      <p:childTnLst>
                                        <p:set>
                                          <p:cBhvr>
                                            <p:cTn id="54" dur="1" fill="hold">
                                              <p:stCondLst>
                                                <p:cond delay="0"/>
                                              </p:stCondLst>
                                            </p:cTn>
                                            <p:tgtEl>
                                              <p:spTgt spid="90"/>
                                            </p:tgtEl>
                                            <p:attrNameLst>
                                              <p:attrName>style.visibility</p:attrName>
                                            </p:attrNameLst>
                                          </p:cBhvr>
                                          <p:to>
                                            <p:strVal val="visible"/>
                                          </p:to>
                                        </p:set>
                                        <p:animEffect transition="in" filter="wipe(left)">
                                          <p:cBhvr>
                                            <p:cTn id="55" dur="500"/>
                                            <p:tgtEl>
                                              <p:spTgt spid="90"/>
                                            </p:tgtEl>
                                          </p:cBhvr>
                                        </p:animEffect>
                                      </p:childTnLst>
                                    </p:cTn>
                                  </p:par>
                                  <p:par>
                                    <p:cTn id="56" presetID="22" presetClass="entr" presetSubtype="8" fill="hold" grpId="0" nodeType="withEffect">
                                      <p:stCondLst>
                                        <p:cond delay="900"/>
                                      </p:stCondLst>
                                      <p:childTnLst>
                                        <p:set>
                                          <p:cBhvr>
                                            <p:cTn id="57" dur="1" fill="hold">
                                              <p:stCondLst>
                                                <p:cond delay="0"/>
                                              </p:stCondLst>
                                            </p:cTn>
                                            <p:tgtEl>
                                              <p:spTgt spid="91"/>
                                            </p:tgtEl>
                                            <p:attrNameLst>
                                              <p:attrName>style.visibility</p:attrName>
                                            </p:attrNameLst>
                                          </p:cBhvr>
                                          <p:to>
                                            <p:strVal val="visible"/>
                                          </p:to>
                                        </p:set>
                                        <p:animEffect transition="in" filter="wipe(left)">
                                          <p:cBhvr>
                                            <p:cTn id="58" dur="500"/>
                                            <p:tgtEl>
                                              <p:spTgt spid="91"/>
                                            </p:tgtEl>
                                          </p:cBhvr>
                                        </p:animEffect>
                                      </p:childTnLst>
                                    </p:cTn>
                                  </p:par>
                                  <p:par>
                                    <p:cTn id="59" presetID="22" presetClass="entr" presetSubtype="8" fill="hold" grpId="0" nodeType="withEffect">
                                      <p:stCondLst>
                                        <p:cond delay="1000"/>
                                      </p:stCondLst>
                                      <p:childTnLst>
                                        <p:set>
                                          <p:cBhvr>
                                            <p:cTn id="60" dur="1" fill="hold">
                                              <p:stCondLst>
                                                <p:cond delay="0"/>
                                              </p:stCondLst>
                                            </p:cTn>
                                            <p:tgtEl>
                                              <p:spTgt spid="92"/>
                                            </p:tgtEl>
                                            <p:attrNameLst>
                                              <p:attrName>style.visibility</p:attrName>
                                            </p:attrNameLst>
                                          </p:cBhvr>
                                          <p:to>
                                            <p:strVal val="visible"/>
                                          </p:to>
                                        </p:set>
                                        <p:animEffect transition="in" filter="wipe(left)">
                                          <p:cBhvr>
                                            <p:cTn id="61" dur="500"/>
                                            <p:tgtEl>
                                              <p:spTgt spid="92"/>
                                            </p:tgtEl>
                                          </p:cBhvr>
                                        </p:animEffect>
                                      </p:childTnLst>
                                    </p:cTn>
                                  </p:par>
                                  <p:par>
                                    <p:cTn id="62" presetID="22" presetClass="entr" presetSubtype="8" fill="hold" grpId="0" nodeType="withEffect">
                                      <p:stCondLst>
                                        <p:cond delay="1100"/>
                                      </p:stCondLst>
                                      <p:childTnLst>
                                        <p:set>
                                          <p:cBhvr>
                                            <p:cTn id="63" dur="1" fill="hold">
                                              <p:stCondLst>
                                                <p:cond delay="0"/>
                                              </p:stCondLst>
                                            </p:cTn>
                                            <p:tgtEl>
                                              <p:spTgt spid="93"/>
                                            </p:tgtEl>
                                            <p:attrNameLst>
                                              <p:attrName>style.visibility</p:attrName>
                                            </p:attrNameLst>
                                          </p:cBhvr>
                                          <p:to>
                                            <p:strVal val="visible"/>
                                          </p:to>
                                        </p:set>
                                        <p:animEffect transition="in" filter="wipe(left)">
                                          <p:cBhvr>
                                            <p:cTn id="64" dur="500"/>
                                            <p:tgtEl>
                                              <p:spTgt spid="93"/>
                                            </p:tgtEl>
                                          </p:cBhvr>
                                        </p:animEffect>
                                      </p:childTnLst>
                                    </p:cTn>
                                  </p:par>
                                  <p:par>
                                    <p:cTn id="65" presetID="22" presetClass="entr" presetSubtype="8" fill="hold" grpId="0" nodeType="withEffect">
                                      <p:stCondLst>
                                        <p:cond delay="1200"/>
                                      </p:stCondLst>
                                      <p:childTnLst>
                                        <p:set>
                                          <p:cBhvr>
                                            <p:cTn id="66" dur="1" fill="hold">
                                              <p:stCondLst>
                                                <p:cond delay="0"/>
                                              </p:stCondLst>
                                            </p:cTn>
                                            <p:tgtEl>
                                              <p:spTgt spid="94"/>
                                            </p:tgtEl>
                                            <p:attrNameLst>
                                              <p:attrName>style.visibility</p:attrName>
                                            </p:attrNameLst>
                                          </p:cBhvr>
                                          <p:to>
                                            <p:strVal val="visible"/>
                                          </p:to>
                                        </p:set>
                                        <p:animEffect transition="in" filter="wipe(left)">
                                          <p:cBhvr>
                                            <p:cTn id="67" dur="500"/>
                                            <p:tgtEl>
                                              <p:spTgt spid="94"/>
                                            </p:tgtEl>
                                          </p:cBhvr>
                                        </p:animEffect>
                                      </p:childTnLst>
                                    </p:cTn>
                                  </p:par>
                                  <p:par>
                                    <p:cTn id="68" presetID="22" presetClass="entr" presetSubtype="8" fill="hold" grpId="0" nodeType="withEffect">
                                      <p:stCondLst>
                                        <p:cond delay="1300"/>
                                      </p:stCondLst>
                                      <p:childTnLst>
                                        <p:set>
                                          <p:cBhvr>
                                            <p:cTn id="69" dur="1" fill="hold">
                                              <p:stCondLst>
                                                <p:cond delay="0"/>
                                              </p:stCondLst>
                                            </p:cTn>
                                            <p:tgtEl>
                                              <p:spTgt spid="95"/>
                                            </p:tgtEl>
                                            <p:attrNameLst>
                                              <p:attrName>style.visibility</p:attrName>
                                            </p:attrNameLst>
                                          </p:cBhvr>
                                          <p:to>
                                            <p:strVal val="visible"/>
                                          </p:to>
                                        </p:set>
                                        <p:animEffect transition="in" filter="wipe(left)">
                                          <p:cBhvr>
                                            <p:cTn id="70" dur="5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64" grpId="0"/>
          <p:bldP spid="90" grpId="0"/>
          <p:bldP spid="91" grpId="0"/>
          <p:bldP spid="92" grpId="0"/>
          <p:bldP spid="93" grpId="0"/>
          <p:bldP spid="94" grpId="0"/>
          <p:bldP spid="95"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65"/>
                                            </p:tgtEl>
                                            <p:attrNameLst>
                                              <p:attrName>style.visibility</p:attrName>
                                            </p:attrNameLst>
                                          </p:cBhvr>
                                          <p:to>
                                            <p:strVal val="visible"/>
                                          </p:to>
                                        </p:set>
                                        <p:anim calcmode="lin" valueType="num">
                                          <p:cBhvr additive="base">
                                            <p:cTn id="7" dur="2000" fill="hold"/>
                                            <p:tgtEl>
                                              <p:spTgt spid="65"/>
                                            </p:tgtEl>
                                            <p:attrNameLst>
                                              <p:attrName>ppt_x</p:attrName>
                                            </p:attrNameLst>
                                          </p:cBhvr>
                                          <p:tavLst>
                                            <p:tav tm="0">
                                              <p:val>
                                                <p:strVal val="#ppt_x"/>
                                              </p:val>
                                            </p:tav>
                                            <p:tav tm="100000">
                                              <p:val>
                                                <p:strVal val="#ppt_x"/>
                                              </p:val>
                                            </p:tav>
                                          </p:tavLst>
                                        </p:anim>
                                        <p:anim calcmode="lin" valueType="num">
                                          <p:cBhvr additive="base">
                                            <p:cTn id="8" dur="2000" fill="hold"/>
                                            <p:tgtEl>
                                              <p:spTgt spid="65"/>
                                            </p:tgtEl>
                                            <p:attrNameLst>
                                              <p:attrName>ppt_y</p:attrName>
                                            </p:attrNameLst>
                                          </p:cBhvr>
                                          <p:tavLst>
                                            <p:tav tm="0">
                                              <p:val>
                                                <p:strVal val="0-#ppt_h/2"/>
                                              </p:val>
                                            </p:tav>
                                            <p:tav tm="100000">
                                              <p:val>
                                                <p:strVal val="#ppt_y"/>
                                              </p:val>
                                            </p:tav>
                                          </p:tavLst>
                                        </p:anim>
                                      </p:childTnLst>
                                    </p:cTn>
                                  </p:par>
                                  <p:par>
                                    <p:cTn id="9" presetID="10" presetClass="entr" presetSubtype="0" fill="hold" nodeType="withEffect">
                                      <p:stCondLst>
                                        <p:cond delay="500"/>
                                      </p:stCondLst>
                                      <p:childTnLst>
                                        <p:set>
                                          <p:cBhvr>
                                            <p:cTn id="10" dur="1" fill="hold">
                                              <p:stCondLst>
                                                <p:cond delay="0"/>
                                              </p:stCondLst>
                                            </p:cTn>
                                            <p:tgtEl>
                                              <p:spTgt spid="49"/>
                                            </p:tgtEl>
                                            <p:attrNameLst>
                                              <p:attrName>style.visibility</p:attrName>
                                            </p:attrNameLst>
                                          </p:cBhvr>
                                          <p:to>
                                            <p:strVal val="visible"/>
                                          </p:to>
                                        </p:set>
                                        <p:animEffect transition="in" filter="fade">
                                          <p:cBhvr>
                                            <p:cTn id="11" dur="500"/>
                                            <p:tgtEl>
                                              <p:spTgt spid="49"/>
                                            </p:tgtEl>
                                          </p:cBhvr>
                                        </p:animEffect>
                                      </p:childTnLst>
                                    </p:cTn>
                                  </p:par>
                                  <p:par>
                                    <p:cTn id="12" presetID="42" presetClass="path" presetSubtype="0" accel="50000" decel="50000" fill="hold" nodeType="withEffect">
                                      <p:stCondLst>
                                        <p:cond delay="500"/>
                                      </p:stCondLst>
                                      <p:childTnLst>
                                        <p:animMotion origin="layout" path="M 2.82069E-6 -1.43783E-6 L -0.09113 -0.11725 " pathEditMode="relative" rAng="0" ptsTypes="AA">
                                          <p:cBhvr>
                                            <p:cTn id="13" dur="1500" spd="-100000" fill="hold"/>
                                            <p:tgtEl>
                                              <p:spTgt spid="49"/>
                                            </p:tgtEl>
                                            <p:attrNameLst>
                                              <p:attrName>ppt_x</p:attrName>
                                              <p:attrName>ppt_y</p:attrName>
                                            </p:attrNameLst>
                                          </p:cBhvr>
                                          <p:rCtr x="-4565" y="-5862"/>
                                        </p:animMotion>
                                      </p:childTnLst>
                                    </p:cTn>
                                  </p:par>
                                  <p:par>
                                    <p:cTn id="14" presetID="23" presetClass="entr" presetSubtype="16" fill="hold" grpId="0" nodeType="withEffect">
                                      <p:stCondLst>
                                        <p:cond delay="500"/>
                                      </p:stCondLst>
                                      <p:iterate type="lt">
                                        <p:tmPct val="10000"/>
                                      </p:iterate>
                                      <p:childTnLst>
                                        <p:set>
                                          <p:cBhvr>
                                            <p:cTn id="15" dur="1" fill="hold">
                                              <p:stCondLst>
                                                <p:cond delay="0"/>
                                              </p:stCondLst>
                                            </p:cTn>
                                            <p:tgtEl>
                                              <p:spTgt spid="64"/>
                                            </p:tgtEl>
                                            <p:attrNameLst>
                                              <p:attrName>style.visibility</p:attrName>
                                            </p:attrNameLst>
                                          </p:cBhvr>
                                          <p:to>
                                            <p:strVal val="visible"/>
                                          </p:to>
                                        </p:set>
                                        <p:anim calcmode="lin" valueType="num">
                                          <p:cBhvr>
                                            <p:cTn id="16" dur="1000" fill="hold"/>
                                            <p:tgtEl>
                                              <p:spTgt spid="64"/>
                                            </p:tgtEl>
                                            <p:attrNameLst>
                                              <p:attrName>ppt_w</p:attrName>
                                            </p:attrNameLst>
                                          </p:cBhvr>
                                          <p:tavLst>
                                            <p:tav tm="0">
                                              <p:val>
                                                <p:fltVal val="0"/>
                                              </p:val>
                                            </p:tav>
                                            <p:tav tm="100000">
                                              <p:val>
                                                <p:strVal val="#ppt_w"/>
                                              </p:val>
                                            </p:tav>
                                          </p:tavLst>
                                        </p:anim>
                                        <p:anim calcmode="lin" valueType="num">
                                          <p:cBhvr>
                                            <p:cTn id="17" dur="1000" fill="hold"/>
                                            <p:tgtEl>
                                              <p:spTgt spid="64"/>
                                            </p:tgtEl>
                                            <p:attrNameLst>
                                              <p:attrName>ppt_h</p:attrName>
                                            </p:attrNameLst>
                                          </p:cBhvr>
                                          <p:tavLst>
                                            <p:tav tm="0">
                                              <p:val>
                                                <p:fltVal val="0"/>
                                              </p:val>
                                            </p:tav>
                                            <p:tav tm="100000">
                                              <p:val>
                                                <p:strVal val="#ppt_h"/>
                                              </p:val>
                                            </p:tav>
                                          </p:tavLst>
                                        </p:anim>
                                      </p:childTnLst>
                                    </p:cTn>
                                  </p:par>
                                </p:childTnLst>
                              </p:cTn>
                            </p:par>
                            <p:par>
                              <p:cTn id="18" fill="hold">
                                <p:stCondLst>
                                  <p:cond delay="2000"/>
                                </p:stCondLst>
                                <p:childTnLst>
                                  <p:par>
                                    <p:cTn id="19" presetID="22" presetClass="entr" presetSubtype="1" fill="hold" nodeType="afterEffect">
                                      <p:stCondLst>
                                        <p:cond delay="0"/>
                                      </p:stCondLst>
                                      <p:childTnLst>
                                        <p:set>
                                          <p:cBhvr>
                                            <p:cTn id="20" dur="1" fill="hold">
                                              <p:stCondLst>
                                                <p:cond delay="0"/>
                                              </p:stCondLst>
                                            </p:cTn>
                                            <p:tgtEl>
                                              <p:spTgt spid="62"/>
                                            </p:tgtEl>
                                            <p:attrNameLst>
                                              <p:attrName>style.visibility</p:attrName>
                                            </p:attrNameLst>
                                          </p:cBhvr>
                                          <p:to>
                                            <p:strVal val="visible"/>
                                          </p:to>
                                        </p:set>
                                        <p:animEffect transition="in" filter="wipe(up)">
                                          <p:cBhvr>
                                            <p:cTn id="21" dur="500"/>
                                            <p:tgtEl>
                                              <p:spTgt spid="62"/>
                                            </p:tgtEl>
                                          </p:cBhvr>
                                        </p:animEffect>
                                      </p:childTnLst>
                                    </p:cTn>
                                  </p:par>
                                  <p:par>
                                    <p:cTn id="22" presetID="23" presetClass="entr" presetSubtype="288" fill="hold" nodeType="withEffect">
                                      <p:stCondLst>
                                        <p:cond delay="100"/>
                                      </p:stCondLst>
                                      <p:childTnLst>
                                        <p:set>
                                          <p:cBhvr>
                                            <p:cTn id="23" dur="1" fill="hold">
                                              <p:stCondLst>
                                                <p:cond delay="0"/>
                                              </p:stCondLst>
                                            </p:cTn>
                                            <p:tgtEl>
                                              <p:spTgt spid="69"/>
                                            </p:tgtEl>
                                            <p:attrNameLst>
                                              <p:attrName>style.visibility</p:attrName>
                                            </p:attrNameLst>
                                          </p:cBhvr>
                                          <p:to>
                                            <p:strVal val="visible"/>
                                          </p:to>
                                        </p:set>
                                        <p:anim calcmode="lin" valueType="num">
                                          <p:cBhvr>
                                            <p:cTn id="24" dur="500" fill="hold"/>
                                            <p:tgtEl>
                                              <p:spTgt spid="69"/>
                                            </p:tgtEl>
                                            <p:attrNameLst>
                                              <p:attrName>ppt_w</p:attrName>
                                            </p:attrNameLst>
                                          </p:cBhvr>
                                          <p:tavLst>
                                            <p:tav tm="0">
                                              <p:val>
                                                <p:strVal val="4/3*#ppt_w"/>
                                              </p:val>
                                            </p:tav>
                                            <p:tav tm="100000">
                                              <p:val>
                                                <p:strVal val="#ppt_w"/>
                                              </p:val>
                                            </p:tav>
                                          </p:tavLst>
                                        </p:anim>
                                        <p:anim calcmode="lin" valueType="num">
                                          <p:cBhvr>
                                            <p:cTn id="25" dur="500" fill="hold"/>
                                            <p:tgtEl>
                                              <p:spTgt spid="69"/>
                                            </p:tgtEl>
                                            <p:attrNameLst>
                                              <p:attrName>ppt_h</p:attrName>
                                            </p:attrNameLst>
                                          </p:cBhvr>
                                          <p:tavLst>
                                            <p:tav tm="0">
                                              <p:val>
                                                <p:strVal val="4/3*#ppt_h"/>
                                              </p:val>
                                            </p:tav>
                                            <p:tav tm="100000">
                                              <p:val>
                                                <p:strVal val="#ppt_h"/>
                                              </p:val>
                                            </p:tav>
                                          </p:tavLst>
                                        </p:anim>
                                      </p:childTnLst>
                                    </p:cTn>
                                  </p:par>
                                  <p:par>
                                    <p:cTn id="26" presetID="23" presetClass="entr" presetSubtype="288" fill="hold" nodeType="withEffect">
                                      <p:stCondLst>
                                        <p:cond delay="200"/>
                                      </p:stCondLst>
                                      <p:childTnLst>
                                        <p:set>
                                          <p:cBhvr>
                                            <p:cTn id="27" dur="1" fill="hold">
                                              <p:stCondLst>
                                                <p:cond delay="0"/>
                                              </p:stCondLst>
                                            </p:cTn>
                                            <p:tgtEl>
                                              <p:spTgt spid="72"/>
                                            </p:tgtEl>
                                            <p:attrNameLst>
                                              <p:attrName>style.visibility</p:attrName>
                                            </p:attrNameLst>
                                          </p:cBhvr>
                                          <p:to>
                                            <p:strVal val="visible"/>
                                          </p:to>
                                        </p:set>
                                        <p:anim calcmode="lin" valueType="num">
                                          <p:cBhvr>
                                            <p:cTn id="28" dur="500" fill="hold"/>
                                            <p:tgtEl>
                                              <p:spTgt spid="72"/>
                                            </p:tgtEl>
                                            <p:attrNameLst>
                                              <p:attrName>ppt_w</p:attrName>
                                            </p:attrNameLst>
                                          </p:cBhvr>
                                          <p:tavLst>
                                            <p:tav tm="0">
                                              <p:val>
                                                <p:strVal val="4/3*#ppt_w"/>
                                              </p:val>
                                            </p:tav>
                                            <p:tav tm="100000">
                                              <p:val>
                                                <p:strVal val="#ppt_w"/>
                                              </p:val>
                                            </p:tav>
                                          </p:tavLst>
                                        </p:anim>
                                        <p:anim calcmode="lin" valueType="num">
                                          <p:cBhvr>
                                            <p:cTn id="29" dur="500" fill="hold"/>
                                            <p:tgtEl>
                                              <p:spTgt spid="72"/>
                                            </p:tgtEl>
                                            <p:attrNameLst>
                                              <p:attrName>ppt_h</p:attrName>
                                            </p:attrNameLst>
                                          </p:cBhvr>
                                          <p:tavLst>
                                            <p:tav tm="0">
                                              <p:val>
                                                <p:strVal val="4/3*#ppt_h"/>
                                              </p:val>
                                            </p:tav>
                                            <p:tav tm="100000">
                                              <p:val>
                                                <p:strVal val="#ppt_h"/>
                                              </p:val>
                                            </p:tav>
                                          </p:tavLst>
                                        </p:anim>
                                      </p:childTnLst>
                                    </p:cTn>
                                  </p:par>
                                  <p:par>
                                    <p:cTn id="30" presetID="23" presetClass="entr" presetSubtype="288" fill="hold" nodeType="withEffect">
                                      <p:stCondLst>
                                        <p:cond delay="300"/>
                                      </p:stCondLst>
                                      <p:childTnLst>
                                        <p:set>
                                          <p:cBhvr>
                                            <p:cTn id="31" dur="1" fill="hold">
                                              <p:stCondLst>
                                                <p:cond delay="0"/>
                                              </p:stCondLst>
                                            </p:cTn>
                                            <p:tgtEl>
                                              <p:spTgt spid="75"/>
                                            </p:tgtEl>
                                            <p:attrNameLst>
                                              <p:attrName>style.visibility</p:attrName>
                                            </p:attrNameLst>
                                          </p:cBhvr>
                                          <p:to>
                                            <p:strVal val="visible"/>
                                          </p:to>
                                        </p:set>
                                        <p:anim calcmode="lin" valueType="num">
                                          <p:cBhvr>
                                            <p:cTn id="32" dur="500" fill="hold"/>
                                            <p:tgtEl>
                                              <p:spTgt spid="75"/>
                                            </p:tgtEl>
                                            <p:attrNameLst>
                                              <p:attrName>ppt_w</p:attrName>
                                            </p:attrNameLst>
                                          </p:cBhvr>
                                          <p:tavLst>
                                            <p:tav tm="0">
                                              <p:val>
                                                <p:strVal val="4/3*#ppt_w"/>
                                              </p:val>
                                            </p:tav>
                                            <p:tav tm="100000">
                                              <p:val>
                                                <p:strVal val="#ppt_w"/>
                                              </p:val>
                                            </p:tav>
                                          </p:tavLst>
                                        </p:anim>
                                        <p:anim calcmode="lin" valueType="num">
                                          <p:cBhvr>
                                            <p:cTn id="33" dur="500" fill="hold"/>
                                            <p:tgtEl>
                                              <p:spTgt spid="75"/>
                                            </p:tgtEl>
                                            <p:attrNameLst>
                                              <p:attrName>ppt_h</p:attrName>
                                            </p:attrNameLst>
                                          </p:cBhvr>
                                          <p:tavLst>
                                            <p:tav tm="0">
                                              <p:val>
                                                <p:strVal val="4/3*#ppt_h"/>
                                              </p:val>
                                            </p:tav>
                                            <p:tav tm="100000">
                                              <p:val>
                                                <p:strVal val="#ppt_h"/>
                                              </p:val>
                                            </p:tav>
                                          </p:tavLst>
                                        </p:anim>
                                      </p:childTnLst>
                                    </p:cTn>
                                  </p:par>
                                  <p:par>
                                    <p:cTn id="34" presetID="23" presetClass="entr" presetSubtype="288" fill="hold" nodeType="withEffect">
                                      <p:stCondLst>
                                        <p:cond delay="400"/>
                                      </p:stCondLst>
                                      <p:childTnLst>
                                        <p:set>
                                          <p:cBhvr>
                                            <p:cTn id="35" dur="1" fill="hold">
                                              <p:stCondLst>
                                                <p:cond delay="0"/>
                                              </p:stCondLst>
                                            </p:cTn>
                                            <p:tgtEl>
                                              <p:spTgt spid="78"/>
                                            </p:tgtEl>
                                            <p:attrNameLst>
                                              <p:attrName>style.visibility</p:attrName>
                                            </p:attrNameLst>
                                          </p:cBhvr>
                                          <p:to>
                                            <p:strVal val="visible"/>
                                          </p:to>
                                        </p:set>
                                        <p:anim calcmode="lin" valueType="num">
                                          <p:cBhvr>
                                            <p:cTn id="36" dur="500" fill="hold"/>
                                            <p:tgtEl>
                                              <p:spTgt spid="78"/>
                                            </p:tgtEl>
                                            <p:attrNameLst>
                                              <p:attrName>ppt_w</p:attrName>
                                            </p:attrNameLst>
                                          </p:cBhvr>
                                          <p:tavLst>
                                            <p:tav tm="0">
                                              <p:val>
                                                <p:strVal val="4/3*#ppt_w"/>
                                              </p:val>
                                            </p:tav>
                                            <p:tav tm="100000">
                                              <p:val>
                                                <p:strVal val="#ppt_w"/>
                                              </p:val>
                                            </p:tav>
                                          </p:tavLst>
                                        </p:anim>
                                        <p:anim calcmode="lin" valueType="num">
                                          <p:cBhvr>
                                            <p:cTn id="37" dur="500" fill="hold"/>
                                            <p:tgtEl>
                                              <p:spTgt spid="78"/>
                                            </p:tgtEl>
                                            <p:attrNameLst>
                                              <p:attrName>ppt_h</p:attrName>
                                            </p:attrNameLst>
                                          </p:cBhvr>
                                          <p:tavLst>
                                            <p:tav tm="0">
                                              <p:val>
                                                <p:strVal val="4/3*#ppt_h"/>
                                              </p:val>
                                            </p:tav>
                                            <p:tav tm="100000">
                                              <p:val>
                                                <p:strVal val="#ppt_h"/>
                                              </p:val>
                                            </p:tav>
                                          </p:tavLst>
                                        </p:anim>
                                      </p:childTnLst>
                                    </p:cTn>
                                  </p:par>
                                  <p:par>
                                    <p:cTn id="38" presetID="23" presetClass="entr" presetSubtype="288" fill="hold" nodeType="withEffect">
                                      <p:stCondLst>
                                        <p:cond delay="500"/>
                                      </p:stCondLst>
                                      <p:childTnLst>
                                        <p:set>
                                          <p:cBhvr>
                                            <p:cTn id="39" dur="1" fill="hold">
                                              <p:stCondLst>
                                                <p:cond delay="0"/>
                                              </p:stCondLst>
                                            </p:cTn>
                                            <p:tgtEl>
                                              <p:spTgt spid="81"/>
                                            </p:tgtEl>
                                            <p:attrNameLst>
                                              <p:attrName>style.visibility</p:attrName>
                                            </p:attrNameLst>
                                          </p:cBhvr>
                                          <p:to>
                                            <p:strVal val="visible"/>
                                          </p:to>
                                        </p:set>
                                        <p:anim calcmode="lin" valueType="num">
                                          <p:cBhvr>
                                            <p:cTn id="40" dur="500" fill="hold"/>
                                            <p:tgtEl>
                                              <p:spTgt spid="81"/>
                                            </p:tgtEl>
                                            <p:attrNameLst>
                                              <p:attrName>ppt_w</p:attrName>
                                            </p:attrNameLst>
                                          </p:cBhvr>
                                          <p:tavLst>
                                            <p:tav tm="0">
                                              <p:val>
                                                <p:strVal val="4/3*#ppt_w"/>
                                              </p:val>
                                            </p:tav>
                                            <p:tav tm="100000">
                                              <p:val>
                                                <p:strVal val="#ppt_w"/>
                                              </p:val>
                                            </p:tav>
                                          </p:tavLst>
                                        </p:anim>
                                        <p:anim calcmode="lin" valueType="num">
                                          <p:cBhvr>
                                            <p:cTn id="41" dur="500" fill="hold"/>
                                            <p:tgtEl>
                                              <p:spTgt spid="81"/>
                                            </p:tgtEl>
                                            <p:attrNameLst>
                                              <p:attrName>ppt_h</p:attrName>
                                            </p:attrNameLst>
                                          </p:cBhvr>
                                          <p:tavLst>
                                            <p:tav tm="0">
                                              <p:val>
                                                <p:strVal val="4/3*#ppt_h"/>
                                              </p:val>
                                            </p:tav>
                                            <p:tav tm="100000">
                                              <p:val>
                                                <p:strVal val="#ppt_h"/>
                                              </p:val>
                                            </p:tav>
                                          </p:tavLst>
                                        </p:anim>
                                      </p:childTnLst>
                                    </p:cTn>
                                  </p:par>
                                  <p:par>
                                    <p:cTn id="42" presetID="23" presetClass="entr" presetSubtype="288" fill="hold" nodeType="withEffect">
                                      <p:stCondLst>
                                        <p:cond delay="600"/>
                                      </p:stCondLst>
                                      <p:childTnLst>
                                        <p:set>
                                          <p:cBhvr>
                                            <p:cTn id="43" dur="1" fill="hold">
                                              <p:stCondLst>
                                                <p:cond delay="0"/>
                                              </p:stCondLst>
                                            </p:cTn>
                                            <p:tgtEl>
                                              <p:spTgt spid="84"/>
                                            </p:tgtEl>
                                            <p:attrNameLst>
                                              <p:attrName>style.visibility</p:attrName>
                                            </p:attrNameLst>
                                          </p:cBhvr>
                                          <p:to>
                                            <p:strVal val="visible"/>
                                          </p:to>
                                        </p:set>
                                        <p:anim calcmode="lin" valueType="num">
                                          <p:cBhvr>
                                            <p:cTn id="44" dur="500" fill="hold"/>
                                            <p:tgtEl>
                                              <p:spTgt spid="84"/>
                                            </p:tgtEl>
                                            <p:attrNameLst>
                                              <p:attrName>ppt_w</p:attrName>
                                            </p:attrNameLst>
                                          </p:cBhvr>
                                          <p:tavLst>
                                            <p:tav tm="0">
                                              <p:val>
                                                <p:strVal val="4/3*#ppt_w"/>
                                              </p:val>
                                            </p:tav>
                                            <p:tav tm="100000">
                                              <p:val>
                                                <p:strVal val="#ppt_w"/>
                                              </p:val>
                                            </p:tav>
                                          </p:tavLst>
                                        </p:anim>
                                        <p:anim calcmode="lin" valueType="num">
                                          <p:cBhvr>
                                            <p:cTn id="45" dur="500" fill="hold"/>
                                            <p:tgtEl>
                                              <p:spTgt spid="84"/>
                                            </p:tgtEl>
                                            <p:attrNameLst>
                                              <p:attrName>ppt_h</p:attrName>
                                            </p:attrNameLst>
                                          </p:cBhvr>
                                          <p:tavLst>
                                            <p:tav tm="0">
                                              <p:val>
                                                <p:strVal val="4/3*#ppt_h"/>
                                              </p:val>
                                            </p:tav>
                                            <p:tav tm="100000">
                                              <p:val>
                                                <p:strVal val="#ppt_h"/>
                                              </p:val>
                                            </p:tav>
                                          </p:tavLst>
                                        </p:anim>
                                      </p:childTnLst>
                                    </p:cTn>
                                  </p:par>
                                  <p:par>
                                    <p:cTn id="46" presetID="23" presetClass="entr" presetSubtype="288" fill="hold" nodeType="withEffect">
                                      <p:stCondLst>
                                        <p:cond delay="700"/>
                                      </p:stCondLst>
                                      <p:childTnLst>
                                        <p:set>
                                          <p:cBhvr>
                                            <p:cTn id="47" dur="1" fill="hold">
                                              <p:stCondLst>
                                                <p:cond delay="0"/>
                                              </p:stCondLst>
                                            </p:cTn>
                                            <p:tgtEl>
                                              <p:spTgt spid="87"/>
                                            </p:tgtEl>
                                            <p:attrNameLst>
                                              <p:attrName>style.visibility</p:attrName>
                                            </p:attrNameLst>
                                          </p:cBhvr>
                                          <p:to>
                                            <p:strVal val="visible"/>
                                          </p:to>
                                        </p:set>
                                        <p:anim calcmode="lin" valueType="num">
                                          <p:cBhvr>
                                            <p:cTn id="48" dur="500" fill="hold"/>
                                            <p:tgtEl>
                                              <p:spTgt spid="87"/>
                                            </p:tgtEl>
                                            <p:attrNameLst>
                                              <p:attrName>ppt_w</p:attrName>
                                            </p:attrNameLst>
                                          </p:cBhvr>
                                          <p:tavLst>
                                            <p:tav tm="0">
                                              <p:val>
                                                <p:strVal val="4/3*#ppt_w"/>
                                              </p:val>
                                            </p:tav>
                                            <p:tav tm="100000">
                                              <p:val>
                                                <p:strVal val="#ppt_w"/>
                                              </p:val>
                                            </p:tav>
                                          </p:tavLst>
                                        </p:anim>
                                        <p:anim calcmode="lin" valueType="num">
                                          <p:cBhvr>
                                            <p:cTn id="49" dur="500" fill="hold"/>
                                            <p:tgtEl>
                                              <p:spTgt spid="87"/>
                                            </p:tgtEl>
                                            <p:attrNameLst>
                                              <p:attrName>ppt_h</p:attrName>
                                            </p:attrNameLst>
                                          </p:cBhvr>
                                          <p:tavLst>
                                            <p:tav tm="0">
                                              <p:val>
                                                <p:strVal val="4/3*#ppt_h"/>
                                              </p:val>
                                            </p:tav>
                                            <p:tav tm="100000">
                                              <p:val>
                                                <p:strVal val="#ppt_h"/>
                                              </p:val>
                                            </p:tav>
                                          </p:tavLst>
                                        </p:anim>
                                      </p:childTnLst>
                                    </p:cTn>
                                  </p:par>
                                  <p:par>
                                    <p:cTn id="50" presetID="22" presetClass="entr" presetSubtype="8" fill="hold" grpId="0" nodeType="withEffect">
                                      <p:stCondLst>
                                        <p:cond delay="700"/>
                                      </p:stCondLst>
                                      <p:childTnLst>
                                        <p:set>
                                          <p:cBhvr>
                                            <p:cTn id="51" dur="1" fill="hold">
                                              <p:stCondLst>
                                                <p:cond delay="0"/>
                                              </p:stCondLst>
                                            </p:cTn>
                                            <p:tgtEl>
                                              <p:spTgt spid="63"/>
                                            </p:tgtEl>
                                            <p:attrNameLst>
                                              <p:attrName>style.visibility</p:attrName>
                                            </p:attrNameLst>
                                          </p:cBhvr>
                                          <p:to>
                                            <p:strVal val="visible"/>
                                          </p:to>
                                        </p:set>
                                        <p:animEffect transition="in" filter="wipe(left)">
                                          <p:cBhvr>
                                            <p:cTn id="52" dur="500"/>
                                            <p:tgtEl>
                                              <p:spTgt spid="63"/>
                                            </p:tgtEl>
                                          </p:cBhvr>
                                        </p:animEffect>
                                      </p:childTnLst>
                                    </p:cTn>
                                  </p:par>
                                  <p:par>
                                    <p:cTn id="53" presetID="22" presetClass="entr" presetSubtype="8" fill="hold" grpId="0" nodeType="withEffect">
                                      <p:stCondLst>
                                        <p:cond delay="800"/>
                                      </p:stCondLst>
                                      <p:childTnLst>
                                        <p:set>
                                          <p:cBhvr>
                                            <p:cTn id="54" dur="1" fill="hold">
                                              <p:stCondLst>
                                                <p:cond delay="0"/>
                                              </p:stCondLst>
                                            </p:cTn>
                                            <p:tgtEl>
                                              <p:spTgt spid="90"/>
                                            </p:tgtEl>
                                            <p:attrNameLst>
                                              <p:attrName>style.visibility</p:attrName>
                                            </p:attrNameLst>
                                          </p:cBhvr>
                                          <p:to>
                                            <p:strVal val="visible"/>
                                          </p:to>
                                        </p:set>
                                        <p:animEffect transition="in" filter="wipe(left)">
                                          <p:cBhvr>
                                            <p:cTn id="55" dur="500"/>
                                            <p:tgtEl>
                                              <p:spTgt spid="90"/>
                                            </p:tgtEl>
                                          </p:cBhvr>
                                        </p:animEffect>
                                      </p:childTnLst>
                                    </p:cTn>
                                  </p:par>
                                  <p:par>
                                    <p:cTn id="56" presetID="22" presetClass="entr" presetSubtype="8" fill="hold" grpId="0" nodeType="withEffect">
                                      <p:stCondLst>
                                        <p:cond delay="900"/>
                                      </p:stCondLst>
                                      <p:childTnLst>
                                        <p:set>
                                          <p:cBhvr>
                                            <p:cTn id="57" dur="1" fill="hold">
                                              <p:stCondLst>
                                                <p:cond delay="0"/>
                                              </p:stCondLst>
                                            </p:cTn>
                                            <p:tgtEl>
                                              <p:spTgt spid="91"/>
                                            </p:tgtEl>
                                            <p:attrNameLst>
                                              <p:attrName>style.visibility</p:attrName>
                                            </p:attrNameLst>
                                          </p:cBhvr>
                                          <p:to>
                                            <p:strVal val="visible"/>
                                          </p:to>
                                        </p:set>
                                        <p:animEffect transition="in" filter="wipe(left)">
                                          <p:cBhvr>
                                            <p:cTn id="58" dur="500"/>
                                            <p:tgtEl>
                                              <p:spTgt spid="91"/>
                                            </p:tgtEl>
                                          </p:cBhvr>
                                        </p:animEffect>
                                      </p:childTnLst>
                                    </p:cTn>
                                  </p:par>
                                  <p:par>
                                    <p:cTn id="59" presetID="22" presetClass="entr" presetSubtype="8" fill="hold" grpId="0" nodeType="withEffect">
                                      <p:stCondLst>
                                        <p:cond delay="1000"/>
                                      </p:stCondLst>
                                      <p:childTnLst>
                                        <p:set>
                                          <p:cBhvr>
                                            <p:cTn id="60" dur="1" fill="hold">
                                              <p:stCondLst>
                                                <p:cond delay="0"/>
                                              </p:stCondLst>
                                            </p:cTn>
                                            <p:tgtEl>
                                              <p:spTgt spid="92"/>
                                            </p:tgtEl>
                                            <p:attrNameLst>
                                              <p:attrName>style.visibility</p:attrName>
                                            </p:attrNameLst>
                                          </p:cBhvr>
                                          <p:to>
                                            <p:strVal val="visible"/>
                                          </p:to>
                                        </p:set>
                                        <p:animEffect transition="in" filter="wipe(left)">
                                          <p:cBhvr>
                                            <p:cTn id="61" dur="500"/>
                                            <p:tgtEl>
                                              <p:spTgt spid="92"/>
                                            </p:tgtEl>
                                          </p:cBhvr>
                                        </p:animEffect>
                                      </p:childTnLst>
                                    </p:cTn>
                                  </p:par>
                                  <p:par>
                                    <p:cTn id="62" presetID="22" presetClass="entr" presetSubtype="8" fill="hold" grpId="0" nodeType="withEffect">
                                      <p:stCondLst>
                                        <p:cond delay="1100"/>
                                      </p:stCondLst>
                                      <p:childTnLst>
                                        <p:set>
                                          <p:cBhvr>
                                            <p:cTn id="63" dur="1" fill="hold">
                                              <p:stCondLst>
                                                <p:cond delay="0"/>
                                              </p:stCondLst>
                                            </p:cTn>
                                            <p:tgtEl>
                                              <p:spTgt spid="93"/>
                                            </p:tgtEl>
                                            <p:attrNameLst>
                                              <p:attrName>style.visibility</p:attrName>
                                            </p:attrNameLst>
                                          </p:cBhvr>
                                          <p:to>
                                            <p:strVal val="visible"/>
                                          </p:to>
                                        </p:set>
                                        <p:animEffect transition="in" filter="wipe(left)">
                                          <p:cBhvr>
                                            <p:cTn id="64" dur="500"/>
                                            <p:tgtEl>
                                              <p:spTgt spid="93"/>
                                            </p:tgtEl>
                                          </p:cBhvr>
                                        </p:animEffect>
                                      </p:childTnLst>
                                    </p:cTn>
                                  </p:par>
                                  <p:par>
                                    <p:cTn id="65" presetID="22" presetClass="entr" presetSubtype="8" fill="hold" grpId="0" nodeType="withEffect">
                                      <p:stCondLst>
                                        <p:cond delay="1200"/>
                                      </p:stCondLst>
                                      <p:childTnLst>
                                        <p:set>
                                          <p:cBhvr>
                                            <p:cTn id="66" dur="1" fill="hold">
                                              <p:stCondLst>
                                                <p:cond delay="0"/>
                                              </p:stCondLst>
                                            </p:cTn>
                                            <p:tgtEl>
                                              <p:spTgt spid="94"/>
                                            </p:tgtEl>
                                            <p:attrNameLst>
                                              <p:attrName>style.visibility</p:attrName>
                                            </p:attrNameLst>
                                          </p:cBhvr>
                                          <p:to>
                                            <p:strVal val="visible"/>
                                          </p:to>
                                        </p:set>
                                        <p:animEffect transition="in" filter="wipe(left)">
                                          <p:cBhvr>
                                            <p:cTn id="67" dur="500"/>
                                            <p:tgtEl>
                                              <p:spTgt spid="94"/>
                                            </p:tgtEl>
                                          </p:cBhvr>
                                        </p:animEffect>
                                      </p:childTnLst>
                                    </p:cTn>
                                  </p:par>
                                  <p:par>
                                    <p:cTn id="68" presetID="22" presetClass="entr" presetSubtype="8" fill="hold" grpId="0" nodeType="withEffect">
                                      <p:stCondLst>
                                        <p:cond delay="1300"/>
                                      </p:stCondLst>
                                      <p:childTnLst>
                                        <p:set>
                                          <p:cBhvr>
                                            <p:cTn id="69" dur="1" fill="hold">
                                              <p:stCondLst>
                                                <p:cond delay="0"/>
                                              </p:stCondLst>
                                            </p:cTn>
                                            <p:tgtEl>
                                              <p:spTgt spid="95"/>
                                            </p:tgtEl>
                                            <p:attrNameLst>
                                              <p:attrName>style.visibility</p:attrName>
                                            </p:attrNameLst>
                                          </p:cBhvr>
                                          <p:to>
                                            <p:strVal val="visible"/>
                                          </p:to>
                                        </p:set>
                                        <p:animEffect transition="in" filter="wipe(left)">
                                          <p:cBhvr>
                                            <p:cTn id="70" dur="5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64" grpId="0"/>
          <p:bldP spid="90" grpId="0"/>
          <p:bldP spid="91" grpId="0"/>
          <p:bldP spid="92" grpId="0"/>
          <p:bldP spid="93" grpId="0"/>
          <p:bldP spid="94" grpId="0"/>
          <p:bldP spid="95"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5" name="淘宝网Chenying0907出品 59"/>
          <p:cNvGrpSpPr/>
          <p:nvPr/>
        </p:nvGrpSpPr>
        <p:grpSpPr>
          <a:xfrm>
            <a:off x="1054053" y="2367137"/>
            <a:ext cx="1317950" cy="1317472"/>
            <a:chOff x="1404976" y="2085735"/>
            <a:chExt cx="1756733" cy="1756732"/>
          </a:xfrm>
        </p:grpSpPr>
        <p:sp>
          <p:nvSpPr>
            <p:cNvPr id="86" name="圆角淘宝网Chenying0907出品 2"/>
            <p:cNvSpPr/>
            <p:nvPr/>
          </p:nvSpPr>
          <p:spPr>
            <a:xfrm>
              <a:off x="1404976" y="2085735"/>
              <a:ext cx="1756733" cy="1756732"/>
            </a:xfrm>
            <a:prstGeom prst="roundRect">
              <a:avLst>
                <a:gd name="adj" fmla="val 12557"/>
              </a:avLst>
            </a:prstGeom>
            <a:gradFill>
              <a:gsLst>
                <a:gs pos="0">
                  <a:sysClr val="window" lastClr="FFFFFF">
                    <a:lumMod val="80000"/>
                  </a:sysClr>
                </a:gs>
                <a:gs pos="100000">
                  <a:sysClr val="window" lastClr="FFFFFF">
                    <a:lumMod val="97000"/>
                  </a:sysClr>
                </a:gs>
              </a:gsLst>
              <a:lin ang="2700000" scaled="1"/>
            </a:gradFill>
            <a:ln w="22225"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444500" dist="1778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87" name="淘宝网Chenying0907出品 61"/>
            <p:cNvGrpSpPr/>
            <p:nvPr/>
          </p:nvGrpSpPr>
          <p:grpSpPr>
            <a:xfrm>
              <a:off x="2094995" y="2353045"/>
              <a:ext cx="322561" cy="275716"/>
              <a:chOff x="1179499" y="5126995"/>
              <a:chExt cx="695313" cy="594335"/>
            </a:xfrm>
            <a:solidFill>
              <a:sysClr val="windowText" lastClr="000000">
                <a:lumMod val="50000"/>
                <a:lumOff val="50000"/>
              </a:sysClr>
            </a:solidFill>
          </p:grpSpPr>
          <p:sp>
            <p:nvSpPr>
              <p:cNvPr id="88" name="淘宝网Chenying0907出品 131"/>
              <p:cNvSpPr>
                <a:spLocks/>
              </p:cNvSpPr>
              <p:nvPr/>
            </p:nvSpPr>
            <p:spPr bwMode="auto">
              <a:xfrm>
                <a:off x="1179499" y="5632612"/>
                <a:ext cx="695313" cy="88718"/>
              </a:xfrm>
              <a:custGeom>
                <a:avLst/>
                <a:gdLst>
                  <a:gd name="T0" fmla="*/ 383 w 408"/>
                  <a:gd name="T1" fmla="*/ 0 h 52"/>
                  <a:gd name="T2" fmla="*/ 363 w 408"/>
                  <a:gd name="T3" fmla="*/ 0 h 52"/>
                  <a:gd name="T4" fmla="*/ 363 w 408"/>
                  <a:gd name="T5" fmla="*/ 17 h 52"/>
                  <a:gd name="T6" fmla="*/ 283 w 408"/>
                  <a:gd name="T7" fmla="*/ 17 h 52"/>
                  <a:gd name="T8" fmla="*/ 283 w 408"/>
                  <a:gd name="T9" fmla="*/ 0 h 52"/>
                  <a:gd name="T10" fmla="*/ 238 w 408"/>
                  <a:gd name="T11" fmla="*/ 0 h 52"/>
                  <a:gd name="T12" fmla="*/ 238 w 408"/>
                  <a:gd name="T13" fmla="*/ 14 h 52"/>
                  <a:gd name="T14" fmla="*/ 158 w 408"/>
                  <a:gd name="T15" fmla="*/ 14 h 52"/>
                  <a:gd name="T16" fmla="*/ 158 w 408"/>
                  <a:gd name="T17" fmla="*/ 0 h 52"/>
                  <a:gd name="T18" fmla="*/ 115 w 408"/>
                  <a:gd name="T19" fmla="*/ 0 h 52"/>
                  <a:gd name="T20" fmla="*/ 115 w 408"/>
                  <a:gd name="T21" fmla="*/ 15 h 52"/>
                  <a:gd name="T22" fmla="*/ 35 w 408"/>
                  <a:gd name="T23" fmla="*/ 15 h 52"/>
                  <a:gd name="T24" fmla="*/ 35 w 408"/>
                  <a:gd name="T25" fmla="*/ 0 h 52"/>
                  <a:gd name="T26" fmla="*/ 26 w 408"/>
                  <a:gd name="T27" fmla="*/ 0 h 52"/>
                  <a:gd name="T28" fmla="*/ 0 w 408"/>
                  <a:gd name="T29" fmla="*/ 26 h 52"/>
                  <a:gd name="T30" fmla="*/ 0 w 408"/>
                  <a:gd name="T31" fmla="*/ 27 h 52"/>
                  <a:gd name="T32" fmla="*/ 26 w 408"/>
                  <a:gd name="T33" fmla="*/ 52 h 52"/>
                  <a:gd name="T34" fmla="*/ 383 w 408"/>
                  <a:gd name="T35" fmla="*/ 52 h 52"/>
                  <a:gd name="T36" fmla="*/ 408 w 408"/>
                  <a:gd name="T37" fmla="*/ 27 h 52"/>
                  <a:gd name="T38" fmla="*/ 408 w 408"/>
                  <a:gd name="T39" fmla="*/ 26 h 52"/>
                  <a:gd name="T40" fmla="*/ 383 w 408"/>
                  <a:gd name="T41"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8" h="52">
                    <a:moveTo>
                      <a:pt x="383" y="0"/>
                    </a:moveTo>
                    <a:cubicBezTo>
                      <a:pt x="363" y="0"/>
                      <a:pt x="363" y="0"/>
                      <a:pt x="363" y="0"/>
                    </a:cubicBezTo>
                    <a:cubicBezTo>
                      <a:pt x="363" y="17"/>
                      <a:pt x="363" y="17"/>
                      <a:pt x="363" y="17"/>
                    </a:cubicBezTo>
                    <a:cubicBezTo>
                      <a:pt x="283" y="17"/>
                      <a:pt x="283" y="17"/>
                      <a:pt x="283" y="17"/>
                    </a:cubicBezTo>
                    <a:cubicBezTo>
                      <a:pt x="283" y="0"/>
                      <a:pt x="283" y="0"/>
                      <a:pt x="283" y="0"/>
                    </a:cubicBezTo>
                    <a:cubicBezTo>
                      <a:pt x="238" y="0"/>
                      <a:pt x="238" y="0"/>
                      <a:pt x="238" y="0"/>
                    </a:cubicBezTo>
                    <a:cubicBezTo>
                      <a:pt x="238" y="14"/>
                      <a:pt x="238" y="14"/>
                      <a:pt x="238" y="14"/>
                    </a:cubicBezTo>
                    <a:cubicBezTo>
                      <a:pt x="158" y="14"/>
                      <a:pt x="158" y="14"/>
                      <a:pt x="158" y="14"/>
                    </a:cubicBezTo>
                    <a:cubicBezTo>
                      <a:pt x="158" y="0"/>
                      <a:pt x="158" y="0"/>
                      <a:pt x="158" y="0"/>
                    </a:cubicBezTo>
                    <a:cubicBezTo>
                      <a:pt x="115" y="0"/>
                      <a:pt x="115" y="0"/>
                      <a:pt x="115" y="0"/>
                    </a:cubicBezTo>
                    <a:cubicBezTo>
                      <a:pt x="115" y="15"/>
                      <a:pt x="115" y="15"/>
                      <a:pt x="115" y="15"/>
                    </a:cubicBezTo>
                    <a:cubicBezTo>
                      <a:pt x="35" y="15"/>
                      <a:pt x="35" y="15"/>
                      <a:pt x="35" y="15"/>
                    </a:cubicBezTo>
                    <a:cubicBezTo>
                      <a:pt x="35" y="0"/>
                      <a:pt x="35" y="0"/>
                      <a:pt x="35" y="0"/>
                    </a:cubicBezTo>
                    <a:cubicBezTo>
                      <a:pt x="26" y="0"/>
                      <a:pt x="26" y="0"/>
                      <a:pt x="26" y="0"/>
                    </a:cubicBezTo>
                    <a:cubicBezTo>
                      <a:pt x="12" y="0"/>
                      <a:pt x="0" y="12"/>
                      <a:pt x="0" y="26"/>
                    </a:cubicBezTo>
                    <a:cubicBezTo>
                      <a:pt x="0" y="27"/>
                      <a:pt x="0" y="27"/>
                      <a:pt x="0" y="27"/>
                    </a:cubicBezTo>
                    <a:cubicBezTo>
                      <a:pt x="0" y="41"/>
                      <a:pt x="12" y="52"/>
                      <a:pt x="26" y="52"/>
                    </a:cubicBezTo>
                    <a:cubicBezTo>
                      <a:pt x="383" y="52"/>
                      <a:pt x="383" y="52"/>
                      <a:pt x="383" y="52"/>
                    </a:cubicBezTo>
                    <a:cubicBezTo>
                      <a:pt x="397" y="52"/>
                      <a:pt x="408" y="41"/>
                      <a:pt x="408" y="27"/>
                    </a:cubicBezTo>
                    <a:cubicBezTo>
                      <a:pt x="408" y="26"/>
                      <a:pt x="408" y="26"/>
                      <a:pt x="408" y="26"/>
                    </a:cubicBezTo>
                    <a:cubicBezTo>
                      <a:pt x="408" y="12"/>
                      <a:pt x="397" y="0"/>
                      <a:pt x="383" y="0"/>
                    </a:cubicBezTo>
                    <a:close/>
                  </a:path>
                </a:pathLst>
              </a:custGeom>
              <a:solidFill>
                <a:srgbClr val="E870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ea typeface="黑体" pitchFamily="49" charset="-122"/>
                </a:endParaRPr>
              </a:p>
            </p:txBody>
          </p:sp>
          <p:sp>
            <p:nvSpPr>
              <p:cNvPr id="89" name="淘宝网Chenying0907出品 132"/>
              <p:cNvSpPr>
                <a:spLocks noChangeArrowheads="1"/>
              </p:cNvSpPr>
              <p:nvPr/>
            </p:nvSpPr>
            <p:spPr bwMode="auto">
              <a:xfrm>
                <a:off x="1662036" y="5126995"/>
                <a:ext cx="136322" cy="50561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92" tIns="34296" rIns="68592" bIns="34296"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ea typeface="黑体" pitchFamily="49" charset="-122"/>
                </a:endParaRPr>
              </a:p>
            </p:txBody>
          </p:sp>
          <p:sp>
            <p:nvSpPr>
              <p:cNvPr id="90" name="淘宝网Chenying0907出品 133"/>
              <p:cNvSpPr>
                <a:spLocks noChangeArrowheads="1"/>
              </p:cNvSpPr>
              <p:nvPr/>
            </p:nvSpPr>
            <p:spPr bwMode="auto">
              <a:xfrm>
                <a:off x="1449258" y="5274857"/>
                <a:ext cx="136322" cy="35775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92" tIns="34296" rIns="68592" bIns="34296"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ea typeface="黑体" pitchFamily="49" charset="-122"/>
                </a:endParaRPr>
              </a:p>
            </p:txBody>
          </p:sp>
          <p:sp>
            <p:nvSpPr>
              <p:cNvPr id="91" name="淘宝网Chenying0907出品 134"/>
              <p:cNvSpPr>
                <a:spLocks noChangeArrowheads="1"/>
              </p:cNvSpPr>
              <p:nvPr/>
            </p:nvSpPr>
            <p:spPr bwMode="auto">
              <a:xfrm>
                <a:off x="1239366" y="5401081"/>
                <a:ext cx="136322" cy="23153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92" tIns="34296" rIns="68592" bIns="34296"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ea typeface="黑体" pitchFamily="49" charset="-122"/>
                </a:endParaRPr>
              </a:p>
            </p:txBody>
          </p:sp>
        </p:grpSp>
      </p:grpSp>
      <p:grpSp>
        <p:nvGrpSpPr>
          <p:cNvPr id="92" name="淘宝网Chenying0907出品 66"/>
          <p:cNvGrpSpPr/>
          <p:nvPr/>
        </p:nvGrpSpPr>
        <p:grpSpPr>
          <a:xfrm>
            <a:off x="6705994" y="2367137"/>
            <a:ext cx="1317950" cy="1317473"/>
            <a:chOff x="8938609" y="2085735"/>
            <a:chExt cx="1756733" cy="1756733"/>
          </a:xfrm>
        </p:grpSpPr>
        <p:sp>
          <p:nvSpPr>
            <p:cNvPr id="93" name="圆角淘宝网Chenying0907出品 5"/>
            <p:cNvSpPr/>
            <p:nvPr/>
          </p:nvSpPr>
          <p:spPr>
            <a:xfrm>
              <a:off x="8938609" y="2085735"/>
              <a:ext cx="1756733" cy="1756733"/>
            </a:xfrm>
            <a:prstGeom prst="roundRect">
              <a:avLst>
                <a:gd name="adj" fmla="val 12557"/>
              </a:avLst>
            </a:prstGeom>
            <a:gradFill>
              <a:gsLst>
                <a:gs pos="0">
                  <a:sysClr val="window" lastClr="FFFFFF">
                    <a:lumMod val="80000"/>
                  </a:sysClr>
                </a:gs>
                <a:gs pos="100000">
                  <a:sysClr val="window" lastClr="FFFFFF">
                    <a:lumMod val="97000"/>
                  </a:sysClr>
                </a:gs>
              </a:gsLst>
              <a:lin ang="2700000" scaled="1"/>
            </a:gradFill>
            <a:ln w="22225"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444500" dist="1778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94" name="淘宝网Chenying0907出品 68"/>
            <p:cNvGrpSpPr/>
            <p:nvPr/>
          </p:nvGrpSpPr>
          <p:grpSpPr>
            <a:xfrm>
              <a:off x="9566203" y="2281261"/>
              <a:ext cx="320183" cy="320183"/>
              <a:chOff x="6858828" y="3790714"/>
              <a:chExt cx="731377" cy="731377"/>
            </a:xfrm>
          </p:grpSpPr>
          <p:sp>
            <p:nvSpPr>
              <p:cNvPr id="95" name="淘宝网Chenying0907出品 578"/>
              <p:cNvSpPr>
                <a:spLocks/>
              </p:cNvSpPr>
              <p:nvPr/>
            </p:nvSpPr>
            <p:spPr bwMode="auto">
              <a:xfrm>
                <a:off x="7450277" y="4178041"/>
                <a:ext cx="97373" cy="194024"/>
              </a:xfrm>
              <a:custGeom>
                <a:avLst/>
                <a:gdLst>
                  <a:gd name="T0" fmla="*/ 0 w 57"/>
                  <a:gd name="T1" fmla="*/ 99 h 114"/>
                  <a:gd name="T2" fmla="*/ 22 w 57"/>
                  <a:gd name="T3" fmla="*/ 114 h 114"/>
                  <a:gd name="T4" fmla="*/ 57 w 57"/>
                  <a:gd name="T5" fmla="*/ 0 h 114"/>
                  <a:gd name="T6" fmla="*/ 31 w 57"/>
                  <a:gd name="T7" fmla="*/ 0 h 114"/>
                  <a:gd name="T8" fmla="*/ 0 w 57"/>
                  <a:gd name="T9" fmla="*/ 99 h 114"/>
                </a:gdLst>
                <a:ahLst/>
                <a:cxnLst>
                  <a:cxn ang="0">
                    <a:pos x="T0" y="T1"/>
                  </a:cxn>
                  <a:cxn ang="0">
                    <a:pos x="T2" y="T3"/>
                  </a:cxn>
                  <a:cxn ang="0">
                    <a:pos x="T4" y="T5"/>
                  </a:cxn>
                  <a:cxn ang="0">
                    <a:pos x="T6" y="T7"/>
                  </a:cxn>
                  <a:cxn ang="0">
                    <a:pos x="T8" y="T9"/>
                  </a:cxn>
                </a:cxnLst>
                <a:rect l="0" t="0" r="r" b="b"/>
                <a:pathLst>
                  <a:path w="57" h="114">
                    <a:moveTo>
                      <a:pt x="0" y="99"/>
                    </a:moveTo>
                    <a:cubicBezTo>
                      <a:pt x="22" y="114"/>
                      <a:pt x="22" y="114"/>
                      <a:pt x="22" y="114"/>
                    </a:cubicBezTo>
                    <a:cubicBezTo>
                      <a:pt x="44" y="82"/>
                      <a:pt x="57" y="42"/>
                      <a:pt x="57" y="0"/>
                    </a:cubicBezTo>
                    <a:cubicBezTo>
                      <a:pt x="31" y="0"/>
                      <a:pt x="31" y="0"/>
                      <a:pt x="31" y="0"/>
                    </a:cubicBezTo>
                    <a:cubicBezTo>
                      <a:pt x="31" y="37"/>
                      <a:pt x="20" y="71"/>
                      <a:pt x="0" y="99"/>
                    </a:cubicBezTo>
                    <a:close/>
                  </a:path>
                </a:pathLst>
              </a:custGeom>
              <a:solidFill>
                <a:sysClr val="windowText" lastClr="000000">
                  <a:lumMod val="50000"/>
                  <a:lumOff val="50000"/>
                </a:sysClr>
              </a:solidFill>
              <a:ln>
                <a:noFill/>
              </a:ln>
              <a:extLst/>
            </p:spPr>
            <p:txBody>
              <a:bodyPr vert="horz" wrap="square" lIns="68592" tIns="34296" rIns="68592" bIns="34296"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ea typeface="黑体" pitchFamily="49" charset="-122"/>
                </a:endParaRPr>
              </a:p>
            </p:txBody>
          </p:sp>
          <p:sp>
            <p:nvSpPr>
              <p:cNvPr id="96" name="淘宝网Chenying0907出品 579"/>
              <p:cNvSpPr>
                <a:spLocks/>
              </p:cNvSpPr>
              <p:nvPr/>
            </p:nvSpPr>
            <p:spPr bwMode="auto">
              <a:xfrm>
                <a:off x="7228844" y="3790714"/>
                <a:ext cx="361361" cy="362804"/>
              </a:xfrm>
              <a:custGeom>
                <a:avLst/>
                <a:gdLst>
                  <a:gd name="T0" fmla="*/ 187 w 212"/>
                  <a:gd name="T1" fmla="*/ 213 h 213"/>
                  <a:gd name="T2" fmla="*/ 212 w 212"/>
                  <a:gd name="T3" fmla="*/ 213 h 213"/>
                  <a:gd name="T4" fmla="*/ 0 w 212"/>
                  <a:gd name="T5" fmla="*/ 0 h 213"/>
                  <a:gd name="T6" fmla="*/ 0 w 212"/>
                  <a:gd name="T7" fmla="*/ 25 h 213"/>
                  <a:gd name="T8" fmla="*/ 0 w 212"/>
                  <a:gd name="T9" fmla="*/ 52 h 213"/>
                  <a:gd name="T10" fmla="*/ 0 w 212"/>
                  <a:gd name="T11" fmla="*/ 213 h 213"/>
                  <a:gd name="T12" fmla="*/ 160 w 212"/>
                  <a:gd name="T13" fmla="*/ 213 h 213"/>
                  <a:gd name="T14" fmla="*/ 187 w 212"/>
                  <a:gd name="T15" fmla="*/ 213 h 2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2" h="213">
                    <a:moveTo>
                      <a:pt x="187" y="213"/>
                    </a:moveTo>
                    <a:cubicBezTo>
                      <a:pt x="212" y="213"/>
                      <a:pt x="212" y="213"/>
                      <a:pt x="212" y="213"/>
                    </a:cubicBezTo>
                    <a:cubicBezTo>
                      <a:pt x="187" y="7"/>
                      <a:pt x="0" y="0"/>
                      <a:pt x="0" y="0"/>
                    </a:cubicBezTo>
                    <a:cubicBezTo>
                      <a:pt x="0" y="25"/>
                      <a:pt x="0" y="25"/>
                      <a:pt x="0" y="25"/>
                    </a:cubicBezTo>
                    <a:cubicBezTo>
                      <a:pt x="0" y="52"/>
                      <a:pt x="0" y="52"/>
                      <a:pt x="0" y="52"/>
                    </a:cubicBezTo>
                    <a:cubicBezTo>
                      <a:pt x="0" y="213"/>
                      <a:pt x="0" y="213"/>
                      <a:pt x="0" y="213"/>
                    </a:cubicBezTo>
                    <a:cubicBezTo>
                      <a:pt x="160" y="213"/>
                      <a:pt x="160" y="213"/>
                      <a:pt x="160" y="213"/>
                    </a:cubicBezTo>
                    <a:lnTo>
                      <a:pt x="187" y="213"/>
                    </a:lnTo>
                    <a:close/>
                  </a:path>
                </a:pathLst>
              </a:custGeom>
              <a:solidFill>
                <a:srgbClr val="663A77"/>
              </a:solidFill>
              <a:ln>
                <a:noFill/>
              </a:ln>
              <a:extLst/>
            </p:spPr>
            <p:txBody>
              <a:bodyPr vert="horz" wrap="square" lIns="68592" tIns="34296" rIns="68592" bIns="34296"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ea typeface="黑体" pitchFamily="49" charset="-122"/>
                </a:endParaRPr>
              </a:p>
            </p:txBody>
          </p:sp>
          <p:sp>
            <p:nvSpPr>
              <p:cNvPr id="97" name="淘宝网Chenying0907出品 580"/>
              <p:cNvSpPr>
                <a:spLocks/>
              </p:cNvSpPr>
              <p:nvPr/>
            </p:nvSpPr>
            <p:spPr bwMode="auto">
              <a:xfrm>
                <a:off x="6858828" y="3833269"/>
                <a:ext cx="605154" cy="688822"/>
              </a:xfrm>
              <a:custGeom>
                <a:avLst/>
                <a:gdLst>
                  <a:gd name="T0" fmla="*/ 202 w 355"/>
                  <a:gd name="T1" fmla="*/ 202 h 404"/>
                  <a:gd name="T2" fmla="*/ 202 w 355"/>
                  <a:gd name="T3" fmla="*/ 26 h 404"/>
                  <a:gd name="T4" fmla="*/ 202 w 355"/>
                  <a:gd name="T5" fmla="*/ 0 h 404"/>
                  <a:gd name="T6" fmla="*/ 0 w 355"/>
                  <a:gd name="T7" fmla="*/ 202 h 404"/>
                  <a:gd name="T8" fmla="*/ 202 w 355"/>
                  <a:gd name="T9" fmla="*/ 404 h 404"/>
                  <a:gd name="T10" fmla="*/ 355 w 355"/>
                  <a:gd name="T11" fmla="*/ 335 h 404"/>
                  <a:gd name="T12" fmla="*/ 335 w 355"/>
                  <a:gd name="T13" fmla="*/ 317 h 404"/>
                  <a:gd name="T14" fmla="*/ 202 w 355"/>
                  <a:gd name="T15" fmla="*/ 202 h 4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5" h="404">
                    <a:moveTo>
                      <a:pt x="202" y="202"/>
                    </a:moveTo>
                    <a:cubicBezTo>
                      <a:pt x="202" y="26"/>
                      <a:pt x="202" y="26"/>
                      <a:pt x="202" y="26"/>
                    </a:cubicBezTo>
                    <a:cubicBezTo>
                      <a:pt x="202" y="0"/>
                      <a:pt x="202" y="0"/>
                      <a:pt x="202" y="0"/>
                    </a:cubicBezTo>
                    <a:cubicBezTo>
                      <a:pt x="91" y="0"/>
                      <a:pt x="0" y="90"/>
                      <a:pt x="0" y="202"/>
                    </a:cubicBezTo>
                    <a:cubicBezTo>
                      <a:pt x="0" y="314"/>
                      <a:pt x="91" y="404"/>
                      <a:pt x="202" y="404"/>
                    </a:cubicBezTo>
                    <a:cubicBezTo>
                      <a:pt x="263" y="404"/>
                      <a:pt x="318" y="377"/>
                      <a:pt x="355" y="335"/>
                    </a:cubicBezTo>
                    <a:cubicBezTo>
                      <a:pt x="335" y="317"/>
                      <a:pt x="335" y="317"/>
                      <a:pt x="335" y="317"/>
                    </a:cubicBezTo>
                    <a:lnTo>
                      <a:pt x="202" y="202"/>
                    </a:lnTo>
                    <a:close/>
                  </a:path>
                </a:pathLst>
              </a:custGeom>
              <a:solidFill>
                <a:sysClr val="windowText" lastClr="000000">
                  <a:lumMod val="50000"/>
                  <a:lumOff val="50000"/>
                </a:sysClr>
              </a:solidFill>
              <a:ln>
                <a:noFill/>
              </a:ln>
              <a:extLst/>
            </p:spPr>
            <p:txBody>
              <a:bodyPr vert="horz" wrap="square" lIns="68592" tIns="34296" rIns="68592" bIns="34296"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ea typeface="黑体" pitchFamily="49" charset="-122"/>
                </a:endParaRPr>
              </a:p>
            </p:txBody>
          </p:sp>
        </p:grpSp>
      </p:grpSp>
      <p:grpSp>
        <p:nvGrpSpPr>
          <p:cNvPr id="98" name="淘宝网Chenying0907出品 80"/>
          <p:cNvGrpSpPr/>
          <p:nvPr/>
        </p:nvGrpSpPr>
        <p:grpSpPr>
          <a:xfrm>
            <a:off x="4822014" y="2367137"/>
            <a:ext cx="1317950" cy="1317473"/>
            <a:chOff x="6427398" y="2085735"/>
            <a:chExt cx="1756733" cy="1756733"/>
          </a:xfrm>
        </p:grpSpPr>
        <p:sp>
          <p:nvSpPr>
            <p:cNvPr id="99" name="圆角淘宝网Chenying0907出品 3"/>
            <p:cNvSpPr/>
            <p:nvPr/>
          </p:nvSpPr>
          <p:spPr>
            <a:xfrm>
              <a:off x="6427398" y="2085735"/>
              <a:ext cx="1756733" cy="1756733"/>
            </a:xfrm>
            <a:prstGeom prst="roundRect">
              <a:avLst>
                <a:gd name="adj" fmla="val 12557"/>
              </a:avLst>
            </a:prstGeom>
            <a:gradFill>
              <a:gsLst>
                <a:gs pos="0">
                  <a:sysClr val="window" lastClr="FFFFFF">
                    <a:lumMod val="80000"/>
                  </a:sysClr>
                </a:gs>
                <a:gs pos="100000">
                  <a:sysClr val="window" lastClr="FFFFFF">
                    <a:lumMod val="97000"/>
                  </a:sysClr>
                </a:gs>
              </a:gsLst>
              <a:lin ang="2700000" scaled="1"/>
            </a:gradFill>
            <a:ln w="22225"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444500" dist="1778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100" name="淘宝网Chenying0907出品 82"/>
            <p:cNvGrpSpPr/>
            <p:nvPr/>
          </p:nvGrpSpPr>
          <p:grpSpPr>
            <a:xfrm>
              <a:off x="7080219" y="2236580"/>
              <a:ext cx="383708" cy="380875"/>
              <a:chOff x="8400062" y="4884922"/>
              <a:chExt cx="683773" cy="678724"/>
            </a:xfrm>
          </p:grpSpPr>
          <p:sp>
            <p:nvSpPr>
              <p:cNvPr id="101" name="淘宝网Chenying0907出品 378"/>
              <p:cNvSpPr>
                <a:spLocks noEditPoints="1"/>
              </p:cNvSpPr>
              <p:nvPr/>
            </p:nvSpPr>
            <p:spPr bwMode="auto">
              <a:xfrm>
                <a:off x="8927317" y="5146025"/>
                <a:ext cx="156518" cy="156518"/>
              </a:xfrm>
              <a:custGeom>
                <a:avLst/>
                <a:gdLst>
                  <a:gd name="T0" fmla="*/ 46 w 92"/>
                  <a:gd name="T1" fmla="*/ 0 h 92"/>
                  <a:gd name="T2" fmla="*/ 0 w 92"/>
                  <a:gd name="T3" fmla="*/ 46 h 92"/>
                  <a:gd name="T4" fmla="*/ 46 w 92"/>
                  <a:gd name="T5" fmla="*/ 92 h 92"/>
                  <a:gd name="T6" fmla="*/ 92 w 92"/>
                  <a:gd name="T7" fmla="*/ 46 h 92"/>
                  <a:gd name="T8" fmla="*/ 46 w 92"/>
                  <a:gd name="T9" fmla="*/ 0 h 92"/>
                  <a:gd name="T10" fmla="*/ 46 w 92"/>
                  <a:gd name="T11" fmla="*/ 78 h 92"/>
                  <a:gd name="T12" fmla="*/ 14 w 92"/>
                  <a:gd name="T13" fmla="*/ 46 h 92"/>
                  <a:gd name="T14" fmla="*/ 46 w 92"/>
                  <a:gd name="T15" fmla="*/ 14 h 92"/>
                  <a:gd name="T16" fmla="*/ 78 w 92"/>
                  <a:gd name="T17" fmla="*/ 46 h 92"/>
                  <a:gd name="T18" fmla="*/ 46 w 92"/>
                  <a:gd name="T19" fmla="*/ 7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2">
                    <a:moveTo>
                      <a:pt x="46" y="0"/>
                    </a:moveTo>
                    <a:cubicBezTo>
                      <a:pt x="20" y="0"/>
                      <a:pt x="0" y="21"/>
                      <a:pt x="0" y="46"/>
                    </a:cubicBezTo>
                    <a:cubicBezTo>
                      <a:pt x="0" y="72"/>
                      <a:pt x="20" y="92"/>
                      <a:pt x="46" y="92"/>
                    </a:cubicBezTo>
                    <a:cubicBezTo>
                      <a:pt x="71" y="92"/>
                      <a:pt x="92" y="72"/>
                      <a:pt x="92" y="46"/>
                    </a:cubicBezTo>
                    <a:cubicBezTo>
                      <a:pt x="92" y="21"/>
                      <a:pt x="71" y="0"/>
                      <a:pt x="46" y="0"/>
                    </a:cubicBezTo>
                    <a:close/>
                    <a:moveTo>
                      <a:pt x="46" y="78"/>
                    </a:moveTo>
                    <a:cubicBezTo>
                      <a:pt x="28" y="78"/>
                      <a:pt x="14" y="64"/>
                      <a:pt x="14" y="46"/>
                    </a:cubicBezTo>
                    <a:cubicBezTo>
                      <a:pt x="14" y="28"/>
                      <a:pt x="28" y="14"/>
                      <a:pt x="46" y="14"/>
                    </a:cubicBezTo>
                    <a:cubicBezTo>
                      <a:pt x="64" y="14"/>
                      <a:pt x="78" y="28"/>
                      <a:pt x="78" y="46"/>
                    </a:cubicBezTo>
                    <a:cubicBezTo>
                      <a:pt x="78" y="64"/>
                      <a:pt x="64" y="78"/>
                      <a:pt x="46" y="78"/>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ea typeface="黑体" pitchFamily="49" charset="-122"/>
                </a:endParaRPr>
              </a:p>
            </p:txBody>
          </p:sp>
          <p:sp>
            <p:nvSpPr>
              <p:cNvPr id="102" name="淘宝网Chenying0907出品 379"/>
              <p:cNvSpPr>
                <a:spLocks/>
              </p:cNvSpPr>
              <p:nvPr/>
            </p:nvSpPr>
            <p:spPr bwMode="auto">
              <a:xfrm>
                <a:off x="8852304" y="5217432"/>
                <a:ext cx="66358" cy="8655"/>
              </a:xfrm>
              <a:custGeom>
                <a:avLst/>
                <a:gdLst>
                  <a:gd name="T0" fmla="*/ 37 w 39"/>
                  <a:gd name="T1" fmla="*/ 0 h 5"/>
                  <a:gd name="T2" fmla="*/ 2 w 39"/>
                  <a:gd name="T3" fmla="*/ 0 h 5"/>
                  <a:gd name="T4" fmla="*/ 1 w 39"/>
                  <a:gd name="T5" fmla="*/ 1 h 5"/>
                  <a:gd name="T6" fmla="*/ 0 w 39"/>
                  <a:gd name="T7" fmla="*/ 3 h 5"/>
                  <a:gd name="T8" fmla="*/ 2 w 39"/>
                  <a:gd name="T9" fmla="*/ 5 h 5"/>
                  <a:gd name="T10" fmla="*/ 37 w 39"/>
                  <a:gd name="T11" fmla="*/ 5 h 5"/>
                  <a:gd name="T12" fmla="*/ 39 w 39"/>
                  <a:gd name="T13" fmla="*/ 3 h 5"/>
                  <a:gd name="T14" fmla="*/ 37 w 39"/>
                  <a:gd name="T15" fmla="*/ 0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5">
                    <a:moveTo>
                      <a:pt x="37" y="0"/>
                    </a:moveTo>
                    <a:cubicBezTo>
                      <a:pt x="2" y="0"/>
                      <a:pt x="2" y="0"/>
                      <a:pt x="2" y="0"/>
                    </a:cubicBezTo>
                    <a:cubicBezTo>
                      <a:pt x="2" y="0"/>
                      <a:pt x="1" y="0"/>
                      <a:pt x="1" y="1"/>
                    </a:cubicBezTo>
                    <a:cubicBezTo>
                      <a:pt x="0" y="1"/>
                      <a:pt x="0" y="2"/>
                      <a:pt x="0" y="3"/>
                    </a:cubicBezTo>
                    <a:cubicBezTo>
                      <a:pt x="0" y="4"/>
                      <a:pt x="1" y="5"/>
                      <a:pt x="2" y="5"/>
                    </a:cubicBezTo>
                    <a:cubicBezTo>
                      <a:pt x="37" y="5"/>
                      <a:pt x="37" y="5"/>
                      <a:pt x="37" y="5"/>
                    </a:cubicBezTo>
                    <a:cubicBezTo>
                      <a:pt x="38" y="5"/>
                      <a:pt x="39" y="4"/>
                      <a:pt x="39" y="3"/>
                    </a:cubicBezTo>
                    <a:cubicBezTo>
                      <a:pt x="39" y="1"/>
                      <a:pt x="38" y="0"/>
                      <a:pt x="37" y="0"/>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ea typeface="黑体" pitchFamily="49" charset="-122"/>
                </a:endParaRPr>
              </a:p>
            </p:txBody>
          </p:sp>
          <p:sp>
            <p:nvSpPr>
              <p:cNvPr id="103" name="淘宝网Chenying0907出品 380"/>
              <p:cNvSpPr>
                <a:spLocks/>
              </p:cNvSpPr>
              <p:nvPr/>
            </p:nvSpPr>
            <p:spPr bwMode="auto">
              <a:xfrm>
                <a:off x="8739784" y="5048652"/>
                <a:ext cx="7934" cy="67079"/>
              </a:xfrm>
              <a:custGeom>
                <a:avLst/>
                <a:gdLst>
                  <a:gd name="T0" fmla="*/ 0 w 5"/>
                  <a:gd name="T1" fmla="*/ 3 h 39"/>
                  <a:gd name="T2" fmla="*/ 0 w 5"/>
                  <a:gd name="T3" fmla="*/ 37 h 39"/>
                  <a:gd name="T4" fmla="*/ 0 w 5"/>
                  <a:gd name="T5" fmla="*/ 39 h 39"/>
                  <a:gd name="T6" fmla="*/ 2 w 5"/>
                  <a:gd name="T7" fmla="*/ 39 h 39"/>
                  <a:gd name="T8" fmla="*/ 5 w 5"/>
                  <a:gd name="T9" fmla="*/ 37 h 39"/>
                  <a:gd name="T10" fmla="*/ 5 w 5"/>
                  <a:gd name="T11" fmla="*/ 3 h 39"/>
                  <a:gd name="T12" fmla="*/ 2 w 5"/>
                  <a:gd name="T13" fmla="*/ 0 h 39"/>
                  <a:gd name="T14" fmla="*/ 0 w 5"/>
                  <a:gd name="T15" fmla="*/ 3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39">
                    <a:moveTo>
                      <a:pt x="0" y="3"/>
                    </a:moveTo>
                    <a:cubicBezTo>
                      <a:pt x="0" y="37"/>
                      <a:pt x="0" y="37"/>
                      <a:pt x="0" y="37"/>
                    </a:cubicBezTo>
                    <a:cubicBezTo>
                      <a:pt x="0" y="38"/>
                      <a:pt x="0" y="38"/>
                      <a:pt x="0" y="39"/>
                    </a:cubicBezTo>
                    <a:cubicBezTo>
                      <a:pt x="1" y="39"/>
                      <a:pt x="2" y="39"/>
                      <a:pt x="2" y="39"/>
                    </a:cubicBezTo>
                    <a:cubicBezTo>
                      <a:pt x="4" y="39"/>
                      <a:pt x="5" y="38"/>
                      <a:pt x="5" y="37"/>
                    </a:cubicBezTo>
                    <a:cubicBezTo>
                      <a:pt x="5" y="3"/>
                      <a:pt x="5" y="3"/>
                      <a:pt x="5" y="3"/>
                    </a:cubicBezTo>
                    <a:cubicBezTo>
                      <a:pt x="5" y="1"/>
                      <a:pt x="4" y="0"/>
                      <a:pt x="2" y="0"/>
                    </a:cubicBezTo>
                    <a:cubicBezTo>
                      <a:pt x="1" y="0"/>
                      <a:pt x="0" y="1"/>
                      <a:pt x="0" y="3"/>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ea typeface="黑体" pitchFamily="49" charset="-122"/>
                </a:endParaRPr>
              </a:p>
            </p:txBody>
          </p:sp>
          <p:sp>
            <p:nvSpPr>
              <p:cNvPr id="104" name="淘宝网Chenying0907出品 381"/>
              <p:cNvSpPr>
                <a:spLocks/>
              </p:cNvSpPr>
              <p:nvPr/>
            </p:nvSpPr>
            <p:spPr bwMode="auto">
              <a:xfrm>
                <a:off x="8736178" y="5335000"/>
                <a:ext cx="8655" cy="68522"/>
              </a:xfrm>
              <a:custGeom>
                <a:avLst/>
                <a:gdLst>
                  <a:gd name="T0" fmla="*/ 5 w 5"/>
                  <a:gd name="T1" fmla="*/ 37 h 40"/>
                  <a:gd name="T2" fmla="*/ 5 w 5"/>
                  <a:gd name="T3" fmla="*/ 3 h 40"/>
                  <a:gd name="T4" fmla="*/ 3 w 5"/>
                  <a:gd name="T5" fmla="*/ 0 h 40"/>
                  <a:gd name="T6" fmla="*/ 0 w 5"/>
                  <a:gd name="T7" fmla="*/ 3 h 40"/>
                  <a:gd name="T8" fmla="*/ 0 w 5"/>
                  <a:gd name="T9" fmla="*/ 37 h 40"/>
                  <a:gd name="T10" fmla="*/ 1 w 5"/>
                  <a:gd name="T11" fmla="*/ 39 h 40"/>
                  <a:gd name="T12" fmla="*/ 3 w 5"/>
                  <a:gd name="T13" fmla="*/ 40 h 40"/>
                  <a:gd name="T14" fmla="*/ 5 w 5"/>
                  <a:gd name="T15" fmla="*/ 37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40">
                    <a:moveTo>
                      <a:pt x="5" y="37"/>
                    </a:moveTo>
                    <a:cubicBezTo>
                      <a:pt x="5" y="3"/>
                      <a:pt x="5" y="3"/>
                      <a:pt x="5" y="3"/>
                    </a:cubicBezTo>
                    <a:cubicBezTo>
                      <a:pt x="5" y="1"/>
                      <a:pt x="4" y="0"/>
                      <a:pt x="3" y="0"/>
                    </a:cubicBezTo>
                    <a:cubicBezTo>
                      <a:pt x="1" y="0"/>
                      <a:pt x="0" y="1"/>
                      <a:pt x="0" y="3"/>
                    </a:cubicBezTo>
                    <a:cubicBezTo>
                      <a:pt x="0" y="37"/>
                      <a:pt x="0" y="37"/>
                      <a:pt x="0" y="37"/>
                    </a:cubicBezTo>
                    <a:cubicBezTo>
                      <a:pt x="0" y="38"/>
                      <a:pt x="0" y="38"/>
                      <a:pt x="1" y="39"/>
                    </a:cubicBezTo>
                    <a:cubicBezTo>
                      <a:pt x="1" y="39"/>
                      <a:pt x="2" y="40"/>
                      <a:pt x="3" y="40"/>
                    </a:cubicBezTo>
                    <a:cubicBezTo>
                      <a:pt x="4" y="40"/>
                      <a:pt x="5" y="38"/>
                      <a:pt x="5" y="37"/>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ea typeface="黑体" pitchFamily="49" charset="-122"/>
                </a:endParaRPr>
              </a:p>
            </p:txBody>
          </p:sp>
          <p:sp>
            <p:nvSpPr>
              <p:cNvPr id="105" name="淘宝网Chenying0907出品 382"/>
              <p:cNvSpPr>
                <a:spLocks noEditPoints="1"/>
              </p:cNvSpPr>
              <p:nvPr/>
            </p:nvSpPr>
            <p:spPr bwMode="auto">
              <a:xfrm>
                <a:off x="8664771" y="4884922"/>
                <a:ext cx="156518" cy="157239"/>
              </a:xfrm>
              <a:custGeom>
                <a:avLst/>
                <a:gdLst>
                  <a:gd name="T0" fmla="*/ 46 w 92"/>
                  <a:gd name="T1" fmla="*/ 92 h 92"/>
                  <a:gd name="T2" fmla="*/ 92 w 92"/>
                  <a:gd name="T3" fmla="*/ 46 h 92"/>
                  <a:gd name="T4" fmla="*/ 46 w 92"/>
                  <a:gd name="T5" fmla="*/ 0 h 92"/>
                  <a:gd name="T6" fmla="*/ 0 w 92"/>
                  <a:gd name="T7" fmla="*/ 46 h 92"/>
                  <a:gd name="T8" fmla="*/ 46 w 92"/>
                  <a:gd name="T9" fmla="*/ 92 h 92"/>
                  <a:gd name="T10" fmla="*/ 46 w 92"/>
                  <a:gd name="T11" fmla="*/ 14 h 92"/>
                  <a:gd name="T12" fmla="*/ 79 w 92"/>
                  <a:gd name="T13" fmla="*/ 46 h 92"/>
                  <a:gd name="T14" fmla="*/ 46 w 92"/>
                  <a:gd name="T15" fmla="*/ 78 h 92"/>
                  <a:gd name="T16" fmla="*/ 14 w 92"/>
                  <a:gd name="T17" fmla="*/ 46 h 92"/>
                  <a:gd name="T18" fmla="*/ 46 w 92"/>
                  <a:gd name="T19" fmla="*/ 14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2">
                    <a:moveTo>
                      <a:pt x="46" y="92"/>
                    </a:moveTo>
                    <a:cubicBezTo>
                      <a:pt x="72" y="92"/>
                      <a:pt x="92" y="71"/>
                      <a:pt x="92" y="46"/>
                    </a:cubicBezTo>
                    <a:cubicBezTo>
                      <a:pt x="92" y="21"/>
                      <a:pt x="72" y="0"/>
                      <a:pt x="46" y="0"/>
                    </a:cubicBezTo>
                    <a:cubicBezTo>
                      <a:pt x="21" y="0"/>
                      <a:pt x="0" y="21"/>
                      <a:pt x="0" y="46"/>
                    </a:cubicBezTo>
                    <a:cubicBezTo>
                      <a:pt x="0" y="71"/>
                      <a:pt x="21" y="92"/>
                      <a:pt x="46" y="92"/>
                    </a:cubicBezTo>
                    <a:close/>
                    <a:moveTo>
                      <a:pt x="46" y="14"/>
                    </a:moveTo>
                    <a:cubicBezTo>
                      <a:pt x="64" y="14"/>
                      <a:pt x="79" y="28"/>
                      <a:pt x="79" y="46"/>
                    </a:cubicBezTo>
                    <a:cubicBezTo>
                      <a:pt x="79" y="64"/>
                      <a:pt x="64" y="78"/>
                      <a:pt x="46" y="78"/>
                    </a:cubicBezTo>
                    <a:cubicBezTo>
                      <a:pt x="29" y="78"/>
                      <a:pt x="14" y="64"/>
                      <a:pt x="14" y="46"/>
                    </a:cubicBezTo>
                    <a:cubicBezTo>
                      <a:pt x="14" y="28"/>
                      <a:pt x="29" y="14"/>
                      <a:pt x="46" y="14"/>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ea typeface="黑体" pitchFamily="49" charset="-122"/>
                </a:endParaRPr>
              </a:p>
            </p:txBody>
          </p:sp>
          <p:sp>
            <p:nvSpPr>
              <p:cNvPr id="106" name="淘宝网Chenying0907出品 383"/>
              <p:cNvSpPr>
                <a:spLocks noEditPoints="1"/>
              </p:cNvSpPr>
              <p:nvPr/>
            </p:nvSpPr>
            <p:spPr bwMode="auto">
              <a:xfrm>
                <a:off x="8664771" y="5408571"/>
                <a:ext cx="156518" cy="155075"/>
              </a:xfrm>
              <a:custGeom>
                <a:avLst/>
                <a:gdLst>
                  <a:gd name="T0" fmla="*/ 46 w 92"/>
                  <a:gd name="T1" fmla="*/ 0 h 91"/>
                  <a:gd name="T2" fmla="*/ 0 w 92"/>
                  <a:gd name="T3" fmla="*/ 46 h 91"/>
                  <a:gd name="T4" fmla="*/ 46 w 92"/>
                  <a:gd name="T5" fmla="*/ 91 h 91"/>
                  <a:gd name="T6" fmla="*/ 92 w 92"/>
                  <a:gd name="T7" fmla="*/ 46 h 91"/>
                  <a:gd name="T8" fmla="*/ 46 w 92"/>
                  <a:gd name="T9" fmla="*/ 0 h 91"/>
                  <a:gd name="T10" fmla="*/ 46 w 92"/>
                  <a:gd name="T11" fmla="*/ 78 h 91"/>
                  <a:gd name="T12" fmla="*/ 14 w 92"/>
                  <a:gd name="T13" fmla="*/ 46 h 91"/>
                  <a:gd name="T14" fmla="*/ 46 w 92"/>
                  <a:gd name="T15" fmla="*/ 13 h 91"/>
                  <a:gd name="T16" fmla="*/ 79 w 92"/>
                  <a:gd name="T17" fmla="*/ 46 h 91"/>
                  <a:gd name="T18" fmla="*/ 46 w 92"/>
                  <a:gd name="T19" fmla="*/ 78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1">
                    <a:moveTo>
                      <a:pt x="46" y="0"/>
                    </a:moveTo>
                    <a:cubicBezTo>
                      <a:pt x="21" y="0"/>
                      <a:pt x="0" y="20"/>
                      <a:pt x="0" y="46"/>
                    </a:cubicBezTo>
                    <a:cubicBezTo>
                      <a:pt x="0" y="71"/>
                      <a:pt x="21" y="91"/>
                      <a:pt x="46" y="91"/>
                    </a:cubicBezTo>
                    <a:cubicBezTo>
                      <a:pt x="72" y="91"/>
                      <a:pt x="92" y="71"/>
                      <a:pt x="92" y="46"/>
                    </a:cubicBezTo>
                    <a:cubicBezTo>
                      <a:pt x="92" y="20"/>
                      <a:pt x="72" y="0"/>
                      <a:pt x="46" y="0"/>
                    </a:cubicBezTo>
                    <a:close/>
                    <a:moveTo>
                      <a:pt x="46" y="78"/>
                    </a:moveTo>
                    <a:cubicBezTo>
                      <a:pt x="29" y="78"/>
                      <a:pt x="14" y="63"/>
                      <a:pt x="14" y="46"/>
                    </a:cubicBezTo>
                    <a:cubicBezTo>
                      <a:pt x="14" y="28"/>
                      <a:pt x="29" y="13"/>
                      <a:pt x="46" y="13"/>
                    </a:cubicBezTo>
                    <a:cubicBezTo>
                      <a:pt x="64" y="13"/>
                      <a:pt x="79" y="28"/>
                      <a:pt x="79" y="46"/>
                    </a:cubicBezTo>
                    <a:cubicBezTo>
                      <a:pt x="79" y="63"/>
                      <a:pt x="64" y="78"/>
                      <a:pt x="46" y="78"/>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ea typeface="黑体" pitchFamily="49" charset="-122"/>
                </a:endParaRPr>
              </a:p>
            </p:txBody>
          </p:sp>
          <p:sp>
            <p:nvSpPr>
              <p:cNvPr id="107" name="淘宝网Chenying0907出品 384"/>
              <p:cNvSpPr>
                <a:spLocks noEditPoints="1"/>
              </p:cNvSpPr>
              <p:nvPr/>
            </p:nvSpPr>
            <p:spPr bwMode="auto">
              <a:xfrm>
                <a:off x="8633756" y="5120780"/>
                <a:ext cx="209893" cy="209171"/>
              </a:xfrm>
              <a:custGeom>
                <a:avLst/>
                <a:gdLst>
                  <a:gd name="T0" fmla="*/ 62 w 123"/>
                  <a:gd name="T1" fmla="*/ 0 h 123"/>
                  <a:gd name="T2" fmla="*/ 0 w 123"/>
                  <a:gd name="T3" fmla="*/ 61 h 123"/>
                  <a:gd name="T4" fmla="*/ 62 w 123"/>
                  <a:gd name="T5" fmla="*/ 123 h 123"/>
                  <a:gd name="T6" fmla="*/ 123 w 123"/>
                  <a:gd name="T7" fmla="*/ 61 h 123"/>
                  <a:gd name="T8" fmla="*/ 62 w 123"/>
                  <a:gd name="T9" fmla="*/ 0 h 123"/>
                  <a:gd name="T10" fmla="*/ 62 w 123"/>
                  <a:gd name="T11" fmla="*/ 105 h 123"/>
                  <a:gd name="T12" fmla="*/ 18 w 123"/>
                  <a:gd name="T13" fmla="*/ 61 h 123"/>
                  <a:gd name="T14" fmla="*/ 62 w 123"/>
                  <a:gd name="T15" fmla="*/ 18 h 123"/>
                  <a:gd name="T16" fmla="*/ 105 w 123"/>
                  <a:gd name="T17" fmla="*/ 61 h 123"/>
                  <a:gd name="T18" fmla="*/ 62 w 123"/>
                  <a:gd name="T19" fmla="*/ 105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3" h="123">
                    <a:moveTo>
                      <a:pt x="62" y="0"/>
                    </a:moveTo>
                    <a:cubicBezTo>
                      <a:pt x="28" y="0"/>
                      <a:pt x="0" y="27"/>
                      <a:pt x="0" y="61"/>
                    </a:cubicBezTo>
                    <a:cubicBezTo>
                      <a:pt x="0" y="95"/>
                      <a:pt x="28" y="123"/>
                      <a:pt x="62" y="123"/>
                    </a:cubicBezTo>
                    <a:cubicBezTo>
                      <a:pt x="96" y="123"/>
                      <a:pt x="123" y="95"/>
                      <a:pt x="123" y="61"/>
                    </a:cubicBezTo>
                    <a:cubicBezTo>
                      <a:pt x="123" y="27"/>
                      <a:pt x="96" y="0"/>
                      <a:pt x="62" y="0"/>
                    </a:cubicBezTo>
                    <a:close/>
                    <a:moveTo>
                      <a:pt x="62" y="105"/>
                    </a:moveTo>
                    <a:cubicBezTo>
                      <a:pt x="38" y="105"/>
                      <a:pt x="18" y="85"/>
                      <a:pt x="18" y="61"/>
                    </a:cubicBezTo>
                    <a:cubicBezTo>
                      <a:pt x="18" y="37"/>
                      <a:pt x="38" y="18"/>
                      <a:pt x="62" y="18"/>
                    </a:cubicBezTo>
                    <a:cubicBezTo>
                      <a:pt x="86" y="18"/>
                      <a:pt x="105" y="37"/>
                      <a:pt x="105" y="61"/>
                    </a:cubicBezTo>
                    <a:cubicBezTo>
                      <a:pt x="105" y="85"/>
                      <a:pt x="86" y="105"/>
                      <a:pt x="62" y="105"/>
                    </a:cubicBezTo>
                    <a:close/>
                  </a:path>
                </a:pathLst>
              </a:cu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ea typeface="黑体" pitchFamily="49" charset="-122"/>
                </a:endParaRPr>
              </a:p>
            </p:txBody>
          </p:sp>
          <p:sp>
            <p:nvSpPr>
              <p:cNvPr id="108" name="淘宝网Chenying0907出品 385"/>
              <p:cNvSpPr>
                <a:spLocks/>
              </p:cNvSpPr>
              <p:nvPr/>
            </p:nvSpPr>
            <p:spPr bwMode="auto">
              <a:xfrm>
                <a:off x="8562350" y="5221038"/>
                <a:ext cx="67800" cy="8655"/>
              </a:xfrm>
              <a:custGeom>
                <a:avLst/>
                <a:gdLst>
                  <a:gd name="T0" fmla="*/ 37 w 40"/>
                  <a:gd name="T1" fmla="*/ 0 h 5"/>
                  <a:gd name="T2" fmla="*/ 3 w 40"/>
                  <a:gd name="T3" fmla="*/ 0 h 5"/>
                  <a:gd name="T4" fmla="*/ 1 w 40"/>
                  <a:gd name="T5" fmla="*/ 0 h 5"/>
                  <a:gd name="T6" fmla="*/ 0 w 40"/>
                  <a:gd name="T7" fmla="*/ 2 h 5"/>
                  <a:gd name="T8" fmla="*/ 3 w 40"/>
                  <a:gd name="T9" fmla="*/ 5 h 5"/>
                  <a:gd name="T10" fmla="*/ 37 w 40"/>
                  <a:gd name="T11" fmla="*/ 5 h 5"/>
                  <a:gd name="T12" fmla="*/ 40 w 40"/>
                  <a:gd name="T13" fmla="*/ 2 h 5"/>
                  <a:gd name="T14" fmla="*/ 37 w 40"/>
                  <a:gd name="T15" fmla="*/ 0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0" h="5">
                    <a:moveTo>
                      <a:pt x="37" y="0"/>
                    </a:moveTo>
                    <a:cubicBezTo>
                      <a:pt x="3" y="0"/>
                      <a:pt x="3" y="0"/>
                      <a:pt x="3" y="0"/>
                    </a:cubicBezTo>
                    <a:cubicBezTo>
                      <a:pt x="2" y="0"/>
                      <a:pt x="1" y="0"/>
                      <a:pt x="1" y="0"/>
                    </a:cubicBezTo>
                    <a:cubicBezTo>
                      <a:pt x="0" y="1"/>
                      <a:pt x="0" y="1"/>
                      <a:pt x="0" y="2"/>
                    </a:cubicBezTo>
                    <a:cubicBezTo>
                      <a:pt x="0" y="4"/>
                      <a:pt x="1" y="5"/>
                      <a:pt x="3" y="5"/>
                    </a:cubicBezTo>
                    <a:cubicBezTo>
                      <a:pt x="37" y="5"/>
                      <a:pt x="37" y="5"/>
                      <a:pt x="37" y="5"/>
                    </a:cubicBezTo>
                    <a:cubicBezTo>
                      <a:pt x="38" y="5"/>
                      <a:pt x="40" y="4"/>
                      <a:pt x="40" y="2"/>
                    </a:cubicBezTo>
                    <a:cubicBezTo>
                      <a:pt x="40" y="1"/>
                      <a:pt x="38" y="0"/>
                      <a:pt x="37" y="0"/>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ea typeface="黑体" pitchFamily="49" charset="-122"/>
                </a:endParaRPr>
              </a:p>
            </p:txBody>
          </p:sp>
          <p:sp>
            <p:nvSpPr>
              <p:cNvPr id="109" name="淘宝网Chenying0907出品 386"/>
              <p:cNvSpPr>
                <a:spLocks noEditPoints="1"/>
              </p:cNvSpPr>
              <p:nvPr/>
            </p:nvSpPr>
            <p:spPr bwMode="auto">
              <a:xfrm>
                <a:off x="8400062" y="5146025"/>
                <a:ext cx="157239" cy="156518"/>
              </a:xfrm>
              <a:custGeom>
                <a:avLst/>
                <a:gdLst>
                  <a:gd name="T0" fmla="*/ 46 w 92"/>
                  <a:gd name="T1" fmla="*/ 0 h 92"/>
                  <a:gd name="T2" fmla="*/ 0 w 92"/>
                  <a:gd name="T3" fmla="*/ 46 h 92"/>
                  <a:gd name="T4" fmla="*/ 46 w 92"/>
                  <a:gd name="T5" fmla="*/ 92 h 92"/>
                  <a:gd name="T6" fmla="*/ 92 w 92"/>
                  <a:gd name="T7" fmla="*/ 46 h 92"/>
                  <a:gd name="T8" fmla="*/ 46 w 92"/>
                  <a:gd name="T9" fmla="*/ 0 h 92"/>
                  <a:gd name="T10" fmla="*/ 46 w 92"/>
                  <a:gd name="T11" fmla="*/ 78 h 92"/>
                  <a:gd name="T12" fmla="*/ 14 w 92"/>
                  <a:gd name="T13" fmla="*/ 46 h 92"/>
                  <a:gd name="T14" fmla="*/ 46 w 92"/>
                  <a:gd name="T15" fmla="*/ 14 h 92"/>
                  <a:gd name="T16" fmla="*/ 78 w 92"/>
                  <a:gd name="T17" fmla="*/ 46 h 92"/>
                  <a:gd name="T18" fmla="*/ 46 w 92"/>
                  <a:gd name="T19" fmla="*/ 78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2">
                    <a:moveTo>
                      <a:pt x="46" y="0"/>
                    </a:moveTo>
                    <a:cubicBezTo>
                      <a:pt x="21" y="0"/>
                      <a:pt x="0" y="21"/>
                      <a:pt x="0" y="46"/>
                    </a:cubicBezTo>
                    <a:cubicBezTo>
                      <a:pt x="0" y="72"/>
                      <a:pt x="21" y="92"/>
                      <a:pt x="46" y="92"/>
                    </a:cubicBezTo>
                    <a:cubicBezTo>
                      <a:pt x="71" y="92"/>
                      <a:pt x="92" y="72"/>
                      <a:pt x="92" y="46"/>
                    </a:cubicBezTo>
                    <a:cubicBezTo>
                      <a:pt x="92" y="21"/>
                      <a:pt x="71" y="0"/>
                      <a:pt x="46" y="0"/>
                    </a:cubicBezTo>
                    <a:close/>
                    <a:moveTo>
                      <a:pt x="46" y="78"/>
                    </a:moveTo>
                    <a:cubicBezTo>
                      <a:pt x="28" y="78"/>
                      <a:pt x="14" y="64"/>
                      <a:pt x="14" y="46"/>
                    </a:cubicBezTo>
                    <a:cubicBezTo>
                      <a:pt x="14" y="28"/>
                      <a:pt x="28" y="14"/>
                      <a:pt x="46" y="14"/>
                    </a:cubicBezTo>
                    <a:cubicBezTo>
                      <a:pt x="64" y="14"/>
                      <a:pt x="78" y="28"/>
                      <a:pt x="78" y="46"/>
                    </a:cubicBezTo>
                    <a:cubicBezTo>
                      <a:pt x="78" y="64"/>
                      <a:pt x="64" y="78"/>
                      <a:pt x="46" y="78"/>
                    </a:cubicBezTo>
                    <a:close/>
                  </a:path>
                </a:pathLst>
              </a:custGeom>
              <a:solidFill>
                <a:srgbClr val="5859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ea typeface="黑体" pitchFamily="49" charset="-122"/>
                </a:endParaRPr>
              </a:p>
            </p:txBody>
          </p:sp>
        </p:grpSp>
      </p:grpSp>
      <p:grpSp>
        <p:nvGrpSpPr>
          <p:cNvPr id="110" name="淘宝网Chenying0907出品 99"/>
          <p:cNvGrpSpPr/>
          <p:nvPr/>
        </p:nvGrpSpPr>
        <p:grpSpPr>
          <a:xfrm>
            <a:off x="2938033" y="2367137"/>
            <a:ext cx="1317950" cy="1317473"/>
            <a:chOff x="3916187" y="2085735"/>
            <a:chExt cx="1756733" cy="1756733"/>
          </a:xfrm>
        </p:grpSpPr>
        <p:sp>
          <p:nvSpPr>
            <p:cNvPr id="111" name="圆角淘宝网Chenying0907出品 4"/>
            <p:cNvSpPr/>
            <p:nvPr/>
          </p:nvSpPr>
          <p:spPr>
            <a:xfrm>
              <a:off x="3916187" y="2085735"/>
              <a:ext cx="1756733" cy="1756733"/>
            </a:xfrm>
            <a:prstGeom prst="roundRect">
              <a:avLst>
                <a:gd name="adj" fmla="val 12557"/>
              </a:avLst>
            </a:prstGeom>
            <a:gradFill>
              <a:gsLst>
                <a:gs pos="0">
                  <a:sysClr val="window" lastClr="FFFFFF">
                    <a:lumMod val="80000"/>
                  </a:sysClr>
                </a:gs>
                <a:gs pos="100000">
                  <a:sysClr val="window" lastClr="FFFFFF">
                    <a:lumMod val="97000"/>
                  </a:sysClr>
                </a:gs>
              </a:gsLst>
              <a:lin ang="2700000" scaled="1"/>
            </a:gradFill>
            <a:ln w="22225"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444500" dist="1778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112" name="淘宝网Chenying0907出品 101"/>
            <p:cNvGrpSpPr/>
            <p:nvPr/>
          </p:nvGrpSpPr>
          <p:grpSpPr>
            <a:xfrm>
              <a:off x="4570068" y="2301792"/>
              <a:ext cx="374508" cy="360089"/>
              <a:chOff x="3620725" y="5138333"/>
              <a:chExt cx="702937" cy="675873"/>
            </a:xfrm>
            <a:solidFill>
              <a:sysClr val="window" lastClr="FFFFFF">
                <a:lumMod val="50000"/>
              </a:sysClr>
            </a:solidFill>
          </p:grpSpPr>
          <p:sp>
            <p:nvSpPr>
              <p:cNvPr id="113" name="淘宝网Chenying0907出品 18"/>
              <p:cNvSpPr>
                <a:spLocks/>
              </p:cNvSpPr>
              <p:nvPr/>
            </p:nvSpPr>
            <p:spPr bwMode="auto">
              <a:xfrm>
                <a:off x="3620725" y="5360332"/>
                <a:ext cx="702937" cy="280151"/>
              </a:xfrm>
              <a:custGeom>
                <a:avLst/>
                <a:gdLst>
                  <a:gd name="T0" fmla="*/ 699 w 813"/>
                  <a:gd name="T1" fmla="*/ 96 h 324"/>
                  <a:gd name="T2" fmla="*/ 661 w 813"/>
                  <a:gd name="T3" fmla="*/ 96 h 324"/>
                  <a:gd name="T4" fmla="*/ 661 w 813"/>
                  <a:gd name="T5" fmla="*/ 178 h 324"/>
                  <a:gd name="T6" fmla="*/ 632 w 813"/>
                  <a:gd name="T7" fmla="*/ 207 h 324"/>
                  <a:gd name="T8" fmla="*/ 317 w 813"/>
                  <a:gd name="T9" fmla="*/ 207 h 324"/>
                  <a:gd name="T10" fmla="*/ 317 w 813"/>
                  <a:gd name="T11" fmla="*/ 296 h 324"/>
                  <a:gd name="T12" fmla="*/ 289 w 813"/>
                  <a:gd name="T13" fmla="*/ 324 h 324"/>
                  <a:gd name="T14" fmla="*/ 120 w 813"/>
                  <a:gd name="T15" fmla="*/ 324 h 324"/>
                  <a:gd name="T16" fmla="*/ 92 w 813"/>
                  <a:gd name="T17" fmla="*/ 296 h 324"/>
                  <a:gd name="T18" fmla="*/ 92 w 813"/>
                  <a:gd name="T19" fmla="*/ 204 h 324"/>
                  <a:gd name="T20" fmla="*/ 0 w 813"/>
                  <a:gd name="T21" fmla="*/ 204 h 324"/>
                  <a:gd name="T22" fmla="*/ 0 w 813"/>
                  <a:gd name="T23" fmla="*/ 147 h 324"/>
                  <a:gd name="T24" fmla="*/ 120 w 813"/>
                  <a:gd name="T25" fmla="*/ 147 h 324"/>
                  <a:gd name="T26" fmla="*/ 149 w 813"/>
                  <a:gd name="T27" fmla="*/ 175 h 324"/>
                  <a:gd name="T28" fmla="*/ 149 w 813"/>
                  <a:gd name="T29" fmla="*/ 267 h 324"/>
                  <a:gd name="T30" fmla="*/ 260 w 813"/>
                  <a:gd name="T31" fmla="*/ 267 h 324"/>
                  <a:gd name="T32" fmla="*/ 260 w 813"/>
                  <a:gd name="T33" fmla="*/ 178 h 324"/>
                  <a:gd name="T34" fmla="*/ 289 w 813"/>
                  <a:gd name="T35" fmla="*/ 150 h 324"/>
                  <a:gd name="T36" fmla="*/ 603 w 813"/>
                  <a:gd name="T37" fmla="*/ 150 h 324"/>
                  <a:gd name="T38" fmla="*/ 603 w 813"/>
                  <a:gd name="T39" fmla="*/ 67 h 324"/>
                  <a:gd name="T40" fmla="*/ 632 w 813"/>
                  <a:gd name="T41" fmla="*/ 39 h 324"/>
                  <a:gd name="T42" fmla="*/ 699 w 813"/>
                  <a:gd name="T43" fmla="*/ 39 h 324"/>
                  <a:gd name="T44" fmla="*/ 699 w 813"/>
                  <a:gd name="T45" fmla="*/ 0 h 324"/>
                  <a:gd name="T46" fmla="*/ 813 w 813"/>
                  <a:gd name="T47" fmla="*/ 67 h 324"/>
                  <a:gd name="T48" fmla="*/ 699 w 813"/>
                  <a:gd name="T49" fmla="*/ 134 h 324"/>
                  <a:gd name="T50" fmla="*/ 699 w 813"/>
                  <a:gd name="T51" fmla="*/ 96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13" h="324">
                    <a:moveTo>
                      <a:pt x="699" y="96"/>
                    </a:moveTo>
                    <a:cubicBezTo>
                      <a:pt x="661" y="96"/>
                      <a:pt x="661" y="96"/>
                      <a:pt x="661" y="96"/>
                    </a:cubicBezTo>
                    <a:cubicBezTo>
                      <a:pt x="661" y="123"/>
                      <a:pt x="661" y="151"/>
                      <a:pt x="661" y="178"/>
                    </a:cubicBezTo>
                    <a:cubicBezTo>
                      <a:pt x="661" y="194"/>
                      <a:pt x="648" y="207"/>
                      <a:pt x="632" y="207"/>
                    </a:cubicBezTo>
                    <a:cubicBezTo>
                      <a:pt x="317" y="207"/>
                      <a:pt x="317" y="207"/>
                      <a:pt x="317" y="207"/>
                    </a:cubicBezTo>
                    <a:cubicBezTo>
                      <a:pt x="317" y="296"/>
                      <a:pt x="317" y="296"/>
                      <a:pt x="317" y="296"/>
                    </a:cubicBezTo>
                    <a:cubicBezTo>
                      <a:pt x="317" y="312"/>
                      <a:pt x="305" y="324"/>
                      <a:pt x="289" y="324"/>
                    </a:cubicBezTo>
                    <a:cubicBezTo>
                      <a:pt x="120" y="324"/>
                      <a:pt x="120" y="324"/>
                      <a:pt x="120" y="324"/>
                    </a:cubicBezTo>
                    <a:cubicBezTo>
                      <a:pt x="105" y="324"/>
                      <a:pt x="92" y="312"/>
                      <a:pt x="92" y="296"/>
                    </a:cubicBezTo>
                    <a:cubicBezTo>
                      <a:pt x="92" y="204"/>
                      <a:pt x="92" y="204"/>
                      <a:pt x="92" y="204"/>
                    </a:cubicBezTo>
                    <a:cubicBezTo>
                      <a:pt x="0" y="204"/>
                      <a:pt x="0" y="204"/>
                      <a:pt x="0" y="204"/>
                    </a:cubicBezTo>
                    <a:cubicBezTo>
                      <a:pt x="0" y="147"/>
                      <a:pt x="0" y="147"/>
                      <a:pt x="0" y="147"/>
                    </a:cubicBezTo>
                    <a:cubicBezTo>
                      <a:pt x="28" y="147"/>
                      <a:pt x="92" y="147"/>
                      <a:pt x="120" y="147"/>
                    </a:cubicBezTo>
                    <a:cubicBezTo>
                      <a:pt x="136" y="147"/>
                      <a:pt x="149" y="159"/>
                      <a:pt x="149" y="175"/>
                    </a:cubicBezTo>
                    <a:cubicBezTo>
                      <a:pt x="149" y="267"/>
                      <a:pt x="149" y="267"/>
                      <a:pt x="149" y="267"/>
                    </a:cubicBezTo>
                    <a:cubicBezTo>
                      <a:pt x="260" y="267"/>
                      <a:pt x="260" y="267"/>
                      <a:pt x="260" y="267"/>
                    </a:cubicBezTo>
                    <a:cubicBezTo>
                      <a:pt x="260" y="178"/>
                      <a:pt x="260" y="178"/>
                      <a:pt x="260" y="178"/>
                    </a:cubicBezTo>
                    <a:cubicBezTo>
                      <a:pt x="260" y="162"/>
                      <a:pt x="273" y="150"/>
                      <a:pt x="289" y="150"/>
                    </a:cubicBezTo>
                    <a:cubicBezTo>
                      <a:pt x="603" y="150"/>
                      <a:pt x="603" y="150"/>
                      <a:pt x="603" y="150"/>
                    </a:cubicBezTo>
                    <a:cubicBezTo>
                      <a:pt x="603" y="67"/>
                      <a:pt x="603" y="67"/>
                      <a:pt x="603" y="67"/>
                    </a:cubicBezTo>
                    <a:cubicBezTo>
                      <a:pt x="603" y="51"/>
                      <a:pt x="616" y="39"/>
                      <a:pt x="632" y="39"/>
                    </a:cubicBezTo>
                    <a:cubicBezTo>
                      <a:pt x="699" y="39"/>
                      <a:pt x="699" y="39"/>
                      <a:pt x="699" y="39"/>
                    </a:cubicBezTo>
                    <a:cubicBezTo>
                      <a:pt x="699" y="0"/>
                      <a:pt x="699" y="0"/>
                      <a:pt x="699" y="0"/>
                    </a:cubicBezTo>
                    <a:cubicBezTo>
                      <a:pt x="813" y="67"/>
                      <a:pt x="813" y="67"/>
                      <a:pt x="813" y="67"/>
                    </a:cubicBezTo>
                    <a:cubicBezTo>
                      <a:pt x="699" y="134"/>
                      <a:pt x="699" y="134"/>
                      <a:pt x="699" y="134"/>
                    </a:cubicBezTo>
                    <a:cubicBezTo>
                      <a:pt x="699" y="96"/>
                      <a:pt x="699" y="96"/>
                      <a:pt x="699" y="96"/>
                    </a:cubicBezTo>
                    <a:close/>
                  </a:path>
                </a:pathLst>
              </a:custGeom>
              <a:solidFill>
                <a:srgbClr val="01ACB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ea typeface="黑体" pitchFamily="49" charset="-122"/>
                </a:endParaRPr>
              </a:p>
            </p:txBody>
          </p:sp>
          <p:sp>
            <p:nvSpPr>
              <p:cNvPr id="114" name="淘宝网Chenying0907出品 19"/>
              <p:cNvSpPr>
                <a:spLocks noEditPoints="1"/>
              </p:cNvSpPr>
              <p:nvPr/>
            </p:nvSpPr>
            <p:spPr bwMode="auto">
              <a:xfrm>
                <a:off x="3620725" y="5138333"/>
                <a:ext cx="653563" cy="675873"/>
              </a:xfrm>
              <a:custGeom>
                <a:avLst/>
                <a:gdLst>
                  <a:gd name="T0" fmla="*/ 502 w 756"/>
                  <a:gd name="T1" fmla="*/ 57 h 782"/>
                  <a:gd name="T2" fmla="*/ 569 w 756"/>
                  <a:gd name="T3" fmla="*/ 331 h 782"/>
                  <a:gd name="T4" fmla="*/ 464 w 756"/>
                  <a:gd name="T5" fmla="*/ 369 h 782"/>
                  <a:gd name="T6" fmla="*/ 381 w 756"/>
                  <a:gd name="T7" fmla="*/ 57 h 782"/>
                  <a:gd name="T8" fmla="*/ 343 w 756"/>
                  <a:gd name="T9" fmla="*/ 146 h 782"/>
                  <a:gd name="T10" fmla="*/ 165 w 756"/>
                  <a:gd name="T11" fmla="*/ 57 h 782"/>
                  <a:gd name="T12" fmla="*/ 127 w 756"/>
                  <a:gd name="T13" fmla="*/ 146 h 782"/>
                  <a:gd name="T14" fmla="*/ 57 w 756"/>
                  <a:gd name="T15" fmla="*/ 57 h 782"/>
                  <a:gd name="T16" fmla="*/ 235 w 756"/>
                  <a:gd name="T17" fmla="*/ 222 h 782"/>
                  <a:gd name="T18" fmla="*/ 273 w 756"/>
                  <a:gd name="T19" fmla="*/ 102 h 782"/>
                  <a:gd name="T20" fmla="*/ 381 w 756"/>
                  <a:gd name="T21" fmla="*/ 222 h 782"/>
                  <a:gd name="T22" fmla="*/ 225 w 756"/>
                  <a:gd name="T23" fmla="*/ 369 h 782"/>
                  <a:gd name="T24" fmla="*/ 187 w 756"/>
                  <a:gd name="T25" fmla="*/ 486 h 782"/>
                  <a:gd name="T26" fmla="*/ 343 w 756"/>
                  <a:gd name="T27" fmla="*/ 331 h 782"/>
                  <a:gd name="T28" fmla="*/ 57 w 756"/>
                  <a:gd name="T29" fmla="*/ 260 h 782"/>
                  <a:gd name="T30" fmla="*/ 0 w 756"/>
                  <a:gd name="T31" fmla="*/ 365 h 782"/>
                  <a:gd name="T32" fmla="*/ 28 w 756"/>
                  <a:gd name="T33" fmla="*/ 0 h 782"/>
                  <a:gd name="T34" fmla="*/ 756 w 756"/>
                  <a:gd name="T35" fmla="*/ 29 h 782"/>
                  <a:gd name="T36" fmla="*/ 699 w 756"/>
                  <a:gd name="T37" fmla="*/ 213 h 782"/>
                  <a:gd name="T38" fmla="*/ 616 w 756"/>
                  <a:gd name="T39" fmla="*/ 146 h 782"/>
                  <a:gd name="T40" fmla="*/ 578 w 756"/>
                  <a:gd name="T41" fmla="*/ 261 h 782"/>
                  <a:gd name="T42" fmla="*/ 699 w 756"/>
                  <a:gd name="T43" fmla="*/ 108 h 782"/>
                  <a:gd name="T44" fmla="*/ 168 w 756"/>
                  <a:gd name="T45" fmla="*/ 655 h 782"/>
                  <a:gd name="T46" fmla="*/ 149 w 756"/>
                  <a:gd name="T47" fmla="*/ 616 h 782"/>
                  <a:gd name="T48" fmla="*/ 352 w 756"/>
                  <a:gd name="T49" fmla="*/ 502 h 782"/>
                  <a:gd name="T50" fmla="*/ 391 w 756"/>
                  <a:gd name="T51" fmla="*/ 655 h 782"/>
                  <a:gd name="T52" fmla="*/ 273 w 756"/>
                  <a:gd name="T53" fmla="*/ 725 h 782"/>
                  <a:gd name="T54" fmla="*/ 464 w 756"/>
                  <a:gd name="T55" fmla="*/ 616 h 782"/>
                  <a:gd name="T56" fmla="*/ 578 w 756"/>
                  <a:gd name="T57" fmla="*/ 540 h 782"/>
                  <a:gd name="T58" fmla="*/ 464 w 756"/>
                  <a:gd name="T59" fmla="*/ 502 h 782"/>
                  <a:gd name="T60" fmla="*/ 616 w 756"/>
                  <a:gd name="T61" fmla="*/ 655 h 782"/>
                  <a:gd name="T62" fmla="*/ 502 w 756"/>
                  <a:gd name="T63" fmla="*/ 725 h 782"/>
                  <a:gd name="T64" fmla="*/ 699 w 756"/>
                  <a:gd name="T65" fmla="*/ 435 h 782"/>
                  <a:gd name="T66" fmla="*/ 756 w 756"/>
                  <a:gd name="T67" fmla="*/ 753 h 782"/>
                  <a:gd name="T68" fmla="*/ 28 w 756"/>
                  <a:gd name="T69" fmla="*/ 782 h 782"/>
                  <a:gd name="T70" fmla="*/ 0 w 756"/>
                  <a:gd name="T71" fmla="*/ 499 h 782"/>
                  <a:gd name="T72" fmla="*/ 57 w 756"/>
                  <a:gd name="T73" fmla="*/ 725 h 782"/>
                  <a:gd name="T74" fmla="*/ 235 w 756"/>
                  <a:gd name="T75" fmla="*/ 655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56" h="782">
                    <a:moveTo>
                      <a:pt x="699" y="57"/>
                    </a:moveTo>
                    <a:cubicBezTo>
                      <a:pt x="502" y="57"/>
                      <a:pt x="502" y="57"/>
                      <a:pt x="502" y="57"/>
                    </a:cubicBezTo>
                    <a:cubicBezTo>
                      <a:pt x="502" y="331"/>
                      <a:pt x="502" y="331"/>
                      <a:pt x="502" y="331"/>
                    </a:cubicBezTo>
                    <a:cubicBezTo>
                      <a:pt x="569" y="331"/>
                      <a:pt x="569" y="331"/>
                      <a:pt x="569" y="331"/>
                    </a:cubicBezTo>
                    <a:cubicBezTo>
                      <a:pt x="569" y="369"/>
                      <a:pt x="569" y="369"/>
                      <a:pt x="569" y="369"/>
                    </a:cubicBezTo>
                    <a:cubicBezTo>
                      <a:pt x="464" y="369"/>
                      <a:pt x="464" y="369"/>
                      <a:pt x="464" y="369"/>
                    </a:cubicBezTo>
                    <a:cubicBezTo>
                      <a:pt x="464" y="57"/>
                      <a:pt x="464" y="57"/>
                      <a:pt x="464" y="57"/>
                    </a:cubicBezTo>
                    <a:cubicBezTo>
                      <a:pt x="381" y="57"/>
                      <a:pt x="381" y="57"/>
                      <a:pt x="381" y="57"/>
                    </a:cubicBezTo>
                    <a:cubicBezTo>
                      <a:pt x="381" y="146"/>
                      <a:pt x="381" y="146"/>
                      <a:pt x="381" y="146"/>
                    </a:cubicBezTo>
                    <a:cubicBezTo>
                      <a:pt x="343" y="146"/>
                      <a:pt x="343" y="146"/>
                      <a:pt x="343" y="146"/>
                    </a:cubicBezTo>
                    <a:cubicBezTo>
                      <a:pt x="343" y="57"/>
                      <a:pt x="343" y="57"/>
                      <a:pt x="343" y="57"/>
                    </a:cubicBezTo>
                    <a:cubicBezTo>
                      <a:pt x="165" y="57"/>
                      <a:pt x="165" y="57"/>
                      <a:pt x="165" y="57"/>
                    </a:cubicBezTo>
                    <a:cubicBezTo>
                      <a:pt x="165" y="146"/>
                      <a:pt x="165" y="146"/>
                      <a:pt x="165" y="146"/>
                    </a:cubicBezTo>
                    <a:cubicBezTo>
                      <a:pt x="127" y="146"/>
                      <a:pt x="127" y="146"/>
                      <a:pt x="127" y="146"/>
                    </a:cubicBezTo>
                    <a:cubicBezTo>
                      <a:pt x="127" y="57"/>
                      <a:pt x="127" y="57"/>
                      <a:pt x="127" y="57"/>
                    </a:cubicBezTo>
                    <a:cubicBezTo>
                      <a:pt x="57" y="57"/>
                      <a:pt x="57" y="57"/>
                      <a:pt x="57" y="57"/>
                    </a:cubicBezTo>
                    <a:cubicBezTo>
                      <a:pt x="57" y="222"/>
                      <a:pt x="57" y="222"/>
                      <a:pt x="57" y="222"/>
                    </a:cubicBezTo>
                    <a:cubicBezTo>
                      <a:pt x="235" y="222"/>
                      <a:pt x="235" y="222"/>
                      <a:pt x="235" y="222"/>
                    </a:cubicBezTo>
                    <a:cubicBezTo>
                      <a:pt x="235" y="102"/>
                      <a:pt x="235" y="102"/>
                      <a:pt x="235" y="102"/>
                    </a:cubicBezTo>
                    <a:cubicBezTo>
                      <a:pt x="273" y="102"/>
                      <a:pt x="273" y="102"/>
                      <a:pt x="273" y="102"/>
                    </a:cubicBezTo>
                    <a:cubicBezTo>
                      <a:pt x="273" y="222"/>
                      <a:pt x="273" y="222"/>
                      <a:pt x="273" y="222"/>
                    </a:cubicBezTo>
                    <a:cubicBezTo>
                      <a:pt x="381" y="222"/>
                      <a:pt x="381" y="222"/>
                      <a:pt x="381" y="222"/>
                    </a:cubicBezTo>
                    <a:cubicBezTo>
                      <a:pt x="381" y="369"/>
                      <a:pt x="381" y="369"/>
                      <a:pt x="381" y="369"/>
                    </a:cubicBezTo>
                    <a:cubicBezTo>
                      <a:pt x="225" y="369"/>
                      <a:pt x="225" y="369"/>
                      <a:pt x="225" y="369"/>
                    </a:cubicBezTo>
                    <a:cubicBezTo>
                      <a:pt x="225" y="486"/>
                      <a:pt x="225" y="486"/>
                      <a:pt x="225" y="486"/>
                    </a:cubicBezTo>
                    <a:cubicBezTo>
                      <a:pt x="187" y="486"/>
                      <a:pt x="187" y="486"/>
                      <a:pt x="187" y="486"/>
                    </a:cubicBezTo>
                    <a:cubicBezTo>
                      <a:pt x="187" y="331"/>
                      <a:pt x="187" y="331"/>
                      <a:pt x="187" y="331"/>
                    </a:cubicBezTo>
                    <a:cubicBezTo>
                      <a:pt x="343" y="331"/>
                      <a:pt x="343" y="331"/>
                      <a:pt x="343" y="331"/>
                    </a:cubicBezTo>
                    <a:cubicBezTo>
                      <a:pt x="343" y="260"/>
                      <a:pt x="343" y="260"/>
                      <a:pt x="343" y="260"/>
                    </a:cubicBezTo>
                    <a:cubicBezTo>
                      <a:pt x="57" y="260"/>
                      <a:pt x="57" y="260"/>
                      <a:pt x="57" y="260"/>
                    </a:cubicBezTo>
                    <a:cubicBezTo>
                      <a:pt x="57" y="365"/>
                      <a:pt x="57" y="365"/>
                      <a:pt x="57" y="365"/>
                    </a:cubicBezTo>
                    <a:cubicBezTo>
                      <a:pt x="0" y="365"/>
                      <a:pt x="0" y="365"/>
                      <a:pt x="0" y="365"/>
                    </a:cubicBezTo>
                    <a:cubicBezTo>
                      <a:pt x="0" y="29"/>
                      <a:pt x="0" y="29"/>
                      <a:pt x="0" y="29"/>
                    </a:cubicBezTo>
                    <a:cubicBezTo>
                      <a:pt x="0" y="13"/>
                      <a:pt x="12" y="0"/>
                      <a:pt x="28" y="0"/>
                    </a:cubicBezTo>
                    <a:cubicBezTo>
                      <a:pt x="727" y="0"/>
                      <a:pt x="727" y="0"/>
                      <a:pt x="727" y="0"/>
                    </a:cubicBezTo>
                    <a:cubicBezTo>
                      <a:pt x="743" y="0"/>
                      <a:pt x="756" y="13"/>
                      <a:pt x="756" y="29"/>
                    </a:cubicBezTo>
                    <a:cubicBezTo>
                      <a:pt x="756" y="247"/>
                      <a:pt x="756" y="247"/>
                      <a:pt x="756" y="247"/>
                    </a:cubicBezTo>
                    <a:cubicBezTo>
                      <a:pt x="699" y="213"/>
                      <a:pt x="699" y="213"/>
                      <a:pt x="699" y="213"/>
                    </a:cubicBezTo>
                    <a:cubicBezTo>
                      <a:pt x="699" y="146"/>
                      <a:pt x="699" y="146"/>
                      <a:pt x="699" y="146"/>
                    </a:cubicBezTo>
                    <a:cubicBezTo>
                      <a:pt x="616" y="146"/>
                      <a:pt x="616" y="146"/>
                      <a:pt x="616" y="146"/>
                    </a:cubicBezTo>
                    <a:cubicBezTo>
                      <a:pt x="616" y="261"/>
                      <a:pt x="616" y="261"/>
                      <a:pt x="616" y="261"/>
                    </a:cubicBezTo>
                    <a:cubicBezTo>
                      <a:pt x="578" y="261"/>
                      <a:pt x="578" y="261"/>
                      <a:pt x="578" y="261"/>
                    </a:cubicBezTo>
                    <a:cubicBezTo>
                      <a:pt x="578" y="108"/>
                      <a:pt x="578" y="108"/>
                      <a:pt x="578" y="108"/>
                    </a:cubicBezTo>
                    <a:cubicBezTo>
                      <a:pt x="618" y="108"/>
                      <a:pt x="658" y="108"/>
                      <a:pt x="699" y="108"/>
                    </a:cubicBezTo>
                    <a:cubicBezTo>
                      <a:pt x="699" y="57"/>
                      <a:pt x="699" y="57"/>
                      <a:pt x="699" y="57"/>
                    </a:cubicBezTo>
                    <a:close/>
                    <a:moveTo>
                      <a:pt x="168" y="655"/>
                    </a:moveTo>
                    <a:cubicBezTo>
                      <a:pt x="149" y="655"/>
                      <a:pt x="149" y="655"/>
                      <a:pt x="149" y="655"/>
                    </a:cubicBezTo>
                    <a:cubicBezTo>
                      <a:pt x="149" y="616"/>
                      <a:pt x="149" y="616"/>
                      <a:pt x="149" y="616"/>
                    </a:cubicBezTo>
                    <a:cubicBezTo>
                      <a:pt x="352" y="616"/>
                      <a:pt x="352" y="616"/>
                      <a:pt x="352" y="616"/>
                    </a:cubicBezTo>
                    <a:cubicBezTo>
                      <a:pt x="352" y="502"/>
                      <a:pt x="352" y="502"/>
                      <a:pt x="352" y="502"/>
                    </a:cubicBezTo>
                    <a:cubicBezTo>
                      <a:pt x="391" y="502"/>
                      <a:pt x="391" y="502"/>
                      <a:pt x="391" y="502"/>
                    </a:cubicBezTo>
                    <a:cubicBezTo>
                      <a:pt x="391" y="655"/>
                      <a:pt x="391" y="655"/>
                      <a:pt x="391" y="655"/>
                    </a:cubicBezTo>
                    <a:cubicBezTo>
                      <a:pt x="273" y="655"/>
                      <a:pt x="273" y="655"/>
                      <a:pt x="273" y="655"/>
                    </a:cubicBezTo>
                    <a:cubicBezTo>
                      <a:pt x="273" y="725"/>
                      <a:pt x="273" y="725"/>
                      <a:pt x="273" y="725"/>
                    </a:cubicBezTo>
                    <a:cubicBezTo>
                      <a:pt x="464" y="725"/>
                      <a:pt x="464" y="725"/>
                      <a:pt x="464" y="725"/>
                    </a:cubicBezTo>
                    <a:cubicBezTo>
                      <a:pt x="464" y="616"/>
                      <a:pt x="464" y="616"/>
                      <a:pt x="464" y="616"/>
                    </a:cubicBezTo>
                    <a:cubicBezTo>
                      <a:pt x="578" y="616"/>
                      <a:pt x="578" y="616"/>
                      <a:pt x="578" y="616"/>
                    </a:cubicBezTo>
                    <a:cubicBezTo>
                      <a:pt x="578" y="540"/>
                      <a:pt x="578" y="540"/>
                      <a:pt x="578" y="540"/>
                    </a:cubicBezTo>
                    <a:cubicBezTo>
                      <a:pt x="464" y="540"/>
                      <a:pt x="464" y="540"/>
                      <a:pt x="464" y="540"/>
                    </a:cubicBezTo>
                    <a:cubicBezTo>
                      <a:pt x="464" y="502"/>
                      <a:pt x="464" y="502"/>
                      <a:pt x="464" y="502"/>
                    </a:cubicBezTo>
                    <a:cubicBezTo>
                      <a:pt x="616" y="502"/>
                      <a:pt x="616" y="502"/>
                      <a:pt x="616" y="502"/>
                    </a:cubicBezTo>
                    <a:cubicBezTo>
                      <a:pt x="616" y="655"/>
                      <a:pt x="616" y="655"/>
                      <a:pt x="616" y="655"/>
                    </a:cubicBezTo>
                    <a:cubicBezTo>
                      <a:pt x="502" y="655"/>
                      <a:pt x="502" y="655"/>
                      <a:pt x="502" y="655"/>
                    </a:cubicBezTo>
                    <a:cubicBezTo>
                      <a:pt x="502" y="725"/>
                      <a:pt x="502" y="725"/>
                      <a:pt x="502" y="725"/>
                    </a:cubicBezTo>
                    <a:cubicBezTo>
                      <a:pt x="699" y="725"/>
                      <a:pt x="699" y="725"/>
                      <a:pt x="699" y="725"/>
                    </a:cubicBezTo>
                    <a:cubicBezTo>
                      <a:pt x="699" y="435"/>
                      <a:pt x="699" y="435"/>
                      <a:pt x="699" y="435"/>
                    </a:cubicBezTo>
                    <a:cubicBezTo>
                      <a:pt x="756" y="402"/>
                      <a:pt x="756" y="402"/>
                      <a:pt x="756" y="402"/>
                    </a:cubicBezTo>
                    <a:cubicBezTo>
                      <a:pt x="756" y="753"/>
                      <a:pt x="756" y="753"/>
                      <a:pt x="756" y="753"/>
                    </a:cubicBezTo>
                    <a:cubicBezTo>
                      <a:pt x="756" y="769"/>
                      <a:pt x="743" y="782"/>
                      <a:pt x="727" y="782"/>
                    </a:cubicBezTo>
                    <a:cubicBezTo>
                      <a:pt x="28" y="782"/>
                      <a:pt x="28" y="782"/>
                      <a:pt x="28" y="782"/>
                    </a:cubicBezTo>
                    <a:cubicBezTo>
                      <a:pt x="12" y="782"/>
                      <a:pt x="0" y="769"/>
                      <a:pt x="0" y="753"/>
                    </a:cubicBezTo>
                    <a:cubicBezTo>
                      <a:pt x="0" y="499"/>
                      <a:pt x="0" y="499"/>
                      <a:pt x="0" y="499"/>
                    </a:cubicBezTo>
                    <a:cubicBezTo>
                      <a:pt x="57" y="499"/>
                      <a:pt x="57" y="499"/>
                      <a:pt x="57" y="499"/>
                    </a:cubicBezTo>
                    <a:cubicBezTo>
                      <a:pt x="57" y="725"/>
                      <a:pt x="57" y="725"/>
                      <a:pt x="57" y="725"/>
                    </a:cubicBezTo>
                    <a:cubicBezTo>
                      <a:pt x="235" y="725"/>
                      <a:pt x="235" y="725"/>
                      <a:pt x="235" y="725"/>
                    </a:cubicBezTo>
                    <a:cubicBezTo>
                      <a:pt x="235" y="655"/>
                      <a:pt x="235" y="655"/>
                      <a:pt x="235" y="655"/>
                    </a:cubicBezTo>
                    <a:cubicBezTo>
                      <a:pt x="168" y="655"/>
                      <a:pt x="168" y="655"/>
                      <a:pt x="168" y="6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ea typeface="黑体" pitchFamily="49" charset="-122"/>
                </a:endParaRPr>
              </a:p>
            </p:txBody>
          </p:sp>
        </p:grpSp>
      </p:grpSp>
      <p:grpSp>
        <p:nvGrpSpPr>
          <p:cNvPr id="115" name="淘宝网Chenying0907出品 104"/>
          <p:cNvGrpSpPr/>
          <p:nvPr/>
        </p:nvGrpSpPr>
        <p:grpSpPr>
          <a:xfrm>
            <a:off x="1979719" y="1917046"/>
            <a:ext cx="762615" cy="762339"/>
            <a:chOff x="2135898" y="1485578"/>
            <a:chExt cx="1016511" cy="1016511"/>
          </a:xfrm>
        </p:grpSpPr>
        <p:sp>
          <p:nvSpPr>
            <p:cNvPr id="116" name="淘宝网Chenying0907出品 105"/>
            <p:cNvSpPr/>
            <p:nvPr/>
          </p:nvSpPr>
          <p:spPr>
            <a:xfrm>
              <a:off x="2135898" y="1485578"/>
              <a:ext cx="1016511" cy="1016511"/>
            </a:xfrm>
            <a:prstGeom prst="ellipse">
              <a:avLst/>
            </a:prstGeom>
            <a:gradFill>
              <a:gsLst>
                <a:gs pos="0">
                  <a:sysClr val="window" lastClr="FFFFFF">
                    <a:lumMod val="80000"/>
                  </a:sysClr>
                </a:gs>
                <a:gs pos="100000">
                  <a:sysClr val="window" lastClr="FFFFFF">
                    <a:lumMod val="97000"/>
                  </a:sysClr>
                </a:gs>
              </a:gsLst>
              <a:lin ang="2700000" scaled="1"/>
            </a:gradFill>
            <a:ln w="22225"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203200" dist="1016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smtClean="0">
                <a:ln>
                  <a:noFill/>
                </a:ln>
                <a:solidFill>
                  <a:prstClr val="white"/>
                </a:solidFill>
                <a:effectLst/>
                <a:uLnTx/>
                <a:uFillTx/>
                <a:latin typeface="Agency FB" panose="020B0503020202020204" pitchFamily="34" charset="0"/>
                <a:ea typeface="宋体"/>
                <a:cs typeface="+mn-cs"/>
              </a:endParaRPr>
            </a:p>
          </p:txBody>
        </p:sp>
        <p:sp>
          <p:nvSpPr>
            <p:cNvPr id="117" name="淘宝网Chenying0907出品 106"/>
            <p:cNvSpPr/>
            <p:nvPr/>
          </p:nvSpPr>
          <p:spPr>
            <a:xfrm>
              <a:off x="2288503" y="1638183"/>
              <a:ext cx="711301" cy="711301"/>
            </a:xfrm>
            <a:prstGeom prst="ellipse">
              <a:avLst/>
            </a:prstGeom>
            <a:gradFill>
              <a:gsLst>
                <a:gs pos="0">
                  <a:srgbClr val="E45E5E"/>
                </a:gs>
                <a:gs pos="100000">
                  <a:srgbClr val="F0A6A6"/>
                </a:gs>
              </a:gsLst>
              <a:lin ang="2700000" scaled="1"/>
            </a:gradFill>
            <a:ln w="15875" cap="flat" cmpd="sng" algn="ctr">
              <a:gradFill flip="none" rotWithShape="1">
                <a:gsLst>
                  <a:gs pos="0">
                    <a:srgbClr val="F2B0B0"/>
                  </a:gs>
                  <a:gs pos="100000">
                    <a:srgbClr val="E87475"/>
                  </a:gs>
                </a:gsLst>
                <a:lin ang="2700000" scaled="1"/>
                <a:tileRect/>
              </a:gradFill>
              <a:prstDash val="solid"/>
              <a:miter lim="800000"/>
            </a:ln>
            <a:effectLst>
              <a:outerShdw blurRad="63500" dist="254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smtClean="0">
                <a:ln>
                  <a:noFill/>
                </a:ln>
                <a:solidFill>
                  <a:prstClr val="white"/>
                </a:solidFill>
                <a:effectLst/>
                <a:uLnTx/>
                <a:uFillTx/>
                <a:latin typeface="Agency FB" panose="020B0503020202020204" pitchFamily="34" charset="0"/>
                <a:ea typeface="宋体"/>
                <a:cs typeface="+mn-cs"/>
              </a:endParaRPr>
            </a:p>
          </p:txBody>
        </p:sp>
        <p:sp>
          <p:nvSpPr>
            <p:cNvPr id="118" name="淘宝网Chenying0907出品 17"/>
            <p:cNvSpPr txBox="1"/>
            <p:nvPr/>
          </p:nvSpPr>
          <p:spPr>
            <a:xfrm>
              <a:off x="2365711" y="1738166"/>
              <a:ext cx="536196" cy="41039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1" i="0" u="none" strike="noStrike" kern="0" cap="none" spc="0" normalizeH="0" baseline="0" noProof="0" dirty="0" smtClean="0">
                  <a:ln>
                    <a:noFill/>
                  </a:ln>
                  <a:solidFill>
                    <a:prstClr val="white"/>
                  </a:solidFill>
                  <a:effectLst/>
                  <a:uLnTx/>
                  <a:uFillTx/>
                  <a:latin typeface="Agency FB" panose="020B0503020202020204" pitchFamily="34" charset="0"/>
                  <a:ea typeface="黑体" pitchFamily="49" charset="-122"/>
                </a:rPr>
                <a:t>01</a:t>
              </a:r>
              <a:endParaRPr kumimoji="0" lang="zh-CN" altLang="en-US" sz="1400" b="1" i="0" u="none" strike="noStrike" kern="0" cap="none" spc="0" normalizeH="0" baseline="0" noProof="0" dirty="0" smtClean="0">
                <a:ln>
                  <a:noFill/>
                </a:ln>
                <a:solidFill>
                  <a:prstClr val="white"/>
                </a:solidFill>
                <a:effectLst/>
                <a:uLnTx/>
                <a:uFillTx/>
                <a:latin typeface="Agency FB" panose="020B0503020202020204" pitchFamily="34" charset="0"/>
                <a:ea typeface="黑体" pitchFamily="49" charset="-122"/>
              </a:endParaRPr>
            </a:p>
          </p:txBody>
        </p:sp>
      </p:grpSp>
      <p:grpSp>
        <p:nvGrpSpPr>
          <p:cNvPr id="119" name="淘宝网Chenying0907出品 108"/>
          <p:cNvGrpSpPr/>
          <p:nvPr/>
        </p:nvGrpSpPr>
        <p:grpSpPr>
          <a:xfrm>
            <a:off x="5729007" y="1917044"/>
            <a:ext cx="762615" cy="762339"/>
            <a:chOff x="3881858" y="5509627"/>
            <a:chExt cx="1016511" cy="1016511"/>
          </a:xfrm>
        </p:grpSpPr>
        <p:sp>
          <p:nvSpPr>
            <p:cNvPr id="120" name="淘宝网Chenying0907出品 109"/>
            <p:cNvSpPr/>
            <p:nvPr/>
          </p:nvSpPr>
          <p:spPr>
            <a:xfrm>
              <a:off x="3881858" y="5509627"/>
              <a:ext cx="1016511" cy="1016511"/>
            </a:xfrm>
            <a:prstGeom prst="ellipse">
              <a:avLst/>
            </a:prstGeom>
            <a:gradFill>
              <a:gsLst>
                <a:gs pos="0">
                  <a:sysClr val="window" lastClr="FFFFFF">
                    <a:lumMod val="80000"/>
                  </a:sysClr>
                </a:gs>
                <a:gs pos="100000">
                  <a:sysClr val="window" lastClr="FFFFFF">
                    <a:lumMod val="97000"/>
                  </a:sysClr>
                </a:gs>
              </a:gsLst>
              <a:lin ang="2700000" scaled="1"/>
            </a:gradFill>
            <a:ln w="22225"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203200" dist="1016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smtClean="0">
                <a:ln>
                  <a:noFill/>
                </a:ln>
                <a:solidFill>
                  <a:prstClr val="white"/>
                </a:solidFill>
                <a:effectLst/>
                <a:uLnTx/>
                <a:uFillTx/>
                <a:latin typeface="Agency FB" panose="020B0503020202020204" pitchFamily="34" charset="0"/>
                <a:ea typeface="宋体"/>
                <a:cs typeface="+mn-cs"/>
              </a:endParaRPr>
            </a:p>
          </p:txBody>
        </p:sp>
        <p:sp>
          <p:nvSpPr>
            <p:cNvPr id="121" name="淘宝网Chenying0907出品 110"/>
            <p:cNvSpPr/>
            <p:nvPr/>
          </p:nvSpPr>
          <p:spPr>
            <a:xfrm>
              <a:off x="4034463" y="5662232"/>
              <a:ext cx="711301" cy="711301"/>
            </a:xfrm>
            <a:prstGeom prst="ellipse">
              <a:avLst/>
            </a:prstGeom>
            <a:gradFill>
              <a:gsLst>
                <a:gs pos="0">
                  <a:srgbClr val="FFAA2D"/>
                </a:gs>
                <a:gs pos="100000">
                  <a:srgbClr val="FFCC81"/>
                </a:gs>
              </a:gsLst>
              <a:lin ang="2700000" scaled="1"/>
            </a:gradFill>
            <a:ln w="15875" cap="flat" cmpd="sng" algn="ctr">
              <a:gradFill flip="none" rotWithShape="1">
                <a:gsLst>
                  <a:gs pos="0">
                    <a:srgbClr val="FFCC81"/>
                  </a:gs>
                  <a:gs pos="100000">
                    <a:srgbClr val="FFAA2D"/>
                  </a:gs>
                </a:gsLst>
                <a:lin ang="2700000" scaled="1"/>
                <a:tileRect/>
              </a:gradFill>
              <a:prstDash val="solid"/>
              <a:miter lim="800000"/>
            </a:ln>
            <a:effectLst>
              <a:outerShdw blurRad="63500" dist="254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smtClean="0">
                <a:ln>
                  <a:noFill/>
                </a:ln>
                <a:solidFill>
                  <a:prstClr val="white"/>
                </a:solidFill>
                <a:effectLst/>
                <a:uLnTx/>
                <a:uFillTx/>
                <a:latin typeface="Agency FB" panose="020B0503020202020204" pitchFamily="34" charset="0"/>
                <a:ea typeface="宋体"/>
                <a:cs typeface="+mn-cs"/>
              </a:endParaRPr>
            </a:p>
          </p:txBody>
        </p:sp>
        <p:sp>
          <p:nvSpPr>
            <p:cNvPr id="122" name="淘宝网Chenying0907出品 22"/>
            <p:cNvSpPr txBox="1"/>
            <p:nvPr/>
          </p:nvSpPr>
          <p:spPr>
            <a:xfrm>
              <a:off x="4069573" y="5758644"/>
              <a:ext cx="643258" cy="4514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dirty="0" smtClean="0">
                  <a:ln>
                    <a:noFill/>
                  </a:ln>
                  <a:solidFill>
                    <a:prstClr val="white"/>
                  </a:solidFill>
                  <a:effectLst/>
                  <a:uLnTx/>
                  <a:uFillTx/>
                  <a:latin typeface="Agency FB" panose="020B0503020202020204" pitchFamily="34" charset="0"/>
                  <a:ea typeface="黑体" pitchFamily="49" charset="-122"/>
                </a:rPr>
                <a:t>03</a:t>
              </a:r>
              <a:endParaRPr kumimoji="0" lang="zh-CN" altLang="en-US" sz="1600" b="1" i="0" u="none" strike="noStrike" kern="0" cap="none" spc="0" normalizeH="0" baseline="0" noProof="0" dirty="0" smtClean="0">
                <a:ln>
                  <a:noFill/>
                </a:ln>
                <a:solidFill>
                  <a:prstClr val="white"/>
                </a:solidFill>
                <a:effectLst/>
                <a:uLnTx/>
                <a:uFillTx/>
                <a:latin typeface="Agency FB" panose="020B0503020202020204" pitchFamily="34" charset="0"/>
                <a:ea typeface="黑体" pitchFamily="49" charset="-122"/>
              </a:endParaRPr>
            </a:p>
          </p:txBody>
        </p:sp>
      </p:grpSp>
      <p:grpSp>
        <p:nvGrpSpPr>
          <p:cNvPr id="123" name="淘宝网Chenying0907出品 112"/>
          <p:cNvGrpSpPr/>
          <p:nvPr/>
        </p:nvGrpSpPr>
        <p:grpSpPr>
          <a:xfrm>
            <a:off x="3854363" y="1917045"/>
            <a:ext cx="762615" cy="762339"/>
            <a:chOff x="6699927" y="981522"/>
            <a:chExt cx="1016511" cy="1016511"/>
          </a:xfrm>
        </p:grpSpPr>
        <p:sp>
          <p:nvSpPr>
            <p:cNvPr id="124" name="淘宝网Chenying0907出品 113"/>
            <p:cNvSpPr/>
            <p:nvPr/>
          </p:nvSpPr>
          <p:spPr>
            <a:xfrm>
              <a:off x="6699927" y="981522"/>
              <a:ext cx="1016511" cy="1016511"/>
            </a:xfrm>
            <a:prstGeom prst="ellipse">
              <a:avLst/>
            </a:prstGeom>
            <a:gradFill>
              <a:gsLst>
                <a:gs pos="0">
                  <a:sysClr val="window" lastClr="FFFFFF">
                    <a:lumMod val="80000"/>
                  </a:sysClr>
                </a:gs>
                <a:gs pos="100000">
                  <a:sysClr val="window" lastClr="FFFFFF">
                    <a:lumMod val="97000"/>
                  </a:sysClr>
                </a:gs>
              </a:gsLst>
              <a:lin ang="2700000" scaled="1"/>
            </a:gradFill>
            <a:ln w="22225"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203200" dist="1016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smtClean="0">
                <a:ln>
                  <a:noFill/>
                </a:ln>
                <a:solidFill>
                  <a:prstClr val="white"/>
                </a:solidFill>
                <a:effectLst/>
                <a:uLnTx/>
                <a:uFillTx/>
                <a:latin typeface="Agency FB" panose="020B0503020202020204" pitchFamily="34" charset="0"/>
                <a:ea typeface="宋体"/>
                <a:cs typeface="+mn-cs"/>
              </a:endParaRPr>
            </a:p>
          </p:txBody>
        </p:sp>
        <p:sp>
          <p:nvSpPr>
            <p:cNvPr id="125" name="淘宝网Chenying0907出品 114"/>
            <p:cNvSpPr/>
            <p:nvPr/>
          </p:nvSpPr>
          <p:spPr>
            <a:xfrm>
              <a:off x="6852532" y="1145215"/>
              <a:ext cx="711301" cy="711301"/>
            </a:xfrm>
            <a:prstGeom prst="ellipse">
              <a:avLst/>
            </a:prstGeom>
            <a:gradFill>
              <a:gsLst>
                <a:gs pos="0">
                  <a:srgbClr val="019BAB"/>
                </a:gs>
                <a:gs pos="100000">
                  <a:srgbClr val="01E1F9"/>
                </a:gs>
              </a:gsLst>
              <a:lin ang="2700000" scaled="1"/>
            </a:gradFill>
            <a:ln w="15875" cap="flat" cmpd="sng" algn="ctr">
              <a:gradFill flip="none" rotWithShape="1">
                <a:gsLst>
                  <a:gs pos="0">
                    <a:srgbClr val="01B7CA"/>
                  </a:gs>
                  <a:gs pos="100000">
                    <a:srgbClr val="01B5C8"/>
                  </a:gs>
                </a:gsLst>
                <a:lin ang="2700000" scaled="1"/>
                <a:tileRect/>
              </a:gradFill>
              <a:prstDash val="solid"/>
              <a:miter lim="800000"/>
            </a:ln>
            <a:effectLst>
              <a:outerShdw blurRad="63500" dist="254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smtClean="0">
                <a:ln>
                  <a:noFill/>
                </a:ln>
                <a:solidFill>
                  <a:prstClr val="white"/>
                </a:solidFill>
                <a:effectLst/>
                <a:uLnTx/>
                <a:uFillTx/>
                <a:latin typeface="Agency FB" panose="020B0503020202020204" pitchFamily="34" charset="0"/>
                <a:ea typeface="宋体"/>
                <a:cs typeface="+mn-cs"/>
              </a:endParaRPr>
            </a:p>
          </p:txBody>
        </p:sp>
        <p:sp>
          <p:nvSpPr>
            <p:cNvPr id="126" name="淘宝网Chenying0907出品 23"/>
            <p:cNvSpPr txBox="1"/>
            <p:nvPr/>
          </p:nvSpPr>
          <p:spPr>
            <a:xfrm>
              <a:off x="6926541" y="1229714"/>
              <a:ext cx="587909" cy="4514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dirty="0" smtClean="0">
                  <a:ln>
                    <a:noFill/>
                  </a:ln>
                  <a:solidFill>
                    <a:prstClr val="white"/>
                  </a:solidFill>
                  <a:effectLst/>
                  <a:uLnTx/>
                  <a:uFillTx/>
                  <a:latin typeface="Agency FB" panose="020B0503020202020204" pitchFamily="34" charset="0"/>
                  <a:ea typeface="黑体" pitchFamily="49" charset="-122"/>
                </a:rPr>
                <a:t>02</a:t>
              </a:r>
              <a:endParaRPr kumimoji="0" lang="zh-CN" altLang="en-US" sz="1600" b="1" i="0" u="none" strike="noStrike" kern="0" cap="none" spc="0" normalizeH="0" baseline="0" noProof="0" dirty="0" smtClean="0">
                <a:ln>
                  <a:noFill/>
                </a:ln>
                <a:solidFill>
                  <a:prstClr val="white"/>
                </a:solidFill>
                <a:effectLst/>
                <a:uLnTx/>
                <a:uFillTx/>
                <a:latin typeface="Agency FB" panose="020B0503020202020204" pitchFamily="34" charset="0"/>
                <a:ea typeface="黑体" pitchFamily="49" charset="-122"/>
              </a:endParaRPr>
            </a:p>
          </p:txBody>
        </p:sp>
      </p:grpSp>
      <p:grpSp>
        <p:nvGrpSpPr>
          <p:cNvPr id="127" name="淘宝网Chenying0907出品 116"/>
          <p:cNvGrpSpPr/>
          <p:nvPr/>
        </p:nvGrpSpPr>
        <p:grpSpPr>
          <a:xfrm>
            <a:off x="7603650" y="1917044"/>
            <a:ext cx="762615" cy="762339"/>
            <a:chOff x="5201861" y="3625236"/>
            <a:chExt cx="1016511" cy="1016511"/>
          </a:xfrm>
        </p:grpSpPr>
        <p:sp>
          <p:nvSpPr>
            <p:cNvPr id="128" name="淘宝网Chenying0907出品 117"/>
            <p:cNvSpPr/>
            <p:nvPr/>
          </p:nvSpPr>
          <p:spPr>
            <a:xfrm>
              <a:off x="5201861" y="3625236"/>
              <a:ext cx="1016511" cy="1016511"/>
            </a:xfrm>
            <a:prstGeom prst="ellipse">
              <a:avLst/>
            </a:prstGeom>
            <a:gradFill>
              <a:gsLst>
                <a:gs pos="0">
                  <a:sysClr val="window" lastClr="FFFFFF">
                    <a:lumMod val="80000"/>
                  </a:sysClr>
                </a:gs>
                <a:gs pos="100000">
                  <a:sysClr val="window" lastClr="FFFFFF">
                    <a:lumMod val="97000"/>
                  </a:sysClr>
                </a:gs>
              </a:gsLst>
              <a:lin ang="2700000" scaled="1"/>
            </a:gradFill>
            <a:ln w="22225"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203200" dist="1016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smtClean="0">
                <a:ln>
                  <a:noFill/>
                </a:ln>
                <a:solidFill>
                  <a:prstClr val="white"/>
                </a:solidFill>
                <a:effectLst/>
                <a:uLnTx/>
                <a:uFillTx/>
                <a:latin typeface="Agency FB" panose="020B0503020202020204" pitchFamily="34" charset="0"/>
                <a:ea typeface="宋体"/>
                <a:cs typeface="+mn-cs"/>
              </a:endParaRPr>
            </a:p>
          </p:txBody>
        </p:sp>
        <p:sp>
          <p:nvSpPr>
            <p:cNvPr id="129" name="淘宝网Chenying0907出品 118"/>
            <p:cNvSpPr/>
            <p:nvPr/>
          </p:nvSpPr>
          <p:spPr>
            <a:xfrm>
              <a:off x="5354466" y="3777840"/>
              <a:ext cx="711301" cy="711301"/>
            </a:xfrm>
            <a:prstGeom prst="ellipse">
              <a:avLst/>
            </a:prstGeom>
            <a:gradFill>
              <a:gsLst>
                <a:gs pos="0">
                  <a:srgbClr val="613971"/>
                </a:gs>
                <a:gs pos="100000">
                  <a:srgbClr val="9961AF"/>
                </a:gs>
              </a:gsLst>
              <a:lin ang="2700000" scaled="1"/>
            </a:gradFill>
            <a:ln w="15875" cap="flat" cmpd="sng" algn="ctr">
              <a:gradFill flip="none" rotWithShape="1">
                <a:gsLst>
                  <a:gs pos="0">
                    <a:srgbClr val="9961AF"/>
                  </a:gs>
                  <a:gs pos="100000">
                    <a:srgbClr val="613971"/>
                  </a:gs>
                </a:gsLst>
                <a:lin ang="2700000" scaled="1"/>
                <a:tileRect/>
              </a:gradFill>
              <a:prstDash val="solid"/>
              <a:miter lim="800000"/>
            </a:ln>
            <a:effectLst>
              <a:outerShdw blurRad="63500" dist="254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smtClean="0">
                <a:ln>
                  <a:noFill/>
                </a:ln>
                <a:solidFill>
                  <a:prstClr val="white"/>
                </a:solidFill>
                <a:effectLst/>
                <a:uLnTx/>
                <a:uFillTx/>
                <a:latin typeface="Agency FB" panose="020B0503020202020204" pitchFamily="34" charset="0"/>
                <a:ea typeface="宋体"/>
                <a:cs typeface="+mn-cs"/>
              </a:endParaRPr>
            </a:p>
          </p:txBody>
        </p:sp>
        <p:sp>
          <p:nvSpPr>
            <p:cNvPr id="130" name="淘宝网Chenying0907出品 24"/>
            <p:cNvSpPr txBox="1"/>
            <p:nvPr/>
          </p:nvSpPr>
          <p:spPr>
            <a:xfrm>
              <a:off x="5393503" y="3873429"/>
              <a:ext cx="596725" cy="4514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1" i="0" u="none" strike="noStrike" kern="0" cap="none" spc="0" normalizeH="0" baseline="0" noProof="0" dirty="0" smtClean="0">
                  <a:ln>
                    <a:noFill/>
                  </a:ln>
                  <a:solidFill>
                    <a:prstClr val="white"/>
                  </a:solidFill>
                  <a:effectLst/>
                  <a:uLnTx/>
                  <a:uFillTx/>
                  <a:latin typeface="Agency FB" panose="020B0503020202020204" pitchFamily="34" charset="0"/>
                  <a:ea typeface="黑体" pitchFamily="49" charset="-122"/>
                </a:rPr>
                <a:t>04</a:t>
              </a:r>
              <a:endParaRPr kumimoji="0" lang="zh-CN" altLang="en-US" sz="1600" b="1" i="0" u="none" strike="noStrike" kern="0" cap="none" spc="0" normalizeH="0" baseline="0" noProof="0" dirty="0" smtClean="0">
                <a:ln>
                  <a:noFill/>
                </a:ln>
                <a:solidFill>
                  <a:prstClr val="white"/>
                </a:solidFill>
                <a:effectLst/>
                <a:uLnTx/>
                <a:uFillTx/>
                <a:latin typeface="Agency FB" panose="020B0503020202020204" pitchFamily="34" charset="0"/>
                <a:ea typeface="黑体" pitchFamily="49" charset="-122"/>
              </a:endParaRPr>
            </a:p>
          </p:txBody>
        </p:sp>
      </p:grpSp>
      <p:grpSp>
        <p:nvGrpSpPr>
          <p:cNvPr id="131" name="淘宝网Chenying0907出品 120"/>
          <p:cNvGrpSpPr/>
          <p:nvPr/>
        </p:nvGrpSpPr>
        <p:grpSpPr>
          <a:xfrm>
            <a:off x="4505164" y="3537132"/>
            <a:ext cx="633699" cy="633469"/>
            <a:chOff x="1918742" y="4129763"/>
            <a:chExt cx="844675" cy="844675"/>
          </a:xfrm>
        </p:grpSpPr>
        <p:sp>
          <p:nvSpPr>
            <p:cNvPr id="132" name="圆角淘宝网Chenying0907出品 7"/>
            <p:cNvSpPr/>
            <p:nvPr/>
          </p:nvSpPr>
          <p:spPr>
            <a:xfrm>
              <a:off x="1918742" y="4129763"/>
              <a:ext cx="844675" cy="844675"/>
            </a:xfrm>
            <a:prstGeom prst="roundRect">
              <a:avLst>
                <a:gd name="adj" fmla="val 12557"/>
              </a:avLst>
            </a:prstGeom>
            <a:gradFill>
              <a:gsLst>
                <a:gs pos="0">
                  <a:sysClr val="window" lastClr="FFFFFF">
                    <a:lumMod val="80000"/>
                  </a:sysClr>
                </a:gs>
                <a:gs pos="100000">
                  <a:sysClr val="window" lastClr="FFFFFF">
                    <a:lumMod val="97000"/>
                  </a:sysClr>
                </a:gs>
              </a:gsLst>
              <a:lin ang="2700000" scaled="1"/>
            </a:gradFill>
            <a:ln w="22225"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254000" dist="1016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133" name="淘宝网Chenying0907出品 122"/>
            <p:cNvGrpSpPr/>
            <p:nvPr/>
          </p:nvGrpSpPr>
          <p:grpSpPr>
            <a:xfrm>
              <a:off x="2098359" y="4336336"/>
              <a:ext cx="510310" cy="501435"/>
              <a:chOff x="5037571" y="856343"/>
              <a:chExt cx="715006" cy="702571"/>
            </a:xfrm>
            <a:solidFill>
              <a:srgbClr val="FFB850"/>
            </a:solidFill>
          </p:grpSpPr>
          <p:sp>
            <p:nvSpPr>
              <p:cNvPr id="134" name="淘宝网Chenying0907出品 39"/>
              <p:cNvSpPr>
                <a:spLocks/>
              </p:cNvSpPr>
              <p:nvPr/>
            </p:nvSpPr>
            <p:spPr bwMode="auto">
              <a:xfrm>
                <a:off x="5468769" y="856343"/>
                <a:ext cx="244675" cy="244675"/>
              </a:xfrm>
              <a:custGeom>
                <a:avLst/>
                <a:gdLst>
                  <a:gd name="T0" fmla="*/ 19 w 283"/>
                  <a:gd name="T1" fmla="*/ 0 h 283"/>
                  <a:gd name="T2" fmla="*/ 264 w 283"/>
                  <a:gd name="T3" fmla="*/ 0 h 283"/>
                  <a:gd name="T4" fmla="*/ 276 w 283"/>
                  <a:gd name="T5" fmla="*/ 4 h 283"/>
                  <a:gd name="T6" fmla="*/ 224 w 283"/>
                  <a:gd name="T7" fmla="*/ 38 h 283"/>
                  <a:gd name="T8" fmla="*/ 97 w 283"/>
                  <a:gd name="T9" fmla="*/ 38 h 283"/>
                  <a:gd name="T10" fmla="*/ 90 w 283"/>
                  <a:gd name="T11" fmla="*/ 38 h 283"/>
                  <a:gd name="T12" fmla="*/ 38 w 283"/>
                  <a:gd name="T13" fmla="*/ 38 h 283"/>
                  <a:gd name="T14" fmla="*/ 38 w 283"/>
                  <a:gd name="T15" fmla="*/ 245 h 283"/>
                  <a:gd name="T16" fmla="*/ 103 w 283"/>
                  <a:gd name="T17" fmla="*/ 245 h 283"/>
                  <a:gd name="T18" fmla="*/ 127 w 283"/>
                  <a:gd name="T19" fmla="*/ 245 h 283"/>
                  <a:gd name="T20" fmla="*/ 245 w 283"/>
                  <a:gd name="T21" fmla="*/ 245 h 283"/>
                  <a:gd name="T22" fmla="*/ 245 w 283"/>
                  <a:gd name="T23" fmla="*/ 152 h 283"/>
                  <a:gd name="T24" fmla="*/ 283 w 283"/>
                  <a:gd name="T25" fmla="*/ 115 h 283"/>
                  <a:gd name="T26" fmla="*/ 283 w 283"/>
                  <a:gd name="T27" fmla="*/ 264 h 283"/>
                  <a:gd name="T28" fmla="*/ 264 w 283"/>
                  <a:gd name="T29" fmla="*/ 283 h 283"/>
                  <a:gd name="T30" fmla="*/ 19 w 283"/>
                  <a:gd name="T31" fmla="*/ 283 h 283"/>
                  <a:gd name="T32" fmla="*/ 0 w 283"/>
                  <a:gd name="T33" fmla="*/ 264 h 283"/>
                  <a:gd name="T34" fmla="*/ 0 w 283"/>
                  <a:gd name="T35" fmla="*/ 19 h 283"/>
                  <a:gd name="T36" fmla="*/ 19 w 283"/>
                  <a:gd name="T37" fmla="*/ 0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3" h="283">
                    <a:moveTo>
                      <a:pt x="19" y="0"/>
                    </a:moveTo>
                    <a:cubicBezTo>
                      <a:pt x="264" y="0"/>
                      <a:pt x="264" y="0"/>
                      <a:pt x="264" y="0"/>
                    </a:cubicBezTo>
                    <a:cubicBezTo>
                      <a:pt x="269" y="0"/>
                      <a:pt x="273" y="2"/>
                      <a:pt x="276" y="4"/>
                    </a:cubicBezTo>
                    <a:cubicBezTo>
                      <a:pt x="259" y="16"/>
                      <a:pt x="242" y="27"/>
                      <a:pt x="224" y="38"/>
                    </a:cubicBezTo>
                    <a:cubicBezTo>
                      <a:pt x="97" y="38"/>
                      <a:pt x="97" y="38"/>
                      <a:pt x="97" y="38"/>
                    </a:cubicBezTo>
                    <a:cubicBezTo>
                      <a:pt x="95" y="38"/>
                      <a:pt x="92" y="38"/>
                      <a:pt x="90" y="38"/>
                    </a:cubicBezTo>
                    <a:cubicBezTo>
                      <a:pt x="38" y="38"/>
                      <a:pt x="38" y="38"/>
                      <a:pt x="38" y="38"/>
                    </a:cubicBezTo>
                    <a:cubicBezTo>
                      <a:pt x="38" y="245"/>
                      <a:pt x="38" y="245"/>
                      <a:pt x="38" y="245"/>
                    </a:cubicBezTo>
                    <a:cubicBezTo>
                      <a:pt x="103" y="245"/>
                      <a:pt x="103" y="245"/>
                      <a:pt x="103" y="245"/>
                    </a:cubicBezTo>
                    <a:cubicBezTo>
                      <a:pt x="111" y="247"/>
                      <a:pt x="119" y="247"/>
                      <a:pt x="127" y="245"/>
                    </a:cubicBezTo>
                    <a:cubicBezTo>
                      <a:pt x="245" y="245"/>
                      <a:pt x="245" y="245"/>
                      <a:pt x="245" y="245"/>
                    </a:cubicBezTo>
                    <a:cubicBezTo>
                      <a:pt x="245" y="152"/>
                      <a:pt x="245" y="152"/>
                      <a:pt x="245" y="152"/>
                    </a:cubicBezTo>
                    <a:cubicBezTo>
                      <a:pt x="258" y="140"/>
                      <a:pt x="270" y="128"/>
                      <a:pt x="283" y="115"/>
                    </a:cubicBezTo>
                    <a:cubicBezTo>
                      <a:pt x="283" y="264"/>
                      <a:pt x="283" y="264"/>
                      <a:pt x="283" y="264"/>
                    </a:cubicBezTo>
                    <a:cubicBezTo>
                      <a:pt x="283" y="274"/>
                      <a:pt x="275" y="283"/>
                      <a:pt x="264" y="283"/>
                    </a:cubicBezTo>
                    <a:cubicBezTo>
                      <a:pt x="19" y="283"/>
                      <a:pt x="19" y="283"/>
                      <a:pt x="19" y="283"/>
                    </a:cubicBezTo>
                    <a:cubicBezTo>
                      <a:pt x="9" y="283"/>
                      <a:pt x="0" y="274"/>
                      <a:pt x="0" y="264"/>
                    </a:cubicBezTo>
                    <a:cubicBezTo>
                      <a:pt x="0" y="19"/>
                      <a:pt x="0" y="19"/>
                      <a:pt x="0" y="19"/>
                    </a:cubicBezTo>
                    <a:cubicBezTo>
                      <a:pt x="0" y="9"/>
                      <a:pt x="9" y="0"/>
                      <a:pt x="19" y="0"/>
                    </a:cubicBezTo>
                    <a:close/>
                  </a:path>
                </a:pathLst>
              </a:custGeom>
              <a:grpFill/>
              <a:ln>
                <a:noFill/>
              </a:ln>
              <a:extLst/>
            </p:spPr>
            <p:txBody>
              <a:bodyPr vert="horz" wrap="square" lIns="68592" tIns="34296" rIns="68592" bIns="34296"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ea typeface="黑体" pitchFamily="49" charset="-122"/>
                </a:endParaRPr>
              </a:p>
            </p:txBody>
          </p:sp>
          <p:sp>
            <p:nvSpPr>
              <p:cNvPr id="135" name="淘宝网Chenying0907出品 40"/>
              <p:cNvSpPr>
                <a:spLocks noEditPoints="1"/>
              </p:cNvSpPr>
              <p:nvPr/>
            </p:nvSpPr>
            <p:spPr bwMode="auto">
              <a:xfrm>
                <a:off x="5037571" y="889259"/>
                <a:ext cx="423518" cy="669655"/>
              </a:xfrm>
              <a:custGeom>
                <a:avLst/>
                <a:gdLst>
                  <a:gd name="T0" fmla="*/ 253 w 490"/>
                  <a:gd name="T1" fmla="*/ 737 h 775"/>
                  <a:gd name="T2" fmla="*/ 211 w 490"/>
                  <a:gd name="T3" fmla="*/ 775 h 775"/>
                  <a:gd name="T4" fmla="*/ 175 w 490"/>
                  <a:gd name="T5" fmla="*/ 762 h 775"/>
                  <a:gd name="T6" fmla="*/ 161 w 490"/>
                  <a:gd name="T7" fmla="*/ 762 h 775"/>
                  <a:gd name="T8" fmla="*/ 125 w 490"/>
                  <a:gd name="T9" fmla="*/ 775 h 775"/>
                  <a:gd name="T10" fmla="*/ 84 w 490"/>
                  <a:gd name="T11" fmla="*/ 737 h 775"/>
                  <a:gd name="T12" fmla="*/ 76 w 490"/>
                  <a:gd name="T13" fmla="*/ 475 h 775"/>
                  <a:gd name="T14" fmla="*/ 65 w 490"/>
                  <a:gd name="T15" fmla="*/ 474 h 775"/>
                  <a:gd name="T16" fmla="*/ 21 w 490"/>
                  <a:gd name="T17" fmla="*/ 441 h 775"/>
                  <a:gd name="T18" fmla="*/ 19 w 490"/>
                  <a:gd name="T19" fmla="*/ 217 h 775"/>
                  <a:gd name="T20" fmla="*/ 48 w 490"/>
                  <a:gd name="T21" fmla="*/ 192 h 775"/>
                  <a:gd name="T22" fmla="*/ 121 w 490"/>
                  <a:gd name="T23" fmla="*/ 183 h 775"/>
                  <a:gd name="T24" fmla="*/ 132 w 490"/>
                  <a:gd name="T25" fmla="*/ 189 h 775"/>
                  <a:gd name="T26" fmla="*/ 168 w 490"/>
                  <a:gd name="T27" fmla="*/ 243 h 775"/>
                  <a:gd name="T28" fmla="*/ 204 w 490"/>
                  <a:gd name="T29" fmla="*/ 189 h 775"/>
                  <a:gd name="T30" fmla="*/ 216 w 490"/>
                  <a:gd name="T31" fmla="*/ 183 h 775"/>
                  <a:gd name="T32" fmla="*/ 257 w 490"/>
                  <a:gd name="T33" fmla="*/ 188 h 775"/>
                  <a:gd name="T34" fmla="*/ 293 w 490"/>
                  <a:gd name="T35" fmla="*/ 205 h 775"/>
                  <a:gd name="T36" fmla="*/ 331 w 490"/>
                  <a:gd name="T37" fmla="*/ 251 h 775"/>
                  <a:gd name="T38" fmla="*/ 339 w 490"/>
                  <a:gd name="T39" fmla="*/ 259 h 775"/>
                  <a:gd name="T40" fmla="*/ 355 w 490"/>
                  <a:gd name="T41" fmla="*/ 261 h 775"/>
                  <a:gd name="T42" fmla="*/ 362 w 490"/>
                  <a:gd name="T43" fmla="*/ 256 h 775"/>
                  <a:gd name="T44" fmla="*/ 406 w 490"/>
                  <a:gd name="T45" fmla="*/ 223 h 775"/>
                  <a:gd name="T46" fmla="*/ 452 w 490"/>
                  <a:gd name="T47" fmla="*/ 284 h 775"/>
                  <a:gd name="T48" fmla="*/ 405 w 490"/>
                  <a:gd name="T49" fmla="*/ 318 h 775"/>
                  <a:gd name="T50" fmla="*/ 357 w 490"/>
                  <a:gd name="T51" fmla="*/ 346 h 775"/>
                  <a:gd name="T52" fmla="*/ 321 w 490"/>
                  <a:gd name="T53" fmla="*/ 343 h 775"/>
                  <a:gd name="T54" fmla="*/ 275 w 490"/>
                  <a:gd name="T55" fmla="*/ 302 h 775"/>
                  <a:gd name="T56" fmla="*/ 265 w 490"/>
                  <a:gd name="T57" fmla="*/ 291 h 775"/>
                  <a:gd name="T58" fmla="*/ 253 w 490"/>
                  <a:gd name="T59" fmla="*/ 737 h 775"/>
                  <a:gd name="T60" fmla="*/ 170 w 490"/>
                  <a:gd name="T61" fmla="*/ 1 h 775"/>
                  <a:gd name="T62" fmla="*/ 236 w 490"/>
                  <a:gd name="T63" fmla="*/ 74 h 775"/>
                  <a:gd name="T64" fmla="*/ 167 w 490"/>
                  <a:gd name="T65" fmla="*/ 159 h 775"/>
                  <a:gd name="T66" fmla="*/ 100 w 490"/>
                  <a:gd name="T67" fmla="*/ 71 h 775"/>
                  <a:gd name="T68" fmla="*/ 170 w 490"/>
                  <a:gd name="T69"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775">
                    <a:moveTo>
                      <a:pt x="253" y="737"/>
                    </a:moveTo>
                    <a:cubicBezTo>
                      <a:pt x="252" y="758"/>
                      <a:pt x="230" y="775"/>
                      <a:pt x="211" y="775"/>
                    </a:cubicBezTo>
                    <a:cubicBezTo>
                      <a:pt x="198" y="775"/>
                      <a:pt x="182" y="770"/>
                      <a:pt x="175" y="762"/>
                    </a:cubicBezTo>
                    <a:cubicBezTo>
                      <a:pt x="172" y="757"/>
                      <a:pt x="165" y="757"/>
                      <a:pt x="161" y="762"/>
                    </a:cubicBezTo>
                    <a:cubicBezTo>
                      <a:pt x="155" y="770"/>
                      <a:pt x="138" y="775"/>
                      <a:pt x="125" y="775"/>
                    </a:cubicBezTo>
                    <a:cubicBezTo>
                      <a:pt x="106" y="775"/>
                      <a:pt x="85" y="758"/>
                      <a:pt x="84" y="737"/>
                    </a:cubicBezTo>
                    <a:cubicBezTo>
                      <a:pt x="76" y="475"/>
                      <a:pt x="76" y="475"/>
                      <a:pt x="76" y="475"/>
                    </a:cubicBezTo>
                    <a:cubicBezTo>
                      <a:pt x="65" y="474"/>
                      <a:pt x="65" y="474"/>
                      <a:pt x="65" y="474"/>
                    </a:cubicBezTo>
                    <a:cubicBezTo>
                      <a:pt x="47" y="472"/>
                      <a:pt x="24" y="459"/>
                      <a:pt x="21" y="441"/>
                    </a:cubicBezTo>
                    <a:cubicBezTo>
                      <a:pt x="0" y="331"/>
                      <a:pt x="4" y="332"/>
                      <a:pt x="19" y="217"/>
                    </a:cubicBezTo>
                    <a:cubicBezTo>
                      <a:pt x="21" y="209"/>
                      <a:pt x="31" y="194"/>
                      <a:pt x="48" y="192"/>
                    </a:cubicBezTo>
                    <a:cubicBezTo>
                      <a:pt x="121" y="183"/>
                      <a:pt x="121" y="183"/>
                      <a:pt x="121" y="183"/>
                    </a:cubicBezTo>
                    <a:cubicBezTo>
                      <a:pt x="125" y="183"/>
                      <a:pt x="130" y="185"/>
                      <a:pt x="132" y="189"/>
                    </a:cubicBezTo>
                    <a:cubicBezTo>
                      <a:pt x="168" y="243"/>
                      <a:pt x="168" y="243"/>
                      <a:pt x="168" y="243"/>
                    </a:cubicBezTo>
                    <a:cubicBezTo>
                      <a:pt x="204" y="189"/>
                      <a:pt x="204" y="189"/>
                      <a:pt x="204" y="189"/>
                    </a:cubicBezTo>
                    <a:cubicBezTo>
                      <a:pt x="207" y="185"/>
                      <a:pt x="211" y="183"/>
                      <a:pt x="216" y="183"/>
                    </a:cubicBezTo>
                    <a:cubicBezTo>
                      <a:pt x="257" y="188"/>
                      <a:pt x="257" y="188"/>
                      <a:pt x="257" y="188"/>
                    </a:cubicBezTo>
                    <a:cubicBezTo>
                      <a:pt x="278" y="191"/>
                      <a:pt x="285" y="196"/>
                      <a:pt x="293" y="205"/>
                    </a:cubicBezTo>
                    <a:cubicBezTo>
                      <a:pt x="307" y="223"/>
                      <a:pt x="320" y="239"/>
                      <a:pt x="331" y="251"/>
                    </a:cubicBezTo>
                    <a:cubicBezTo>
                      <a:pt x="334" y="254"/>
                      <a:pt x="336" y="257"/>
                      <a:pt x="339" y="259"/>
                    </a:cubicBezTo>
                    <a:cubicBezTo>
                      <a:pt x="343" y="264"/>
                      <a:pt x="350" y="264"/>
                      <a:pt x="355" y="261"/>
                    </a:cubicBezTo>
                    <a:cubicBezTo>
                      <a:pt x="357" y="259"/>
                      <a:pt x="360" y="258"/>
                      <a:pt x="362" y="256"/>
                    </a:cubicBezTo>
                    <a:cubicBezTo>
                      <a:pt x="373" y="248"/>
                      <a:pt x="393" y="233"/>
                      <a:pt x="406" y="223"/>
                    </a:cubicBezTo>
                    <a:cubicBezTo>
                      <a:pt x="442" y="195"/>
                      <a:pt x="490" y="255"/>
                      <a:pt x="452" y="284"/>
                    </a:cubicBezTo>
                    <a:cubicBezTo>
                      <a:pt x="438" y="294"/>
                      <a:pt x="418" y="310"/>
                      <a:pt x="405" y="318"/>
                    </a:cubicBezTo>
                    <a:cubicBezTo>
                      <a:pt x="386" y="332"/>
                      <a:pt x="369" y="342"/>
                      <a:pt x="357" y="346"/>
                    </a:cubicBezTo>
                    <a:cubicBezTo>
                      <a:pt x="346" y="351"/>
                      <a:pt x="332" y="351"/>
                      <a:pt x="321" y="343"/>
                    </a:cubicBezTo>
                    <a:cubicBezTo>
                      <a:pt x="305" y="333"/>
                      <a:pt x="291" y="320"/>
                      <a:pt x="275" y="302"/>
                    </a:cubicBezTo>
                    <a:cubicBezTo>
                      <a:pt x="272" y="299"/>
                      <a:pt x="269" y="295"/>
                      <a:pt x="265" y="291"/>
                    </a:cubicBezTo>
                    <a:cubicBezTo>
                      <a:pt x="253" y="737"/>
                      <a:pt x="253" y="737"/>
                      <a:pt x="253" y="737"/>
                    </a:cubicBezTo>
                    <a:close/>
                    <a:moveTo>
                      <a:pt x="170" y="1"/>
                    </a:moveTo>
                    <a:cubicBezTo>
                      <a:pt x="207" y="2"/>
                      <a:pt x="237" y="34"/>
                      <a:pt x="236" y="74"/>
                    </a:cubicBezTo>
                    <a:cubicBezTo>
                      <a:pt x="235" y="113"/>
                      <a:pt x="204" y="160"/>
                      <a:pt x="167" y="159"/>
                    </a:cubicBezTo>
                    <a:cubicBezTo>
                      <a:pt x="129" y="159"/>
                      <a:pt x="100" y="110"/>
                      <a:pt x="100" y="71"/>
                    </a:cubicBezTo>
                    <a:cubicBezTo>
                      <a:pt x="101" y="32"/>
                      <a:pt x="132" y="0"/>
                      <a:pt x="170" y="1"/>
                    </a:cubicBezTo>
                    <a:close/>
                  </a:path>
                </a:pathLst>
              </a:custGeom>
              <a:grpFill/>
              <a:ln>
                <a:noFill/>
              </a:ln>
              <a:extLst/>
            </p:spPr>
            <p:txBody>
              <a:bodyPr vert="horz" wrap="square" lIns="68592" tIns="34296" rIns="68592" bIns="34296"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ea typeface="黑体" pitchFamily="49" charset="-122"/>
                </a:endParaRPr>
              </a:p>
            </p:txBody>
          </p:sp>
          <p:sp>
            <p:nvSpPr>
              <p:cNvPr id="136" name="淘宝网Chenying0907出品 41"/>
              <p:cNvSpPr>
                <a:spLocks/>
              </p:cNvSpPr>
              <p:nvPr/>
            </p:nvSpPr>
            <p:spPr bwMode="auto">
              <a:xfrm>
                <a:off x="5532772" y="870972"/>
                <a:ext cx="219805" cy="176283"/>
              </a:xfrm>
              <a:custGeom>
                <a:avLst/>
                <a:gdLst>
                  <a:gd name="T0" fmla="*/ 35 w 254"/>
                  <a:gd name="T1" fmla="*/ 62 h 204"/>
                  <a:gd name="T2" fmla="*/ 0 w 254"/>
                  <a:gd name="T3" fmla="*/ 66 h 204"/>
                  <a:gd name="T4" fmla="*/ 11 w 254"/>
                  <a:gd name="T5" fmla="*/ 171 h 204"/>
                  <a:gd name="T6" fmla="*/ 48 w 254"/>
                  <a:gd name="T7" fmla="*/ 195 h 204"/>
                  <a:gd name="T8" fmla="*/ 243 w 254"/>
                  <a:gd name="T9" fmla="*/ 20 h 204"/>
                  <a:gd name="T10" fmla="*/ 230 w 254"/>
                  <a:gd name="T11" fmla="*/ 7 h 204"/>
                  <a:gd name="T12" fmla="*/ 53 w 254"/>
                  <a:gd name="T13" fmla="*/ 116 h 204"/>
                  <a:gd name="T14" fmla="*/ 35 w 254"/>
                  <a:gd name="T15" fmla="*/ 62 h 2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4" h="204">
                    <a:moveTo>
                      <a:pt x="35" y="62"/>
                    </a:moveTo>
                    <a:cubicBezTo>
                      <a:pt x="31" y="48"/>
                      <a:pt x="0" y="51"/>
                      <a:pt x="0" y="66"/>
                    </a:cubicBezTo>
                    <a:cubicBezTo>
                      <a:pt x="0" y="113"/>
                      <a:pt x="4" y="130"/>
                      <a:pt x="11" y="171"/>
                    </a:cubicBezTo>
                    <a:cubicBezTo>
                      <a:pt x="14" y="186"/>
                      <a:pt x="36" y="204"/>
                      <a:pt x="48" y="195"/>
                    </a:cubicBezTo>
                    <a:cubicBezTo>
                      <a:pt x="133" y="135"/>
                      <a:pt x="169" y="92"/>
                      <a:pt x="243" y="20"/>
                    </a:cubicBezTo>
                    <a:cubicBezTo>
                      <a:pt x="254" y="9"/>
                      <a:pt x="240" y="0"/>
                      <a:pt x="230" y="7"/>
                    </a:cubicBezTo>
                    <a:cubicBezTo>
                      <a:pt x="158" y="56"/>
                      <a:pt x="123" y="73"/>
                      <a:pt x="53" y="116"/>
                    </a:cubicBezTo>
                    <a:cubicBezTo>
                      <a:pt x="42" y="95"/>
                      <a:pt x="40" y="80"/>
                      <a:pt x="35" y="62"/>
                    </a:cubicBezTo>
                    <a:close/>
                  </a:path>
                </a:pathLst>
              </a:custGeom>
              <a:grpFill/>
              <a:ln>
                <a:noFill/>
              </a:ln>
              <a:extLst/>
            </p:spPr>
            <p:txBody>
              <a:bodyPr vert="horz" wrap="square" lIns="68592" tIns="34296" rIns="68592" bIns="34296"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ea typeface="黑体" pitchFamily="49" charset="-122"/>
                </a:endParaRPr>
              </a:p>
            </p:txBody>
          </p:sp>
        </p:grpSp>
      </p:grpSp>
      <p:grpSp>
        <p:nvGrpSpPr>
          <p:cNvPr id="137" name="淘宝网Chenying0907出品 126"/>
          <p:cNvGrpSpPr/>
          <p:nvPr/>
        </p:nvGrpSpPr>
        <p:grpSpPr>
          <a:xfrm>
            <a:off x="6389145" y="3537132"/>
            <a:ext cx="633699" cy="633469"/>
            <a:chOff x="6871763" y="4872542"/>
            <a:chExt cx="844675" cy="844675"/>
          </a:xfrm>
        </p:grpSpPr>
        <p:sp>
          <p:nvSpPr>
            <p:cNvPr id="138" name="圆角淘宝网Chenying0907出品 9"/>
            <p:cNvSpPr/>
            <p:nvPr/>
          </p:nvSpPr>
          <p:spPr>
            <a:xfrm>
              <a:off x="6871763" y="4872542"/>
              <a:ext cx="844675" cy="844675"/>
            </a:xfrm>
            <a:prstGeom prst="roundRect">
              <a:avLst>
                <a:gd name="adj" fmla="val 12557"/>
              </a:avLst>
            </a:prstGeom>
            <a:gradFill>
              <a:gsLst>
                <a:gs pos="0">
                  <a:sysClr val="window" lastClr="FFFFFF">
                    <a:lumMod val="80000"/>
                  </a:sysClr>
                </a:gs>
                <a:gs pos="100000">
                  <a:sysClr val="window" lastClr="FFFFFF">
                    <a:lumMod val="97000"/>
                  </a:sysClr>
                </a:gs>
              </a:gsLst>
              <a:lin ang="2700000" scaled="1"/>
            </a:gradFill>
            <a:ln w="22225"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254000" dist="1016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139" name="淘宝网Chenying0907出品 128"/>
            <p:cNvGrpSpPr/>
            <p:nvPr/>
          </p:nvGrpSpPr>
          <p:grpSpPr>
            <a:xfrm>
              <a:off x="7035919" y="5070283"/>
              <a:ext cx="507134" cy="478887"/>
              <a:chOff x="6460269" y="872801"/>
              <a:chExt cx="709154" cy="669655"/>
            </a:xfrm>
            <a:solidFill>
              <a:srgbClr val="663A77"/>
            </a:solidFill>
          </p:grpSpPr>
          <p:sp>
            <p:nvSpPr>
              <p:cNvPr id="140" name="淘宝网Chenying0907出品 42"/>
              <p:cNvSpPr>
                <a:spLocks noEditPoints="1"/>
              </p:cNvSpPr>
              <p:nvPr/>
            </p:nvSpPr>
            <p:spPr bwMode="auto">
              <a:xfrm>
                <a:off x="6460269" y="872801"/>
                <a:ext cx="442902" cy="669655"/>
              </a:xfrm>
              <a:custGeom>
                <a:avLst/>
                <a:gdLst>
                  <a:gd name="T0" fmla="*/ 250 w 512"/>
                  <a:gd name="T1" fmla="*/ 737 h 775"/>
                  <a:gd name="T2" fmla="*/ 209 w 512"/>
                  <a:gd name="T3" fmla="*/ 775 h 775"/>
                  <a:gd name="T4" fmla="*/ 173 w 512"/>
                  <a:gd name="T5" fmla="*/ 762 h 775"/>
                  <a:gd name="T6" fmla="*/ 159 w 512"/>
                  <a:gd name="T7" fmla="*/ 762 h 775"/>
                  <a:gd name="T8" fmla="*/ 124 w 512"/>
                  <a:gd name="T9" fmla="*/ 775 h 775"/>
                  <a:gd name="T10" fmla="*/ 83 w 512"/>
                  <a:gd name="T11" fmla="*/ 737 h 775"/>
                  <a:gd name="T12" fmla="*/ 75 w 512"/>
                  <a:gd name="T13" fmla="*/ 475 h 775"/>
                  <a:gd name="T14" fmla="*/ 65 w 512"/>
                  <a:gd name="T15" fmla="*/ 474 h 775"/>
                  <a:gd name="T16" fmla="*/ 21 w 512"/>
                  <a:gd name="T17" fmla="*/ 441 h 775"/>
                  <a:gd name="T18" fmla="*/ 19 w 512"/>
                  <a:gd name="T19" fmla="*/ 214 h 775"/>
                  <a:gd name="T20" fmla="*/ 48 w 512"/>
                  <a:gd name="T21" fmla="*/ 189 h 775"/>
                  <a:gd name="T22" fmla="*/ 119 w 512"/>
                  <a:gd name="T23" fmla="*/ 181 h 775"/>
                  <a:gd name="T24" fmla="*/ 131 w 512"/>
                  <a:gd name="T25" fmla="*/ 186 h 775"/>
                  <a:gd name="T26" fmla="*/ 166 w 512"/>
                  <a:gd name="T27" fmla="*/ 239 h 775"/>
                  <a:gd name="T28" fmla="*/ 202 w 512"/>
                  <a:gd name="T29" fmla="*/ 186 h 775"/>
                  <a:gd name="T30" fmla="*/ 213 w 512"/>
                  <a:gd name="T31" fmla="*/ 181 h 775"/>
                  <a:gd name="T32" fmla="*/ 269 w 512"/>
                  <a:gd name="T33" fmla="*/ 184 h 775"/>
                  <a:gd name="T34" fmla="*/ 286 w 512"/>
                  <a:gd name="T35" fmla="*/ 190 h 775"/>
                  <a:gd name="T36" fmla="*/ 361 w 512"/>
                  <a:gd name="T37" fmla="*/ 220 h 775"/>
                  <a:gd name="T38" fmla="*/ 454 w 512"/>
                  <a:gd name="T39" fmla="*/ 179 h 775"/>
                  <a:gd name="T40" fmla="*/ 503 w 512"/>
                  <a:gd name="T41" fmla="*/ 193 h 775"/>
                  <a:gd name="T42" fmla="*/ 488 w 512"/>
                  <a:gd name="T43" fmla="*/ 243 h 775"/>
                  <a:gd name="T44" fmla="*/ 382 w 512"/>
                  <a:gd name="T45" fmla="*/ 290 h 775"/>
                  <a:gd name="T46" fmla="*/ 359 w 512"/>
                  <a:gd name="T47" fmla="*/ 294 h 775"/>
                  <a:gd name="T48" fmla="*/ 266 w 512"/>
                  <a:gd name="T49" fmla="*/ 263 h 775"/>
                  <a:gd name="T50" fmla="*/ 261 w 512"/>
                  <a:gd name="T51" fmla="*/ 265 h 775"/>
                  <a:gd name="T52" fmla="*/ 250 w 512"/>
                  <a:gd name="T53" fmla="*/ 737 h 775"/>
                  <a:gd name="T54" fmla="*/ 168 w 512"/>
                  <a:gd name="T55" fmla="*/ 1 h 775"/>
                  <a:gd name="T56" fmla="*/ 233 w 512"/>
                  <a:gd name="T57" fmla="*/ 72 h 775"/>
                  <a:gd name="T58" fmla="*/ 165 w 512"/>
                  <a:gd name="T59" fmla="*/ 157 h 775"/>
                  <a:gd name="T60" fmla="*/ 99 w 512"/>
                  <a:gd name="T61" fmla="*/ 70 h 775"/>
                  <a:gd name="T62" fmla="*/ 168 w 512"/>
                  <a:gd name="T63"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12" h="775">
                    <a:moveTo>
                      <a:pt x="250" y="737"/>
                    </a:moveTo>
                    <a:cubicBezTo>
                      <a:pt x="249" y="758"/>
                      <a:pt x="228" y="775"/>
                      <a:pt x="209" y="775"/>
                    </a:cubicBezTo>
                    <a:cubicBezTo>
                      <a:pt x="196" y="775"/>
                      <a:pt x="180" y="770"/>
                      <a:pt x="173" y="762"/>
                    </a:cubicBezTo>
                    <a:cubicBezTo>
                      <a:pt x="170" y="757"/>
                      <a:pt x="163" y="757"/>
                      <a:pt x="159" y="762"/>
                    </a:cubicBezTo>
                    <a:cubicBezTo>
                      <a:pt x="153" y="770"/>
                      <a:pt x="137" y="775"/>
                      <a:pt x="124" y="775"/>
                    </a:cubicBezTo>
                    <a:cubicBezTo>
                      <a:pt x="105" y="775"/>
                      <a:pt x="84" y="758"/>
                      <a:pt x="83" y="737"/>
                    </a:cubicBezTo>
                    <a:cubicBezTo>
                      <a:pt x="75" y="475"/>
                      <a:pt x="75" y="475"/>
                      <a:pt x="75" y="475"/>
                    </a:cubicBezTo>
                    <a:cubicBezTo>
                      <a:pt x="65" y="474"/>
                      <a:pt x="65" y="474"/>
                      <a:pt x="65" y="474"/>
                    </a:cubicBezTo>
                    <a:cubicBezTo>
                      <a:pt x="46" y="472"/>
                      <a:pt x="24" y="460"/>
                      <a:pt x="21" y="441"/>
                    </a:cubicBezTo>
                    <a:cubicBezTo>
                      <a:pt x="0" y="333"/>
                      <a:pt x="4" y="328"/>
                      <a:pt x="19" y="214"/>
                    </a:cubicBezTo>
                    <a:cubicBezTo>
                      <a:pt x="21" y="206"/>
                      <a:pt x="30" y="191"/>
                      <a:pt x="48" y="189"/>
                    </a:cubicBezTo>
                    <a:cubicBezTo>
                      <a:pt x="119" y="181"/>
                      <a:pt x="119" y="181"/>
                      <a:pt x="119" y="181"/>
                    </a:cubicBezTo>
                    <a:cubicBezTo>
                      <a:pt x="124" y="180"/>
                      <a:pt x="128" y="182"/>
                      <a:pt x="131" y="186"/>
                    </a:cubicBezTo>
                    <a:cubicBezTo>
                      <a:pt x="166" y="239"/>
                      <a:pt x="166" y="239"/>
                      <a:pt x="166" y="239"/>
                    </a:cubicBezTo>
                    <a:cubicBezTo>
                      <a:pt x="202" y="186"/>
                      <a:pt x="202" y="186"/>
                      <a:pt x="202" y="186"/>
                    </a:cubicBezTo>
                    <a:cubicBezTo>
                      <a:pt x="204" y="182"/>
                      <a:pt x="209" y="180"/>
                      <a:pt x="213" y="181"/>
                    </a:cubicBezTo>
                    <a:cubicBezTo>
                      <a:pt x="219" y="181"/>
                      <a:pt x="248" y="183"/>
                      <a:pt x="269" y="184"/>
                    </a:cubicBezTo>
                    <a:cubicBezTo>
                      <a:pt x="275" y="185"/>
                      <a:pt x="281" y="186"/>
                      <a:pt x="286" y="190"/>
                    </a:cubicBezTo>
                    <a:cubicBezTo>
                      <a:pt x="309" y="204"/>
                      <a:pt x="334" y="215"/>
                      <a:pt x="361" y="220"/>
                    </a:cubicBezTo>
                    <a:cubicBezTo>
                      <a:pt x="393" y="209"/>
                      <a:pt x="424" y="195"/>
                      <a:pt x="454" y="179"/>
                    </a:cubicBezTo>
                    <a:cubicBezTo>
                      <a:pt x="471" y="169"/>
                      <a:pt x="493" y="176"/>
                      <a:pt x="503" y="193"/>
                    </a:cubicBezTo>
                    <a:cubicBezTo>
                      <a:pt x="512" y="211"/>
                      <a:pt x="506" y="233"/>
                      <a:pt x="488" y="243"/>
                    </a:cubicBezTo>
                    <a:cubicBezTo>
                      <a:pt x="452" y="262"/>
                      <a:pt x="420" y="274"/>
                      <a:pt x="382" y="290"/>
                    </a:cubicBezTo>
                    <a:cubicBezTo>
                      <a:pt x="375" y="293"/>
                      <a:pt x="367" y="295"/>
                      <a:pt x="359" y="294"/>
                    </a:cubicBezTo>
                    <a:cubicBezTo>
                      <a:pt x="326" y="288"/>
                      <a:pt x="296" y="279"/>
                      <a:pt x="266" y="263"/>
                    </a:cubicBezTo>
                    <a:cubicBezTo>
                      <a:pt x="261" y="265"/>
                      <a:pt x="261" y="265"/>
                      <a:pt x="261" y="265"/>
                    </a:cubicBezTo>
                    <a:cubicBezTo>
                      <a:pt x="250" y="737"/>
                      <a:pt x="250" y="737"/>
                      <a:pt x="250" y="737"/>
                    </a:cubicBezTo>
                    <a:close/>
                    <a:moveTo>
                      <a:pt x="168" y="1"/>
                    </a:moveTo>
                    <a:cubicBezTo>
                      <a:pt x="205" y="1"/>
                      <a:pt x="234" y="33"/>
                      <a:pt x="233" y="72"/>
                    </a:cubicBezTo>
                    <a:cubicBezTo>
                      <a:pt x="233" y="111"/>
                      <a:pt x="202" y="158"/>
                      <a:pt x="165" y="157"/>
                    </a:cubicBezTo>
                    <a:cubicBezTo>
                      <a:pt x="128" y="156"/>
                      <a:pt x="99" y="109"/>
                      <a:pt x="99" y="70"/>
                    </a:cubicBezTo>
                    <a:cubicBezTo>
                      <a:pt x="100" y="31"/>
                      <a:pt x="131" y="0"/>
                      <a:pt x="16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ea typeface="黑体" pitchFamily="49" charset="-122"/>
                </a:endParaRPr>
              </a:p>
            </p:txBody>
          </p:sp>
          <p:sp>
            <p:nvSpPr>
              <p:cNvPr id="141" name="淘宝网Chenying0907出品 43"/>
              <p:cNvSpPr>
                <a:spLocks noEditPoints="1"/>
              </p:cNvSpPr>
              <p:nvPr/>
            </p:nvSpPr>
            <p:spPr bwMode="auto">
              <a:xfrm>
                <a:off x="6735299" y="1108698"/>
                <a:ext cx="434124" cy="433758"/>
              </a:xfrm>
              <a:custGeom>
                <a:avLst/>
                <a:gdLst>
                  <a:gd name="T0" fmla="*/ 388 w 502"/>
                  <a:gd name="T1" fmla="*/ 388 h 502"/>
                  <a:gd name="T2" fmla="*/ 383 w 502"/>
                  <a:gd name="T3" fmla="*/ 335 h 502"/>
                  <a:gd name="T4" fmla="*/ 334 w 502"/>
                  <a:gd name="T5" fmla="*/ 426 h 502"/>
                  <a:gd name="T6" fmla="*/ 445 w 502"/>
                  <a:gd name="T7" fmla="*/ 251 h 502"/>
                  <a:gd name="T8" fmla="*/ 393 w 502"/>
                  <a:gd name="T9" fmla="*/ 214 h 502"/>
                  <a:gd name="T10" fmla="*/ 392 w 502"/>
                  <a:gd name="T11" fmla="*/ 297 h 502"/>
                  <a:gd name="T12" fmla="*/ 430 w 502"/>
                  <a:gd name="T13" fmla="*/ 176 h 502"/>
                  <a:gd name="T14" fmla="*/ 332 w 502"/>
                  <a:gd name="T15" fmla="*/ 75 h 502"/>
                  <a:gd name="T16" fmla="*/ 385 w 502"/>
                  <a:gd name="T17" fmla="*/ 176 h 502"/>
                  <a:gd name="T18" fmla="*/ 72 w 502"/>
                  <a:gd name="T19" fmla="*/ 176 h 502"/>
                  <a:gd name="T20" fmla="*/ 150 w 502"/>
                  <a:gd name="T21" fmla="*/ 117 h 502"/>
                  <a:gd name="T22" fmla="*/ 114 w 502"/>
                  <a:gd name="T23" fmla="*/ 114 h 502"/>
                  <a:gd name="T24" fmla="*/ 165 w 502"/>
                  <a:gd name="T25" fmla="*/ 176 h 502"/>
                  <a:gd name="T26" fmla="*/ 236 w 502"/>
                  <a:gd name="T27" fmla="*/ 71 h 502"/>
                  <a:gd name="T28" fmla="*/ 165 w 502"/>
                  <a:gd name="T29" fmla="*/ 176 h 502"/>
                  <a:gd name="T30" fmla="*/ 345 w 502"/>
                  <a:gd name="T31" fmla="*/ 176 h 502"/>
                  <a:gd name="T32" fmla="*/ 274 w 502"/>
                  <a:gd name="T33" fmla="*/ 71 h 502"/>
                  <a:gd name="T34" fmla="*/ 354 w 502"/>
                  <a:gd name="T35" fmla="*/ 214 h 502"/>
                  <a:gd name="T36" fmla="*/ 274 w 502"/>
                  <a:gd name="T37" fmla="*/ 297 h 502"/>
                  <a:gd name="T38" fmla="*/ 357 w 502"/>
                  <a:gd name="T39" fmla="*/ 252 h 502"/>
                  <a:gd name="T40" fmla="*/ 236 w 502"/>
                  <a:gd name="T41" fmla="*/ 214 h 502"/>
                  <a:gd name="T42" fmla="*/ 153 w 502"/>
                  <a:gd name="T43" fmla="*/ 252 h 502"/>
                  <a:gd name="T44" fmla="*/ 236 w 502"/>
                  <a:gd name="T45" fmla="*/ 297 h 502"/>
                  <a:gd name="T46" fmla="*/ 118 w 502"/>
                  <a:gd name="T47" fmla="*/ 214 h 502"/>
                  <a:gd name="T48" fmla="*/ 57 w 502"/>
                  <a:gd name="T49" fmla="*/ 251 h 502"/>
                  <a:gd name="T50" fmla="*/ 119 w 502"/>
                  <a:gd name="T51" fmla="*/ 297 h 502"/>
                  <a:gd name="T52" fmla="*/ 118 w 502"/>
                  <a:gd name="T53" fmla="*/ 214 h 502"/>
                  <a:gd name="T54" fmla="*/ 274 w 502"/>
                  <a:gd name="T55" fmla="*/ 335 h 502"/>
                  <a:gd name="T56" fmla="*/ 328 w 502"/>
                  <a:gd name="T57" fmla="*/ 367 h 502"/>
                  <a:gd name="T58" fmla="*/ 236 w 502"/>
                  <a:gd name="T59" fmla="*/ 335 h 502"/>
                  <a:gd name="T60" fmla="*/ 182 w 502"/>
                  <a:gd name="T61" fmla="*/ 367 h 502"/>
                  <a:gd name="T62" fmla="*/ 236 w 502"/>
                  <a:gd name="T63" fmla="*/ 335 h 502"/>
                  <a:gd name="T64" fmla="*/ 77 w 502"/>
                  <a:gd name="T65" fmla="*/ 335 h 502"/>
                  <a:gd name="T66" fmla="*/ 181 w 502"/>
                  <a:gd name="T67" fmla="*/ 431 h 502"/>
                  <a:gd name="T68" fmla="*/ 128 w 502"/>
                  <a:gd name="T69" fmla="*/ 335 h 502"/>
                  <a:gd name="T70" fmla="*/ 251 w 502"/>
                  <a:gd name="T71" fmla="*/ 502 h 502"/>
                  <a:gd name="T72" fmla="*/ 0 w 502"/>
                  <a:gd name="T73" fmla="*/ 251 h 502"/>
                  <a:gd name="T74" fmla="*/ 251 w 502"/>
                  <a:gd name="T75" fmla="*/ 0 h 502"/>
                  <a:gd name="T76" fmla="*/ 502 w 502"/>
                  <a:gd name="T77" fmla="*/ 251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02" h="502">
                    <a:moveTo>
                      <a:pt x="334" y="426"/>
                    </a:moveTo>
                    <a:cubicBezTo>
                      <a:pt x="355" y="416"/>
                      <a:pt x="373" y="403"/>
                      <a:pt x="388" y="388"/>
                    </a:cubicBezTo>
                    <a:cubicBezTo>
                      <a:pt x="403" y="373"/>
                      <a:pt x="416" y="354"/>
                      <a:pt x="425" y="335"/>
                    </a:cubicBezTo>
                    <a:cubicBezTo>
                      <a:pt x="383" y="335"/>
                      <a:pt x="383" y="335"/>
                      <a:pt x="383" y="335"/>
                    </a:cubicBezTo>
                    <a:cubicBezTo>
                      <a:pt x="377" y="352"/>
                      <a:pt x="370" y="370"/>
                      <a:pt x="362" y="385"/>
                    </a:cubicBezTo>
                    <a:cubicBezTo>
                      <a:pt x="354" y="400"/>
                      <a:pt x="345" y="413"/>
                      <a:pt x="334" y="426"/>
                    </a:cubicBezTo>
                    <a:close/>
                    <a:moveTo>
                      <a:pt x="439" y="297"/>
                    </a:moveTo>
                    <a:cubicBezTo>
                      <a:pt x="443" y="282"/>
                      <a:pt x="445" y="267"/>
                      <a:pt x="445" y="251"/>
                    </a:cubicBezTo>
                    <a:cubicBezTo>
                      <a:pt x="445" y="238"/>
                      <a:pt x="444" y="226"/>
                      <a:pt x="442" y="214"/>
                    </a:cubicBezTo>
                    <a:cubicBezTo>
                      <a:pt x="393" y="214"/>
                      <a:pt x="393" y="214"/>
                      <a:pt x="393" y="214"/>
                    </a:cubicBezTo>
                    <a:cubicBezTo>
                      <a:pt x="395" y="227"/>
                      <a:pt x="395" y="239"/>
                      <a:pt x="395" y="252"/>
                    </a:cubicBezTo>
                    <a:cubicBezTo>
                      <a:pt x="395" y="267"/>
                      <a:pt x="394" y="282"/>
                      <a:pt x="392" y="297"/>
                    </a:cubicBezTo>
                    <a:cubicBezTo>
                      <a:pt x="439" y="297"/>
                      <a:pt x="439" y="297"/>
                      <a:pt x="439" y="297"/>
                    </a:cubicBezTo>
                    <a:close/>
                    <a:moveTo>
                      <a:pt x="430" y="176"/>
                    </a:moveTo>
                    <a:cubicBezTo>
                      <a:pt x="420" y="153"/>
                      <a:pt x="406" y="132"/>
                      <a:pt x="388" y="114"/>
                    </a:cubicBezTo>
                    <a:cubicBezTo>
                      <a:pt x="372" y="98"/>
                      <a:pt x="353" y="84"/>
                      <a:pt x="332" y="75"/>
                    </a:cubicBezTo>
                    <a:cubicBezTo>
                      <a:pt x="343" y="88"/>
                      <a:pt x="353" y="102"/>
                      <a:pt x="361" y="117"/>
                    </a:cubicBezTo>
                    <a:cubicBezTo>
                      <a:pt x="371" y="135"/>
                      <a:pt x="379" y="155"/>
                      <a:pt x="385" y="176"/>
                    </a:cubicBezTo>
                    <a:cubicBezTo>
                      <a:pt x="430" y="176"/>
                      <a:pt x="430" y="176"/>
                      <a:pt x="430" y="176"/>
                    </a:cubicBezTo>
                    <a:close/>
                    <a:moveTo>
                      <a:pt x="72" y="176"/>
                    </a:moveTo>
                    <a:cubicBezTo>
                      <a:pt x="125" y="176"/>
                      <a:pt x="125" y="176"/>
                      <a:pt x="125" y="176"/>
                    </a:cubicBezTo>
                    <a:cubicBezTo>
                      <a:pt x="131" y="155"/>
                      <a:pt x="139" y="135"/>
                      <a:pt x="150" y="117"/>
                    </a:cubicBezTo>
                    <a:cubicBezTo>
                      <a:pt x="159" y="100"/>
                      <a:pt x="170" y="84"/>
                      <a:pt x="183" y="69"/>
                    </a:cubicBezTo>
                    <a:cubicBezTo>
                      <a:pt x="157" y="79"/>
                      <a:pt x="133" y="94"/>
                      <a:pt x="114" y="114"/>
                    </a:cubicBezTo>
                    <a:cubicBezTo>
                      <a:pt x="96" y="132"/>
                      <a:pt x="82" y="153"/>
                      <a:pt x="72" y="176"/>
                    </a:cubicBezTo>
                    <a:close/>
                    <a:moveTo>
                      <a:pt x="165" y="176"/>
                    </a:moveTo>
                    <a:cubicBezTo>
                      <a:pt x="236" y="176"/>
                      <a:pt x="236" y="176"/>
                      <a:pt x="236" y="176"/>
                    </a:cubicBezTo>
                    <a:cubicBezTo>
                      <a:pt x="236" y="71"/>
                      <a:pt x="236" y="71"/>
                      <a:pt x="236" y="71"/>
                    </a:cubicBezTo>
                    <a:cubicBezTo>
                      <a:pt x="215" y="88"/>
                      <a:pt x="197" y="110"/>
                      <a:pt x="183" y="135"/>
                    </a:cubicBezTo>
                    <a:cubicBezTo>
                      <a:pt x="176" y="148"/>
                      <a:pt x="170" y="162"/>
                      <a:pt x="165" y="176"/>
                    </a:cubicBezTo>
                    <a:close/>
                    <a:moveTo>
                      <a:pt x="274" y="176"/>
                    </a:moveTo>
                    <a:cubicBezTo>
                      <a:pt x="345" y="176"/>
                      <a:pt x="345" y="176"/>
                      <a:pt x="345" y="176"/>
                    </a:cubicBezTo>
                    <a:cubicBezTo>
                      <a:pt x="341" y="162"/>
                      <a:pt x="335" y="148"/>
                      <a:pt x="327" y="135"/>
                    </a:cubicBezTo>
                    <a:cubicBezTo>
                      <a:pt x="314" y="110"/>
                      <a:pt x="296" y="88"/>
                      <a:pt x="274" y="71"/>
                    </a:cubicBezTo>
                    <a:cubicBezTo>
                      <a:pt x="274" y="176"/>
                      <a:pt x="274" y="176"/>
                      <a:pt x="274" y="176"/>
                    </a:cubicBezTo>
                    <a:close/>
                    <a:moveTo>
                      <a:pt x="354" y="214"/>
                    </a:moveTo>
                    <a:cubicBezTo>
                      <a:pt x="274" y="214"/>
                      <a:pt x="274" y="214"/>
                      <a:pt x="274" y="214"/>
                    </a:cubicBezTo>
                    <a:cubicBezTo>
                      <a:pt x="274" y="297"/>
                      <a:pt x="274" y="297"/>
                      <a:pt x="274" y="297"/>
                    </a:cubicBezTo>
                    <a:cubicBezTo>
                      <a:pt x="353" y="297"/>
                      <a:pt x="353" y="297"/>
                      <a:pt x="353" y="297"/>
                    </a:cubicBezTo>
                    <a:cubicBezTo>
                      <a:pt x="356" y="282"/>
                      <a:pt x="357" y="267"/>
                      <a:pt x="357" y="252"/>
                    </a:cubicBezTo>
                    <a:cubicBezTo>
                      <a:pt x="357" y="239"/>
                      <a:pt x="356" y="227"/>
                      <a:pt x="354" y="214"/>
                    </a:cubicBezTo>
                    <a:close/>
                    <a:moveTo>
                      <a:pt x="236" y="214"/>
                    </a:moveTo>
                    <a:cubicBezTo>
                      <a:pt x="156" y="214"/>
                      <a:pt x="156" y="214"/>
                      <a:pt x="156" y="214"/>
                    </a:cubicBezTo>
                    <a:cubicBezTo>
                      <a:pt x="154" y="227"/>
                      <a:pt x="153" y="239"/>
                      <a:pt x="153" y="252"/>
                    </a:cubicBezTo>
                    <a:cubicBezTo>
                      <a:pt x="153" y="267"/>
                      <a:pt x="155" y="282"/>
                      <a:pt x="158" y="297"/>
                    </a:cubicBezTo>
                    <a:cubicBezTo>
                      <a:pt x="236" y="297"/>
                      <a:pt x="236" y="297"/>
                      <a:pt x="236" y="297"/>
                    </a:cubicBezTo>
                    <a:cubicBezTo>
                      <a:pt x="236" y="214"/>
                      <a:pt x="236" y="214"/>
                      <a:pt x="236" y="214"/>
                    </a:cubicBezTo>
                    <a:close/>
                    <a:moveTo>
                      <a:pt x="118" y="214"/>
                    </a:moveTo>
                    <a:cubicBezTo>
                      <a:pt x="61" y="214"/>
                      <a:pt x="61" y="214"/>
                      <a:pt x="61" y="214"/>
                    </a:cubicBezTo>
                    <a:cubicBezTo>
                      <a:pt x="59" y="226"/>
                      <a:pt x="57" y="238"/>
                      <a:pt x="57" y="251"/>
                    </a:cubicBezTo>
                    <a:cubicBezTo>
                      <a:pt x="57" y="267"/>
                      <a:pt x="59" y="282"/>
                      <a:pt x="63" y="297"/>
                    </a:cubicBezTo>
                    <a:cubicBezTo>
                      <a:pt x="119" y="297"/>
                      <a:pt x="119" y="297"/>
                      <a:pt x="119" y="297"/>
                    </a:cubicBezTo>
                    <a:cubicBezTo>
                      <a:pt x="116" y="282"/>
                      <a:pt x="115" y="267"/>
                      <a:pt x="115" y="252"/>
                    </a:cubicBezTo>
                    <a:cubicBezTo>
                      <a:pt x="115" y="239"/>
                      <a:pt x="116" y="227"/>
                      <a:pt x="118" y="214"/>
                    </a:cubicBezTo>
                    <a:close/>
                    <a:moveTo>
                      <a:pt x="342" y="335"/>
                    </a:moveTo>
                    <a:cubicBezTo>
                      <a:pt x="274" y="335"/>
                      <a:pt x="274" y="335"/>
                      <a:pt x="274" y="335"/>
                    </a:cubicBezTo>
                    <a:cubicBezTo>
                      <a:pt x="274" y="433"/>
                      <a:pt x="274" y="433"/>
                      <a:pt x="274" y="433"/>
                    </a:cubicBezTo>
                    <a:cubicBezTo>
                      <a:pt x="296" y="415"/>
                      <a:pt x="315" y="392"/>
                      <a:pt x="328" y="367"/>
                    </a:cubicBezTo>
                    <a:cubicBezTo>
                      <a:pt x="334" y="357"/>
                      <a:pt x="338" y="346"/>
                      <a:pt x="342" y="335"/>
                    </a:cubicBezTo>
                    <a:close/>
                    <a:moveTo>
                      <a:pt x="236" y="335"/>
                    </a:moveTo>
                    <a:cubicBezTo>
                      <a:pt x="168" y="335"/>
                      <a:pt x="168" y="335"/>
                      <a:pt x="168" y="335"/>
                    </a:cubicBezTo>
                    <a:cubicBezTo>
                      <a:pt x="172" y="346"/>
                      <a:pt x="177" y="357"/>
                      <a:pt x="182" y="367"/>
                    </a:cubicBezTo>
                    <a:cubicBezTo>
                      <a:pt x="196" y="392"/>
                      <a:pt x="214" y="415"/>
                      <a:pt x="236" y="433"/>
                    </a:cubicBezTo>
                    <a:cubicBezTo>
                      <a:pt x="236" y="335"/>
                      <a:pt x="236" y="335"/>
                      <a:pt x="236" y="335"/>
                    </a:cubicBezTo>
                    <a:close/>
                    <a:moveTo>
                      <a:pt x="128" y="335"/>
                    </a:moveTo>
                    <a:cubicBezTo>
                      <a:pt x="77" y="335"/>
                      <a:pt x="77" y="335"/>
                      <a:pt x="77" y="335"/>
                    </a:cubicBezTo>
                    <a:cubicBezTo>
                      <a:pt x="86" y="354"/>
                      <a:pt x="99" y="373"/>
                      <a:pt x="114" y="388"/>
                    </a:cubicBezTo>
                    <a:cubicBezTo>
                      <a:pt x="133" y="407"/>
                      <a:pt x="155" y="422"/>
                      <a:pt x="181" y="431"/>
                    </a:cubicBezTo>
                    <a:cubicBezTo>
                      <a:pt x="168" y="417"/>
                      <a:pt x="158" y="402"/>
                      <a:pt x="149" y="385"/>
                    </a:cubicBezTo>
                    <a:cubicBezTo>
                      <a:pt x="140" y="370"/>
                      <a:pt x="133" y="352"/>
                      <a:pt x="128" y="335"/>
                    </a:cubicBezTo>
                    <a:close/>
                    <a:moveTo>
                      <a:pt x="429" y="428"/>
                    </a:moveTo>
                    <a:cubicBezTo>
                      <a:pt x="383" y="474"/>
                      <a:pt x="321" y="502"/>
                      <a:pt x="251" y="502"/>
                    </a:cubicBezTo>
                    <a:cubicBezTo>
                      <a:pt x="182" y="502"/>
                      <a:pt x="119" y="474"/>
                      <a:pt x="74" y="428"/>
                    </a:cubicBezTo>
                    <a:cubicBezTo>
                      <a:pt x="28" y="383"/>
                      <a:pt x="0" y="320"/>
                      <a:pt x="0" y="251"/>
                    </a:cubicBezTo>
                    <a:cubicBezTo>
                      <a:pt x="0" y="182"/>
                      <a:pt x="28" y="119"/>
                      <a:pt x="74" y="73"/>
                    </a:cubicBezTo>
                    <a:cubicBezTo>
                      <a:pt x="119" y="28"/>
                      <a:pt x="182" y="0"/>
                      <a:pt x="251" y="0"/>
                    </a:cubicBezTo>
                    <a:cubicBezTo>
                      <a:pt x="321" y="0"/>
                      <a:pt x="383" y="28"/>
                      <a:pt x="429" y="73"/>
                    </a:cubicBezTo>
                    <a:cubicBezTo>
                      <a:pt x="474" y="119"/>
                      <a:pt x="502" y="182"/>
                      <a:pt x="502" y="251"/>
                    </a:cubicBezTo>
                    <a:cubicBezTo>
                      <a:pt x="502" y="320"/>
                      <a:pt x="474" y="383"/>
                      <a:pt x="429" y="4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ea typeface="黑体" pitchFamily="49" charset="-122"/>
                </a:endParaRPr>
              </a:p>
            </p:txBody>
          </p:sp>
        </p:grpSp>
      </p:grpSp>
      <p:grpSp>
        <p:nvGrpSpPr>
          <p:cNvPr id="142" name="淘宝网Chenying0907出品 131"/>
          <p:cNvGrpSpPr/>
          <p:nvPr/>
        </p:nvGrpSpPr>
        <p:grpSpPr>
          <a:xfrm>
            <a:off x="2607647" y="3537132"/>
            <a:ext cx="633699" cy="633469"/>
            <a:chOff x="6785845" y="2983037"/>
            <a:chExt cx="844675" cy="844675"/>
          </a:xfrm>
        </p:grpSpPr>
        <p:sp>
          <p:nvSpPr>
            <p:cNvPr id="143" name="圆角淘宝网Chenying0907出品 8"/>
            <p:cNvSpPr/>
            <p:nvPr/>
          </p:nvSpPr>
          <p:spPr>
            <a:xfrm>
              <a:off x="6785845" y="2983037"/>
              <a:ext cx="844675" cy="844675"/>
            </a:xfrm>
            <a:prstGeom prst="roundRect">
              <a:avLst>
                <a:gd name="adj" fmla="val 12557"/>
              </a:avLst>
            </a:prstGeom>
            <a:gradFill>
              <a:gsLst>
                <a:gs pos="0">
                  <a:sysClr val="window" lastClr="FFFFFF">
                    <a:lumMod val="80000"/>
                  </a:sysClr>
                </a:gs>
                <a:gs pos="100000">
                  <a:sysClr val="window" lastClr="FFFFFF">
                    <a:lumMod val="97000"/>
                  </a:sysClr>
                </a:gs>
              </a:gsLst>
              <a:lin ang="2700000" scaled="1"/>
            </a:gradFill>
            <a:ln w="22225"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254000" dist="1016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144" name="淘宝网Chenying0907出品 133"/>
            <p:cNvGrpSpPr/>
            <p:nvPr/>
          </p:nvGrpSpPr>
          <p:grpSpPr>
            <a:xfrm>
              <a:off x="6965236" y="3174118"/>
              <a:ext cx="480153" cy="483400"/>
              <a:chOff x="5042691" y="2273920"/>
              <a:chExt cx="702937" cy="707692"/>
            </a:xfrm>
            <a:solidFill>
              <a:srgbClr val="01ACBE"/>
            </a:solidFill>
          </p:grpSpPr>
          <p:sp>
            <p:nvSpPr>
              <p:cNvPr id="145" name="淘宝网Chenying0907出品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ea typeface="黑体" pitchFamily="49" charset="-122"/>
                </a:endParaRPr>
              </a:p>
            </p:txBody>
          </p:sp>
          <p:sp>
            <p:nvSpPr>
              <p:cNvPr id="146" name="淘宝网Chenying0907出品 13"/>
              <p:cNvSpPr>
                <a:spLocks noEditPoints="1"/>
              </p:cNvSpPr>
              <p:nvPr/>
            </p:nvSpPr>
            <p:spPr bwMode="auto">
              <a:xfrm>
                <a:off x="5042691" y="2273920"/>
                <a:ext cx="529214" cy="655758"/>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ea typeface="黑体" pitchFamily="49" charset="-122"/>
                </a:endParaRPr>
              </a:p>
            </p:txBody>
          </p:sp>
        </p:grpSp>
      </p:grpSp>
      <p:grpSp>
        <p:nvGrpSpPr>
          <p:cNvPr id="147" name="淘宝网Chenying0907出品 136"/>
          <p:cNvGrpSpPr/>
          <p:nvPr/>
        </p:nvGrpSpPr>
        <p:grpSpPr>
          <a:xfrm>
            <a:off x="737203" y="3537132"/>
            <a:ext cx="633699" cy="633469"/>
            <a:chOff x="3881858" y="1485578"/>
            <a:chExt cx="844675" cy="844675"/>
          </a:xfrm>
        </p:grpSpPr>
        <p:sp>
          <p:nvSpPr>
            <p:cNvPr id="148" name="圆角淘宝网Chenying0907出品 6"/>
            <p:cNvSpPr/>
            <p:nvPr/>
          </p:nvSpPr>
          <p:spPr>
            <a:xfrm>
              <a:off x="3881858" y="1485578"/>
              <a:ext cx="844675" cy="844675"/>
            </a:xfrm>
            <a:prstGeom prst="roundRect">
              <a:avLst>
                <a:gd name="adj" fmla="val 12557"/>
              </a:avLst>
            </a:prstGeom>
            <a:gradFill>
              <a:gsLst>
                <a:gs pos="0">
                  <a:sysClr val="window" lastClr="FFFFFF">
                    <a:lumMod val="80000"/>
                  </a:sysClr>
                </a:gs>
                <a:gs pos="100000">
                  <a:sysClr val="window" lastClr="FFFFFF">
                    <a:lumMod val="97000"/>
                  </a:sysClr>
                </a:gs>
              </a:gsLst>
              <a:lin ang="2700000" scaled="1"/>
            </a:gradFill>
            <a:ln w="22225"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254000" dist="1016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149" name="淘宝网Chenying0907出品 138"/>
            <p:cNvGrpSpPr/>
            <p:nvPr/>
          </p:nvGrpSpPr>
          <p:grpSpPr>
            <a:xfrm>
              <a:off x="4092885" y="1696817"/>
              <a:ext cx="425052" cy="422197"/>
              <a:chOff x="6463926" y="2278309"/>
              <a:chExt cx="708057" cy="703302"/>
            </a:xfrm>
            <a:solidFill>
              <a:srgbClr val="E87071"/>
            </a:solidFill>
          </p:grpSpPr>
          <p:sp>
            <p:nvSpPr>
              <p:cNvPr id="150" name="淘宝网Chenying0907出品 30"/>
              <p:cNvSpPr>
                <a:spLocks noEditPoints="1"/>
              </p:cNvSpPr>
              <p:nvPr/>
            </p:nvSpPr>
            <p:spPr bwMode="auto">
              <a:xfrm>
                <a:off x="6687023" y="2278309"/>
                <a:ext cx="261864" cy="305752"/>
              </a:xfrm>
              <a:custGeom>
                <a:avLst/>
                <a:gdLst>
                  <a:gd name="T0" fmla="*/ 150 w 303"/>
                  <a:gd name="T1" fmla="*/ 1 h 354"/>
                  <a:gd name="T2" fmla="*/ 81 w 303"/>
                  <a:gd name="T3" fmla="*/ 76 h 354"/>
                  <a:gd name="T4" fmla="*/ 153 w 303"/>
                  <a:gd name="T5" fmla="*/ 165 h 354"/>
                  <a:gd name="T6" fmla="*/ 222 w 303"/>
                  <a:gd name="T7" fmla="*/ 74 h 354"/>
                  <a:gd name="T8" fmla="*/ 150 w 303"/>
                  <a:gd name="T9" fmla="*/ 1 h 354"/>
                  <a:gd name="T10" fmla="*/ 151 w 303"/>
                  <a:gd name="T11" fmla="*/ 261 h 354"/>
                  <a:gd name="T12" fmla="*/ 198 w 303"/>
                  <a:gd name="T13" fmla="*/ 196 h 354"/>
                  <a:gd name="T14" fmla="*/ 210 w 303"/>
                  <a:gd name="T15" fmla="*/ 190 h 354"/>
                  <a:gd name="T16" fmla="*/ 260 w 303"/>
                  <a:gd name="T17" fmla="*/ 199 h 354"/>
                  <a:gd name="T18" fmla="*/ 290 w 303"/>
                  <a:gd name="T19" fmla="*/ 225 h 354"/>
                  <a:gd name="T20" fmla="*/ 303 w 303"/>
                  <a:gd name="T21" fmla="*/ 330 h 354"/>
                  <a:gd name="T22" fmla="*/ 297 w 303"/>
                  <a:gd name="T23" fmla="*/ 347 h 354"/>
                  <a:gd name="T24" fmla="*/ 280 w 303"/>
                  <a:gd name="T25" fmla="*/ 354 h 354"/>
                  <a:gd name="T26" fmla="*/ 23 w 303"/>
                  <a:gd name="T27" fmla="*/ 354 h 354"/>
                  <a:gd name="T28" fmla="*/ 6 w 303"/>
                  <a:gd name="T29" fmla="*/ 347 h 354"/>
                  <a:gd name="T30" fmla="*/ 0 w 303"/>
                  <a:gd name="T31" fmla="*/ 330 h 354"/>
                  <a:gd name="T32" fmla="*/ 13 w 303"/>
                  <a:gd name="T33" fmla="*/ 225 h 354"/>
                  <a:gd name="T34" fmla="*/ 43 w 303"/>
                  <a:gd name="T35" fmla="*/ 199 h 354"/>
                  <a:gd name="T36" fmla="*/ 93 w 303"/>
                  <a:gd name="T37" fmla="*/ 190 h 354"/>
                  <a:gd name="T38" fmla="*/ 105 w 303"/>
                  <a:gd name="T39" fmla="*/ 196 h 354"/>
                  <a:gd name="T40" fmla="*/ 151 w 303"/>
                  <a:gd name="T41" fmla="*/ 261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03" h="354">
                    <a:moveTo>
                      <a:pt x="150" y="1"/>
                    </a:moveTo>
                    <a:cubicBezTo>
                      <a:pt x="111" y="2"/>
                      <a:pt x="80" y="36"/>
                      <a:pt x="81" y="76"/>
                    </a:cubicBezTo>
                    <a:cubicBezTo>
                      <a:pt x="82" y="117"/>
                      <a:pt x="114" y="166"/>
                      <a:pt x="153" y="165"/>
                    </a:cubicBezTo>
                    <a:cubicBezTo>
                      <a:pt x="192" y="165"/>
                      <a:pt x="223" y="114"/>
                      <a:pt x="222" y="74"/>
                    </a:cubicBezTo>
                    <a:cubicBezTo>
                      <a:pt x="221" y="33"/>
                      <a:pt x="189" y="0"/>
                      <a:pt x="150" y="1"/>
                    </a:cubicBezTo>
                    <a:close/>
                    <a:moveTo>
                      <a:pt x="151" y="261"/>
                    </a:moveTo>
                    <a:cubicBezTo>
                      <a:pt x="198" y="196"/>
                      <a:pt x="198" y="196"/>
                      <a:pt x="198" y="196"/>
                    </a:cubicBezTo>
                    <a:cubicBezTo>
                      <a:pt x="201" y="192"/>
                      <a:pt x="206" y="190"/>
                      <a:pt x="210" y="190"/>
                    </a:cubicBezTo>
                    <a:cubicBezTo>
                      <a:pt x="260" y="199"/>
                      <a:pt x="260" y="199"/>
                      <a:pt x="260" y="199"/>
                    </a:cubicBezTo>
                    <a:cubicBezTo>
                      <a:pt x="278" y="202"/>
                      <a:pt x="288" y="217"/>
                      <a:pt x="290" y="225"/>
                    </a:cubicBezTo>
                    <a:cubicBezTo>
                      <a:pt x="297" y="274"/>
                      <a:pt x="301" y="304"/>
                      <a:pt x="303" y="330"/>
                    </a:cubicBezTo>
                    <a:cubicBezTo>
                      <a:pt x="303" y="336"/>
                      <a:pt x="301" y="342"/>
                      <a:pt x="297" y="347"/>
                    </a:cubicBezTo>
                    <a:cubicBezTo>
                      <a:pt x="292" y="351"/>
                      <a:pt x="287" y="354"/>
                      <a:pt x="280" y="354"/>
                    </a:cubicBezTo>
                    <a:cubicBezTo>
                      <a:pt x="23" y="354"/>
                      <a:pt x="23" y="354"/>
                      <a:pt x="23" y="354"/>
                    </a:cubicBezTo>
                    <a:cubicBezTo>
                      <a:pt x="16" y="354"/>
                      <a:pt x="11" y="351"/>
                      <a:pt x="6" y="347"/>
                    </a:cubicBezTo>
                    <a:cubicBezTo>
                      <a:pt x="2" y="342"/>
                      <a:pt x="0" y="336"/>
                      <a:pt x="0" y="330"/>
                    </a:cubicBezTo>
                    <a:cubicBezTo>
                      <a:pt x="2" y="304"/>
                      <a:pt x="6" y="274"/>
                      <a:pt x="13" y="225"/>
                    </a:cubicBezTo>
                    <a:cubicBezTo>
                      <a:pt x="15" y="217"/>
                      <a:pt x="25" y="202"/>
                      <a:pt x="43" y="199"/>
                    </a:cubicBezTo>
                    <a:cubicBezTo>
                      <a:pt x="93" y="190"/>
                      <a:pt x="93" y="190"/>
                      <a:pt x="93" y="190"/>
                    </a:cubicBezTo>
                    <a:cubicBezTo>
                      <a:pt x="97" y="190"/>
                      <a:pt x="102" y="192"/>
                      <a:pt x="105" y="196"/>
                    </a:cubicBezTo>
                    <a:cubicBezTo>
                      <a:pt x="151" y="261"/>
                      <a:pt x="151" y="261"/>
                      <a:pt x="151" y="261"/>
                    </a:cubicBezTo>
                    <a:close/>
                  </a:path>
                </a:pathLst>
              </a:custGeom>
              <a:grpFill/>
              <a:ln>
                <a:noFill/>
              </a:ln>
              <a:extLst/>
            </p:spPr>
            <p:txBody>
              <a:bodyPr vert="horz" wrap="square" lIns="68592" tIns="34296" rIns="68592" bIns="34296"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ea typeface="黑体" pitchFamily="49" charset="-122"/>
                </a:endParaRPr>
              </a:p>
            </p:txBody>
          </p:sp>
          <p:sp>
            <p:nvSpPr>
              <p:cNvPr id="151" name="淘宝网Chenying0907出品 31"/>
              <p:cNvSpPr>
                <a:spLocks noEditPoints="1"/>
              </p:cNvSpPr>
              <p:nvPr/>
            </p:nvSpPr>
            <p:spPr bwMode="auto">
              <a:xfrm>
                <a:off x="6463926" y="2632337"/>
                <a:ext cx="268082" cy="349274"/>
              </a:xfrm>
              <a:custGeom>
                <a:avLst/>
                <a:gdLst>
                  <a:gd name="T0" fmla="*/ 153 w 310"/>
                  <a:gd name="T1" fmla="*/ 1 h 404"/>
                  <a:gd name="T2" fmla="*/ 84 w 310"/>
                  <a:gd name="T3" fmla="*/ 76 h 404"/>
                  <a:gd name="T4" fmla="*/ 156 w 310"/>
                  <a:gd name="T5" fmla="*/ 165 h 404"/>
                  <a:gd name="T6" fmla="*/ 225 w 310"/>
                  <a:gd name="T7" fmla="*/ 73 h 404"/>
                  <a:gd name="T8" fmla="*/ 153 w 310"/>
                  <a:gd name="T9" fmla="*/ 1 h 404"/>
                  <a:gd name="T10" fmla="*/ 155 w 310"/>
                  <a:gd name="T11" fmla="*/ 261 h 404"/>
                  <a:gd name="T12" fmla="*/ 201 w 310"/>
                  <a:gd name="T13" fmla="*/ 195 h 404"/>
                  <a:gd name="T14" fmla="*/ 213 w 310"/>
                  <a:gd name="T15" fmla="*/ 190 h 404"/>
                  <a:gd name="T16" fmla="*/ 263 w 310"/>
                  <a:gd name="T17" fmla="*/ 199 h 404"/>
                  <a:gd name="T18" fmla="*/ 293 w 310"/>
                  <a:gd name="T19" fmla="*/ 225 h 404"/>
                  <a:gd name="T20" fmla="*/ 304 w 310"/>
                  <a:gd name="T21" fmla="*/ 385 h 404"/>
                  <a:gd name="T22" fmla="*/ 282 w 310"/>
                  <a:gd name="T23" fmla="*/ 404 h 404"/>
                  <a:gd name="T24" fmla="*/ 27 w 310"/>
                  <a:gd name="T25" fmla="*/ 404 h 404"/>
                  <a:gd name="T26" fmla="*/ 5 w 310"/>
                  <a:gd name="T27" fmla="*/ 385 h 404"/>
                  <a:gd name="T28" fmla="*/ 16 w 310"/>
                  <a:gd name="T29" fmla="*/ 225 h 404"/>
                  <a:gd name="T30" fmla="*/ 46 w 310"/>
                  <a:gd name="T31" fmla="*/ 199 h 404"/>
                  <a:gd name="T32" fmla="*/ 96 w 310"/>
                  <a:gd name="T33" fmla="*/ 190 h 404"/>
                  <a:gd name="T34" fmla="*/ 108 w 310"/>
                  <a:gd name="T35" fmla="*/ 195 h 404"/>
                  <a:gd name="T36" fmla="*/ 155 w 310"/>
                  <a:gd name="T37" fmla="*/ 26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0" h="404">
                    <a:moveTo>
                      <a:pt x="153" y="1"/>
                    </a:moveTo>
                    <a:cubicBezTo>
                      <a:pt x="114" y="1"/>
                      <a:pt x="83" y="35"/>
                      <a:pt x="84" y="76"/>
                    </a:cubicBezTo>
                    <a:cubicBezTo>
                      <a:pt x="85" y="117"/>
                      <a:pt x="117" y="166"/>
                      <a:pt x="156" y="165"/>
                    </a:cubicBezTo>
                    <a:cubicBezTo>
                      <a:pt x="195" y="164"/>
                      <a:pt x="226" y="114"/>
                      <a:pt x="225" y="73"/>
                    </a:cubicBezTo>
                    <a:cubicBezTo>
                      <a:pt x="224" y="32"/>
                      <a:pt x="192" y="0"/>
                      <a:pt x="153" y="1"/>
                    </a:cubicBezTo>
                    <a:close/>
                    <a:moveTo>
                      <a:pt x="155" y="261"/>
                    </a:moveTo>
                    <a:cubicBezTo>
                      <a:pt x="201" y="195"/>
                      <a:pt x="201" y="195"/>
                      <a:pt x="201" y="195"/>
                    </a:cubicBezTo>
                    <a:cubicBezTo>
                      <a:pt x="204" y="191"/>
                      <a:pt x="209" y="189"/>
                      <a:pt x="213" y="190"/>
                    </a:cubicBezTo>
                    <a:cubicBezTo>
                      <a:pt x="263" y="199"/>
                      <a:pt x="263" y="199"/>
                      <a:pt x="263" y="199"/>
                    </a:cubicBezTo>
                    <a:cubicBezTo>
                      <a:pt x="281" y="202"/>
                      <a:pt x="291" y="216"/>
                      <a:pt x="293" y="225"/>
                    </a:cubicBezTo>
                    <a:cubicBezTo>
                      <a:pt x="304" y="309"/>
                      <a:pt x="310" y="336"/>
                      <a:pt x="304" y="385"/>
                    </a:cubicBezTo>
                    <a:cubicBezTo>
                      <a:pt x="303" y="396"/>
                      <a:pt x="294" y="404"/>
                      <a:pt x="282" y="404"/>
                    </a:cubicBezTo>
                    <a:cubicBezTo>
                      <a:pt x="27" y="404"/>
                      <a:pt x="27" y="404"/>
                      <a:pt x="27" y="404"/>
                    </a:cubicBezTo>
                    <a:cubicBezTo>
                      <a:pt x="15" y="404"/>
                      <a:pt x="6" y="396"/>
                      <a:pt x="5" y="385"/>
                    </a:cubicBezTo>
                    <a:cubicBezTo>
                      <a:pt x="0" y="336"/>
                      <a:pt x="5" y="309"/>
                      <a:pt x="16" y="225"/>
                    </a:cubicBezTo>
                    <a:cubicBezTo>
                      <a:pt x="18" y="216"/>
                      <a:pt x="28" y="202"/>
                      <a:pt x="46" y="199"/>
                    </a:cubicBezTo>
                    <a:cubicBezTo>
                      <a:pt x="96" y="190"/>
                      <a:pt x="96" y="190"/>
                      <a:pt x="96" y="190"/>
                    </a:cubicBezTo>
                    <a:cubicBezTo>
                      <a:pt x="100" y="189"/>
                      <a:pt x="105" y="191"/>
                      <a:pt x="108" y="195"/>
                    </a:cubicBezTo>
                    <a:cubicBezTo>
                      <a:pt x="155" y="261"/>
                      <a:pt x="155" y="261"/>
                      <a:pt x="155" y="261"/>
                    </a:cubicBezTo>
                    <a:close/>
                  </a:path>
                </a:pathLst>
              </a:custGeom>
              <a:grpFill/>
              <a:ln>
                <a:noFill/>
              </a:ln>
              <a:extLst/>
            </p:spPr>
            <p:txBody>
              <a:bodyPr vert="horz" wrap="square" lIns="68592" tIns="34296" rIns="68592" bIns="34296"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ea typeface="黑体" pitchFamily="49" charset="-122"/>
                </a:endParaRPr>
              </a:p>
            </p:txBody>
          </p:sp>
          <p:sp>
            <p:nvSpPr>
              <p:cNvPr id="152" name="淘宝网Chenying0907出品 32"/>
              <p:cNvSpPr>
                <a:spLocks/>
              </p:cNvSpPr>
              <p:nvPr/>
            </p:nvSpPr>
            <p:spPr bwMode="auto">
              <a:xfrm>
                <a:off x="6727619" y="2616977"/>
                <a:ext cx="180672" cy="154705"/>
              </a:xfrm>
              <a:custGeom>
                <a:avLst/>
                <a:gdLst>
                  <a:gd name="T0" fmla="*/ 85 w 209"/>
                  <a:gd name="T1" fmla="*/ 19 h 179"/>
                  <a:gd name="T2" fmla="*/ 104 w 209"/>
                  <a:gd name="T3" fmla="*/ 0 h 179"/>
                  <a:gd name="T4" fmla="*/ 124 w 209"/>
                  <a:gd name="T5" fmla="*/ 19 h 179"/>
                  <a:gd name="T6" fmla="*/ 124 w 209"/>
                  <a:gd name="T7" fmla="*/ 98 h 179"/>
                  <a:gd name="T8" fmla="*/ 197 w 209"/>
                  <a:gd name="T9" fmla="*/ 141 h 179"/>
                  <a:gd name="T10" fmla="*/ 204 w 209"/>
                  <a:gd name="T11" fmla="*/ 167 h 179"/>
                  <a:gd name="T12" fmla="*/ 178 w 209"/>
                  <a:gd name="T13" fmla="*/ 174 h 179"/>
                  <a:gd name="T14" fmla="*/ 104 w 209"/>
                  <a:gd name="T15" fmla="*/ 131 h 179"/>
                  <a:gd name="T16" fmla="*/ 31 w 209"/>
                  <a:gd name="T17" fmla="*/ 174 h 179"/>
                  <a:gd name="T18" fmla="*/ 5 w 209"/>
                  <a:gd name="T19" fmla="*/ 167 h 179"/>
                  <a:gd name="T20" fmla="*/ 12 w 209"/>
                  <a:gd name="T21" fmla="*/ 141 h 179"/>
                  <a:gd name="T22" fmla="*/ 85 w 209"/>
                  <a:gd name="T23" fmla="*/ 98 h 179"/>
                  <a:gd name="T24" fmla="*/ 85 w 209"/>
                  <a:gd name="T25" fmla="*/ 19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9" h="179">
                    <a:moveTo>
                      <a:pt x="85" y="19"/>
                    </a:moveTo>
                    <a:cubicBezTo>
                      <a:pt x="85" y="8"/>
                      <a:pt x="94" y="0"/>
                      <a:pt x="104" y="0"/>
                    </a:cubicBezTo>
                    <a:cubicBezTo>
                      <a:pt x="115" y="0"/>
                      <a:pt x="124" y="8"/>
                      <a:pt x="124" y="19"/>
                    </a:cubicBezTo>
                    <a:cubicBezTo>
                      <a:pt x="124" y="98"/>
                      <a:pt x="124" y="98"/>
                      <a:pt x="124" y="98"/>
                    </a:cubicBezTo>
                    <a:cubicBezTo>
                      <a:pt x="197" y="141"/>
                      <a:pt x="197" y="141"/>
                      <a:pt x="197" y="141"/>
                    </a:cubicBezTo>
                    <a:cubicBezTo>
                      <a:pt x="206" y="146"/>
                      <a:pt x="209" y="158"/>
                      <a:pt x="204" y="167"/>
                    </a:cubicBezTo>
                    <a:cubicBezTo>
                      <a:pt x="198" y="176"/>
                      <a:pt x="187" y="179"/>
                      <a:pt x="178" y="174"/>
                    </a:cubicBezTo>
                    <a:cubicBezTo>
                      <a:pt x="104" y="131"/>
                      <a:pt x="104" y="131"/>
                      <a:pt x="104" y="131"/>
                    </a:cubicBezTo>
                    <a:cubicBezTo>
                      <a:pt x="31" y="174"/>
                      <a:pt x="31" y="174"/>
                      <a:pt x="31" y="174"/>
                    </a:cubicBezTo>
                    <a:cubicBezTo>
                      <a:pt x="22" y="179"/>
                      <a:pt x="11" y="176"/>
                      <a:pt x="5" y="167"/>
                    </a:cubicBezTo>
                    <a:cubicBezTo>
                      <a:pt x="0" y="158"/>
                      <a:pt x="3" y="146"/>
                      <a:pt x="12" y="141"/>
                    </a:cubicBezTo>
                    <a:cubicBezTo>
                      <a:pt x="85" y="98"/>
                      <a:pt x="85" y="98"/>
                      <a:pt x="85" y="98"/>
                    </a:cubicBezTo>
                    <a:cubicBezTo>
                      <a:pt x="85" y="19"/>
                      <a:pt x="85" y="19"/>
                      <a:pt x="85" y="19"/>
                    </a:cubicBezTo>
                    <a:close/>
                  </a:path>
                </a:pathLst>
              </a:custGeom>
              <a:grpFill/>
              <a:ln>
                <a:noFill/>
              </a:ln>
              <a:extLst/>
            </p:spPr>
            <p:txBody>
              <a:bodyPr vert="horz" wrap="square" lIns="68592" tIns="34296" rIns="68592" bIns="34296"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ea typeface="黑体" pitchFamily="49" charset="-122"/>
                </a:endParaRPr>
              </a:p>
            </p:txBody>
          </p:sp>
          <p:sp>
            <p:nvSpPr>
              <p:cNvPr id="153" name="淘宝网Chenying0907出品 33"/>
              <p:cNvSpPr>
                <a:spLocks noEditPoints="1"/>
              </p:cNvSpPr>
              <p:nvPr/>
            </p:nvSpPr>
            <p:spPr bwMode="auto">
              <a:xfrm>
                <a:off x="6903901" y="2632337"/>
                <a:ext cx="268082" cy="349274"/>
              </a:xfrm>
              <a:custGeom>
                <a:avLst/>
                <a:gdLst>
                  <a:gd name="T0" fmla="*/ 154 w 310"/>
                  <a:gd name="T1" fmla="*/ 1 h 404"/>
                  <a:gd name="T2" fmla="*/ 85 w 310"/>
                  <a:gd name="T3" fmla="*/ 76 h 404"/>
                  <a:gd name="T4" fmla="*/ 157 w 310"/>
                  <a:gd name="T5" fmla="*/ 165 h 404"/>
                  <a:gd name="T6" fmla="*/ 226 w 310"/>
                  <a:gd name="T7" fmla="*/ 73 h 404"/>
                  <a:gd name="T8" fmla="*/ 154 w 310"/>
                  <a:gd name="T9" fmla="*/ 1 h 404"/>
                  <a:gd name="T10" fmla="*/ 155 w 310"/>
                  <a:gd name="T11" fmla="*/ 261 h 404"/>
                  <a:gd name="T12" fmla="*/ 202 w 310"/>
                  <a:gd name="T13" fmla="*/ 195 h 404"/>
                  <a:gd name="T14" fmla="*/ 214 w 310"/>
                  <a:gd name="T15" fmla="*/ 190 h 404"/>
                  <a:gd name="T16" fmla="*/ 264 w 310"/>
                  <a:gd name="T17" fmla="*/ 199 h 404"/>
                  <a:gd name="T18" fmla="*/ 294 w 310"/>
                  <a:gd name="T19" fmla="*/ 225 h 404"/>
                  <a:gd name="T20" fmla="*/ 305 w 310"/>
                  <a:gd name="T21" fmla="*/ 385 h 404"/>
                  <a:gd name="T22" fmla="*/ 283 w 310"/>
                  <a:gd name="T23" fmla="*/ 404 h 404"/>
                  <a:gd name="T24" fmla="*/ 28 w 310"/>
                  <a:gd name="T25" fmla="*/ 404 h 404"/>
                  <a:gd name="T26" fmla="*/ 6 w 310"/>
                  <a:gd name="T27" fmla="*/ 385 h 404"/>
                  <a:gd name="T28" fmla="*/ 17 w 310"/>
                  <a:gd name="T29" fmla="*/ 225 h 404"/>
                  <a:gd name="T30" fmla="*/ 47 w 310"/>
                  <a:gd name="T31" fmla="*/ 199 h 404"/>
                  <a:gd name="T32" fmla="*/ 97 w 310"/>
                  <a:gd name="T33" fmla="*/ 190 h 404"/>
                  <a:gd name="T34" fmla="*/ 109 w 310"/>
                  <a:gd name="T35" fmla="*/ 195 h 404"/>
                  <a:gd name="T36" fmla="*/ 155 w 310"/>
                  <a:gd name="T37" fmla="*/ 26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0" h="404">
                    <a:moveTo>
                      <a:pt x="154" y="1"/>
                    </a:moveTo>
                    <a:cubicBezTo>
                      <a:pt x="115" y="1"/>
                      <a:pt x="84" y="35"/>
                      <a:pt x="85" y="76"/>
                    </a:cubicBezTo>
                    <a:cubicBezTo>
                      <a:pt x="86" y="117"/>
                      <a:pt x="118" y="166"/>
                      <a:pt x="157" y="165"/>
                    </a:cubicBezTo>
                    <a:cubicBezTo>
                      <a:pt x="196" y="164"/>
                      <a:pt x="227" y="114"/>
                      <a:pt x="226" y="73"/>
                    </a:cubicBezTo>
                    <a:cubicBezTo>
                      <a:pt x="225" y="32"/>
                      <a:pt x="193" y="0"/>
                      <a:pt x="154" y="1"/>
                    </a:cubicBezTo>
                    <a:close/>
                    <a:moveTo>
                      <a:pt x="155" y="261"/>
                    </a:moveTo>
                    <a:cubicBezTo>
                      <a:pt x="202" y="195"/>
                      <a:pt x="202" y="195"/>
                      <a:pt x="202" y="195"/>
                    </a:cubicBezTo>
                    <a:cubicBezTo>
                      <a:pt x="205" y="191"/>
                      <a:pt x="209" y="189"/>
                      <a:pt x="214" y="190"/>
                    </a:cubicBezTo>
                    <a:cubicBezTo>
                      <a:pt x="264" y="199"/>
                      <a:pt x="264" y="199"/>
                      <a:pt x="264" y="199"/>
                    </a:cubicBezTo>
                    <a:cubicBezTo>
                      <a:pt x="282" y="202"/>
                      <a:pt x="292" y="216"/>
                      <a:pt x="294" y="225"/>
                    </a:cubicBezTo>
                    <a:cubicBezTo>
                      <a:pt x="305" y="309"/>
                      <a:pt x="310" y="336"/>
                      <a:pt x="305" y="385"/>
                    </a:cubicBezTo>
                    <a:cubicBezTo>
                      <a:pt x="304" y="396"/>
                      <a:pt x="295" y="404"/>
                      <a:pt x="283" y="404"/>
                    </a:cubicBezTo>
                    <a:cubicBezTo>
                      <a:pt x="28" y="404"/>
                      <a:pt x="28" y="404"/>
                      <a:pt x="28" y="404"/>
                    </a:cubicBezTo>
                    <a:cubicBezTo>
                      <a:pt x="16" y="404"/>
                      <a:pt x="7" y="396"/>
                      <a:pt x="6" y="385"/>
                    </a:cubicBezTo>
                    <a:cubicBezTo>
                      <a:pt x="0" y="336"/>
                      <a:pt x="6" y="309"/>
                      <a:pt x="17" y="225"/>
                    </a:cubicBezTo>
                    <a:cubicBezTo>
                      <a:pt x="19" y="216"/>
                      <a:pt x="29" y="202"/>
                      <a:pt x="47" y="199"/>
                    </a:cubicBezTo>
                    <a:cubicBezTo>
                      <a:pt x="97" y="190"/>
                      <a:pt x="97" y="190"/>
                      <a:pt x="97" y="190"/>
                    </a:cubicBezTo>
                    <a:cubicBezTo>
                      <a:pt x="101" y="189"/>
                      <a:pt x="106" y="191"/>
                      <a:pt x="109" y="195"/>
                    </a:cubicBezTo>
                    <a:cubicBezTo>
                      <a:pt x="155" y="261"/>
                      <a:pt x="155" y="261"/>
                      <a:pt x="155" y="261"/>
                    </a:cubicBezTo>
                    <a:close/>
                  </a:path>
                </a:pathLst>
              </a:custGeom>
              <a:grpFill/>
              <a:ln>
                <a:noFill/>
              </a:ln>
              <a:extLst/>
            </p:spPr>
            <p:txBody>
              <a:bodyPr vert="horz" wrap="square" lIns="68592" tIns="34296" rIns="68592" bIns="34296"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ea typeface="黑体" pitchFamily="49" charset="-122"/>
                </a:endParaRPr>
              </a:p>
            </p:txBody>
          </p:sp>
        </p:grpSp>
      </p:grpSp>
      <p:grpSp>
        <p:nvGrpSpPr>
          <p:cNvPr id="154" name="淘宝网Chenying0907出品 143"/>
          <p:cNvGrpSpPr/>
          <p:nvPr/>
        </p:nvGrpSpPr>
        <p:grpSpPr>
          <a:xfrm>
            <a:off x="1179794" y="2789495"/>
            <a:ext cx="1078182" cy="794053"/>
            <a:chOff x="1572580" y="2648911"/>
            <a:chExt cx="1437140" cy="1058799"/>
          </a:xfrm>
        </p:grpSpPr>
        <p:sp>
          <p:nvSpPr>
            <p:cNvPr id="155" name="淘宝网Chenying0907出品 56"/>
            <p:cNvSpPr txBox="1"/>
            <p:nvPr/>
          </p:nvSpPr>
          <p:spPr>
            <a:xfrm>
              <a:off x="1727041" y="2648911"/>
              <a:ext cx="1128218" cy="369353"/>
            </a:xfrm>
            <a:prstGeom prst="rect">
              <a:avLst/>
            </a:prstGeom>
            <a:noFill/>
          </p:spPr>
          <p:txBody>
            <a:bodyPr wrap="square" rtlCol="0">
              <a:spAutoFit/>
            </a:bodyPr>
            <a:lstStyle/>
            <a:p>
              <a:pPr algn="ctr"/>
              <a:r>
                <a:rPr lang="zh-CN" altLang="en-US" sz="1200" b="1" dirty="0">
                  <a:solidFill>
                    <a:srgbClr val="E87071"/>
                  </a:solidFill>
                  <a:latin typeface="方正正黑简体" panose="02000000000000000000" pitchFamily="2" charset="-122"/>
                  <a:ea typeface="方正正黑简体" panose="02000000000000000000" pitchFamily="2" charset="-122"/>
                </a:rPr>
                <a:t>添加标题</a:t>
              </a:r>
            </a:p>
          </p:txBody>
        </p:sp>
        <p:sp>
          <p:nvSpPr>
            <p:cNvPr id="156" name="淘宝网Chenying0907出品 149"/>
            <p:cNvSpPr txBox="1"/>
            <p:nvPr/>
          </p:nvSpPr>
          <p:spPr>
            <a:xfrm>
              <a:off x="1572580" y="2956692"/>
              <a:ext cx="1437140" cy="751018"/>
            </a:xfrm>
            <a:prstGeom prst="rect">
              <a:avLst/>
            </a:prstGeom>
            <a:noFill/>
          </p:spPr>
          <p:txBody>
            <a:bodyPr wrap="square" rtlCol="0">
              <a:spAutoFit/>
            </a:bodyPr>
            <a:lstStyle/>
            <a:p>
              <a:pPr algn="just">
                <a:lnSpc>
                  <a:spcPct val="130000"/>
                </a:lnSpc>
              </a:pPr>
              <a:r>
                <a:rPr lang="zh-CN" altLang="en-US" sz="800" dirty="0">
                  <a:solidFill>
                    <a:prstClr val="black">
                      <a:lumMod val="50000"/>
                      <a:lumOff val="50000"/>
                    </a:prstClr>
                  </a:solidFill>
                  <a:latin typeface="方正正黑简体" panose="02000000000000000000" pitchFamily="2" charset="-122"/>
                  <a:ea typeface="方正正黑简体" panose="02000000000000000000" pitchFamily="2" charset="-122"/>
                </a:rPr>
                <a:t>点击添加文字说明详情介绍点击添加文字说明详情介绍</a:t>
              </a:r>
            </a:p>
          </p:txBody>
        </p:sp>
      </p:grpSp>
      <p:grpSp>
        <p:nvGrpSpPr>
          <p:cNvPr id="157" name="淘宝网Chenying0907出品 146"/>
          <p:cNvGrpSpPr/>
          <p:nvPr/>
        </p:nvGrpSpPr>
        <p:grpSpPr>
          <a:xfrm>
            <a:off x="3057917" y="2789497"/>
            <a:ext cx="1078182" cy="803286"/>
            <a:chOff x="4075983" y="2648911"/>
            <a:chExt cx="1437140" cy="1071109"/>
          </a:xfrm>
        </p:grpSpPr>
        <p:sp>
          <p:nvSpPr>
            <p:cNvPr id="158" name="淘宝网Chenying0907出品 59"/>
            <p:cNvSpPr txBox="1"/>
            <p:nvPr/>
          </p:nvSpPr>
          <p:spPr>
            <a:xfrm>
              <a:off x="4188861" y="2648911"/>
              <a:ext cx="1128218" cy="369353"/>
            </a:xfrm>
            <a:prstGeom prst="rect">
              <a:avLst/>
            </a:prstGeom>
            <a:noFill/>
          </p:spPr>
          <p:txBody>
            <a:bodyPr wrap="square" rtlCol="0">
              <a:spAutoFit/>
            </a:bodyPr>
            <a:lstStyle/>
            <a:p>
              <a:pPr algn="ctr"/>
              <a:r>
                <a:rPr lang="zh-CN" altLang="en-US" sz="1200" b="1" dirty="0">
                  <a:solidFill>
                    <a:srgbClr val="01ACBE"/>
                  </a:solidFill>
                  <a:latin typeface="方正正黑简体" panose="02000000000000000000" pitchFamily="2" charset="-122"/>
                  <a:ea typeface="方正正黑简体" panose="02000000000000000000" pitchFamily="2" charset="-122"/>
                </a:rPr>
                <a:t>添加标题</a:t>
              </a:r>
            </a:p>
          </p:txBody>
        </p:sp>
        <p:sp>
          <p:nvSpPr>
            <p:cNvPr id="159" name="淘宝网Chenying0907出品 149"/>
            <p:cNvSpPr txBox="1"/>
            <p:nvPr/>
          </p:nvSpPr>
          <p:spPr>
            <a:xfrm>
              <a:off x="4075983" y="2956691"/>
              <a:ext cx="1437140" cy="763329"/>
            </a:xfrm>
            <a:prstGeom prst="rect">
              <a:avLst/>
            </a:prstGeom>
            <a:noFill/>
          </p:spPr>
          <p:txBody>
            <a:bodyPr wrap="square" rtlCol="0">
              <a:spAutoFit/>
            </a:bodyPr>
            <a:lstStyle/>
            <a:p>
              <a:pPr algn="just">
                <a:lnSpc>
                  <a:spcPct val="130000"/>
                </a:lnSpc>
              </a:pPr>
              <a:r>
                <a:rPr lang="zh-CN" altLang="en-US" sz="800" dirty="0">
                  <a:solidFill>
                    <a:prstClr val="black">
                      <a:lumMod val="50000"/>
                      <a:lumOff val="50000"/>
                    </a:prstClr>
                  </a:solidFill>
                  <a:latin typeface="方正正黑简体" panose="02000000000000000000" pitchFamily="2" charset="-122"/>
                  <a:ea typeface="方正正黑简体" panose="02000000000000000000" pitchFamily="2" charset="-122"/>
                </a:rPr>
                <a:t>点击添加文字说明详情介绍点击添加文字说明详情介绍</a:t>
              </a:r>
            </a:p>
          </p:txBody>
        </p:sp>
      </p:grpSp>
      <p:grpSp>
        <p:nvGrpSpPr>
          <p:cNvPr id="160" name="淘宝网Chenying0907出品 149"/>
          <p:cNvGrpSpPr/>
          <p:nvPr/>
        </p:nvGrpSpPr>
        <p:grpSpPr>
          <a:xfrm>
            <a:off x="4947818" y="2789497"/>
            <a:ext cx="1078182" cy="803286"/>
            <a:chOff x="6595085" y="2648911"/>
            <a:chExt cx="1437140" cy="1071109"/>
          </a:xfrm>
        </p:grpSpPr>
        <p:sp>
          <p:nvSpPr>
            <p:cNvPr id="161" name="淘宝网Chenying0907出品 68"/>
            <p:cNvSpPr txBox="1"/>
            <p:nvPr/>
          </p:nvSpPr>
          <p:spPr>
            <a:xfrm>
              <a:off x="6749463" y="2648911"/>
              <a:ext cx="1128218" cy="369353"/>
            </a:xfrm>
            <a:prstGeom prst="rect">
              <a:avLst/>
            </a:prstGeom>
            <a:noFill/>
          </p:spPr>
          <p:txBody>
            <a:bodyPr wrap="square" rtlCol="0">
              <a:spAutoFit/>
            </a:bodyPr>
            <a:lstStyle/>
            <a:p>
              <a:pPr algn="ctr"/>
              <a:r>
                <a:rPr lang="zh-CN" altLang="en-US" sz="1200" b="1" dirty="0">
                  <a:solidFill>
                    <a:srgbClr val="FFB850"/>
                  </a:solidFill>
                  <a:latin typeface="方正正黑简体" panose="02000000000000000000" pitchFamily="2" charset="-122"/>
                  <a:ea typeface="方正正黑简体" panose="02000000000000000000" pitchFamily="2" charset="-122"/>
                </a:rPr>
                <a:t>添加标题</a:t>
              </a:r>
            </a:p>
          </p:txBody>
        </p:sp>
        <p:sp>
          <p:nvSpPr>
            <p:cNvPr id="162" name="淘宝网Chenying0907出品 149"/>
            <p:cNvSpPr txBox="1"/>
            <p:nvPr/>
          </p:nvSpPr>
          <p:spPr>
            <a:xfrm>
              <a:off x="6595085" y="2956691"/>
              <a:ext cx="1437140" cy="763329"/>
            </a:xfrm>
            <a:prstGeom prst="rect">
              <a:avLst/>
            </a:prstGeom>
            <a:noFill/>
          </p:spPr>
          <p:txBody>
            <a:bodyPr wrap="square" rtlCol="0">
              <a:spAutoFit/>
            </a:bodyPr>
            <a:lstStyle/>
            <a:p>
              <a:pPr algn="just">
                <a:lnSpc>
                  <a:spcPct val="130000"/>
                </a:lnSpc>
              </a:pPr>
              <a:r>
                <a:rPr lang="zh-CN" altLang="en-US" sz="800" dirty="0">
                  <a:solidFill>
                    <a:prstClr val="black">
                      <a:lumMod val="50000"/>
                      <a:lumOff val="50000"/>
                    </a:prstClr>
                  </a:solidFill>
                  <a:latin typeface="方正正黑简体" panose="02000000000000000000" pitchFamily="2" charset="-122"/>
                  <a:ea typeface="方正正黑简体" panose="02000000000000000000" pitchFamily="2" charset="-122"/>
                </a:rPr>
                <a:t>点击添加文字说明详情介绍点击添加文字说明详情介绍</a:t>
              </a:r>
            </a:p>
          </p:txBody>
        </p:sp>
      </p:grpSp>
      <p:grpSp>
        <p:nvGrpSpPr>
          <p:cNvPr id="163" name="淘宝网Chenying0907出品 152"/>
          <p:cNvGrpSpPr/>
          <p:nvPr/>
        </p:nvGrpSpPr>
        <p:grpSpPr>
          <a:xfrm>
            <a:off x="6825940" y="2789499"/>
            <a:ext cx="1078182" cy="803285"/>
            <a:chOff x="9098488" y="2648911"/>
            <a:chExt cx="1437140" cy="1071108"/>
          </a:xfrm>
        </p:grpSpPr>
        <p:sp>
          <p:nvSpPr>
            <p:cNvPr id="164" name="淘宝网Chenying0907出品 65"/>
            <p:cNvSpPr txBox="1"/>
            <p:nvPr/>
          </p:nvSpPr>
          <p:spPr>
            <a:xfrm>
              <a:off x="9211283" y="2648911"/>
              <a:ext cx="1128218" cy="369354"/>
            </a:xfrm>
            <a:prstGeom prst="rect">
              <a:avLst/>
            </a:prstGeom>
            <a:noFill/>
          </p:spPr>
          <p:txBody>
            <a:bodyPr wrap="square" rtlCol="0">
              <a:spAutoFit/>
            </a:bodyPr>
            <a:lstStyle/>
            <a:p>
              <a:pPr algn="ctr"/>
              <a:r>
                <a:rPr lang="zh-CN" altLang="en-US" sz="1200" b="1" dirty="0">
                  <a:solidFill>
                    <a:srgbClr val="663A77"/>
                  </a:solidFill>
                  <a:latin typeface="方正正黑简体" panose="02000000000000000000" pitchFamily="2" charset="-122"/>
                  <a:ea typeface="方正正黑简体" panose="02000000000000000000" pitchFamily="2" charset="-122"/>
                </a:rPr>
                <a:t>添加标题</a:t>
              </a:r>
            </a:p>
          </p:txBody>
        </p:sp>
        <p:sp>
          <p:nvSpPr>
            <p:cNvPr id="165" name="淘宝网Chenying0907出品 149"/>
            <p:cNvSpPr txBox="1"/>
            <p:nvPr/>
          </p:nvSpPr>
          <p:spPr>
            <a:xfrm>
              <a:off x="9098488" y="2956690"/>
              <a:ext cx="1437140" cy="763329"/>
            </a:xfrm>
            <a:prstGeom prst="rect">
              <a:avLst/>
            </a:prstGeom>
            <a:noFill/>
          </p:spPr>
          <p:txBody>
            <a:bodyPr wrap="square" rtlCol="0">
              <a:spAutoFit/>
            </a:bodyPr>
            <a:lstStyle/>
            <a:p>
              <a:pPr algn="just">
                <a:lnSpc>
                  <a:spcPct val="130000"/>
                </a:lnSpc>
              </a:pPr>
              <a:r>
                <a:rPr lang="zh-CN" altLang="en-US" sz="800" dirty="0">
                  <a:solidFill>
                    <a:prstClr val="black">
                      <a:lumMod val="50000"/>
                      <a:lumOff val="50000"/>
                    </a:prstClr>
                  </a:solidFill>
                  <a:latin typeface="方正正黑简体" panose="02000000000000000000" pitchFamily="2" charset="-122"/>
                  <a:ea typeface="方正正黑简体" panose="02000000000000000000" pitchFamily="2" charset="-122"/>
                </a:rPr>
                <a:t>点击添加文字说明详情介绍点击添加文字说明详情介绍</a:t>
              </a:r>
            </a:p>
          </p:txBody>
        </p:sp>
      </p:grpSp>
      <p:sp>
        <p:nvSpPr>
          <p:cNvPr id="166" name="淘宝网Chenying0907出品 155"/>
          <p:cNvSpPr/>
          <p:nvPr/>
        </p:nvSpPr>
        <p:spPr>
          <a:xfrm>
            <a:off x="1" y="4472354"/>
            <a:ext cx="9145588" cy="1116886"/>
          </a:xfrm>
          <a:prstGeom prst="rect">
            <a:avLst/>
          </a:prstGeom>
          <a:solidFill>
            <a:srgbClr val="E6E6E6"/>
          </a:solidFill>
          <a:ln w="15875" cap="flat" cmpd="sng" algn="ctr">
            <a:gradFill flip="none" rotWithShape="1">
              <a:gsLst>
                <a:gs pos="0">
                  <a:sysClr val="window" lastClr="FFFFFF">
                    <a:lumMod val="75000"/>
                  </a:sysClr>
                </a:gs>
                <a:gs pos="100000">
                  <a:sysClr val="window" lastClr="FFFFFF"/>
                </a:gs>
              </a:gsLst>
              <a:lin ang="2700000" scaled="1"/>
              <a:tileRect/>
            </a:gradFill>
            <a:prstDash val="solid"/>
            <a:miter lim="800000"/>
          </a:ln>
          <a:effectLst>
            <a:innerShdw blurRad="139700">
              <a:prstClr val="black">
                <a:alpha val="69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67" name="淘宝网Chenying0907出品 129"/>
          <p:cNvSpPr txBox="1"/>
          <p:nvPr/>
        </p:nvSpPr>
        <p:spPr>
          <a:xfrm>
            <a:off x="791225" y="4651245"/>
            <a:ext cx="7600250" cy="784830"/>
          </a:xfrm>
          <a:prstGeom prst="rect">
            <a:avLst/>
          </a:prstGeom>
          <a:noFill/>
        </p:spPr>
        <p:txBody>
          <a:bodyPr wrap="square" rtlCol="0">
            <a:spAutoFit/>
          </a:bodyPr>
          <a:lstStyle/>
          <a:p>
            <a:pPr algn="just">
              <a:lnSpc>
                <a:spcPct val="150000"/>
              </a:lnSpc>
            </a:pPr>
            <a:r>
              <a:rPr lang="zh-CN" altLang="en-US" sz="1000" dirty="0">
                <a:solidFill>
                  <a:prstClr val="black">
                    <a:lumMod val="75000"/>
                    <a:lumOff val="25000"/>
                  </a:prstClr>
                </a:solidFill>
                <a:latin typeface="方正正黑简体" panose="02000000000000000000" pitchFamily="2" charset="-122"/>
                <a:ea typeface="方正正黑简体" panose="02000000000000000000" pitchFamily="2" charset="-122"/>
              </a:rPr>
              <a:t>点击添加文字说明详情介绍点击添加文字说明详情介绍点击添加文字说明详情介绍点击添加文字说明详情介绍点击添加文字说明详情介绍点击添加文字说明详情介绍点击添加文字说明详情介绍点击添加文字说明详情介绍点击添加文字说明详情介绍点击添加文字说明详情介绍</a:t>
            </a:r>
          </a:p>
        </p:txBody>
      </p:sp>
    </p:spTree>
    <p:extLst>
      <p:ext uri="{BB962C8B-B14F-4D97-AF65-F5344CB8AC3E}">
        <p14:creationId xmlns:p14="http://schemas.microsoft.com/office/powerpoint/2010/main" val="4240704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85"/>
                                        </p:tgtEl>
                                        <p:attrNameLst>
                                          <p:attrName>style.visibility</p:attrName>
                                        </p:attrNameLst>
                                      </p:cBhvr>
                                      <p:to>
                                        <p:strVal val="visible"/>
                                      </p:to>
                                    </p:set>
                                    <p:anim calcmode="lin" valueType="num">
                                      <p:cBhvr>
                                        <p:cTn id="7" dur="100" fill="hold"/>
                                        <p:tgtEl>
                                          <p:spTgt spid="85"/>
                                        </p:tgtEl>
                                        <p:attrNameLst>
                                          <p:attrName>ppt_w</p:attrName>
                                        </p:attrNameLst>
                                      </p:cBhvr>
                                      <p:tavLst>
                                        <p:tav tm="0">
                                          <p:val>
                                            <p:fltVal val="0"/>
                                          </p:val>
                                        </p:tav>
                                        <p:tav tm="100000">
                                          <p:val>
                                            <p:strVal val="#ppt_w"/>
                                          </p:val>
                                        </p:tav>
                                      </p:tavLst>
                                    </p:anim>
                                    <p:anim calcmode="lin" valueType="num">
                                      <p:cBhvr>
                                        <p:cTn id="8" dur="100" fill="hold"/>
                                        <p:tgtEl>
                                          <p:spTgt spid="85"/>
                                        </p:tgtEl>
                                        <p:attrNameLst>
                                          <p:attrName>ppt_h</p:attrName>
                                        </p:attrNameLst>
                                      </p:cBhvr>
                                      <p:tavLst>
                                        <p:tav tm="0">
                                          <p:val>
                                            <p:fltVal val="0"/>
                                          </p:val>
                                        </p:tav>
                                        <p:tav tm="100000">
                                          <p:val>
                                            <p:strVal val="#ppt_h"/>
                                          </p:val>
                                        </p:tav>
                                      </p:tavLst>
                                    </p:anim>
                                    <p:animEffect transition="in" filter="fade">
                                      <p:cBhvr>
                                        <p:cTn id="9" dur="100"/>
                                        <p:tgtEl>
                                          <p:spTgt spid="85"/>
                                        </p:tgtEl>
                                      </p:cBhvr>
                                    </p:animEffect>
                                  </p:childTnLst>
                                </p:cTn>
                              </p:par>
                              <p:par>
                                <p:cTn id="10" presetID="6" presetClass="emph" presetSubtype="0" fill="hold" nodeType="withEffect">
                                  <p:stCondLst>
                                    <p:cond delay="100"/>
                                  </p:stCondLst>
                                  <p:childTnLst>
                                    <p:animScale>
                                      <p:cBhvr>
                                        <p:cTn id="11" dur="100" fill="hold"/>
                                        <p:tgtEl>
                                          <p:spTgt spid="85"/>
                                        </p:tgtEl>
                                      </p:cBhvr>
                                      <p:by x="110000" y="110000"/>
                                    </p:animScale>
                                  </p:childTnLst>
                                </p:cTn>
                              </p:par>
                              <p:par>
                                <p:cTn id="12" presetID="6" presetClass="emph" presetSubtype="0" fill="hold" nodeType="withEffect">
                                  <p:stCondLst>
                                    <p:cond delay="200"/>
                                  </p:stCondLst>
                                  <p:childTnLst>
                                    <p:animScale>
                                      <p:cBhvr>
                                        <p:cTn id="13" dur="200" fill="hold"/>
                                        <p:tgtEl>
                                          <p:spTgt spid="85"/>
                                        </p:tgtEl>
                                      </p:cBhvr>
                                      <p:by x="90000" y="90000"/>
                                    </p:animScale>
                                  </p:childTnLst>
                                </p:cTn>
                              </p:par>
                              <p:par>
                                <p:cTn id="14" presetID="6" presetClass="emph" presetSubtype="0" fill="hold" nodeType="withEffect">
                                  <p:stCondLst>
                                    <p:cond delay="400"/>
                                  </p:stCondLst>
                                  <p:childTnLst>
                                    <p:animScale>
                                      <p:cBhvr>
                                        <p:cTn id="15" dur="100" fill="hold"/>
                                        <p:tgtEl>
                                          <p:spTgt spid="85"/>
                                        </p:tgtEl>
                                      </p:cBhvr>
                                      <p:by x="105000" y="105000"/>
                                    </p:animScale>
                                  </p:childTnLst>
                                </p:cTn>
                              </p:par>
                              <p:par>
                                <p:cTn id="16" presetID="6" presetClass="emph" presetSubtype="0" fill="hold" nodeType="withEffect">
                                  <p:stCondLst>
                                    <p:cond delay="500"/>
                                  </p:stCondLst>
                                  <p:childTnLst>
                                    <p:animScale>
                                      <p:cBhvr>
                                        <p:cTn id="17" dur="200" fill="hold"/>
                                        <p:tgtEl>
                                          <p:spTgt spid="85"/>
                                        </p:tgtEl>
                                      </p:cBhvr>
                                      <p:by x="95000" y="95000"/>
                                    </p:animScale>
                                  </p:childTnLst>
                                </p:cTn>
                              </p:par>
                            </p:childTnLst>
                          </p:cTn>
                        </p:par>
                        <p:par>
                          <p:cTn id="18" fill="hold">
                            <p:stCondLst>
                              <p:cond delay="700"/>
                            </p:stCondLst>
                            <p:childTnLst>
                              <p:par>
                                <p:cTn id="19" presetID="53" presetClass="entr" presetSubtype="16" fill="hold" nodeType="afterEffect">
                                  <p:stCondLst>
                                    <p:cond delay="0"/>
                                  </p:stCondLst>
                                  <p:childTnLst>
                                    <p:set>
                                      <p:cBhvr>
                                        <p:cTn id="20" dur="1" fill="hold">
                                          <p:stCondLst>
                                            <p:cond delay="0"/>
                                          </p:stCondLst>
                                        </p:cTn>
                                        <p:tgtEl>
                                          <p:spTgt spid="110"/>
                                        </p:tgtEl>
                                        <p:attrNameLst>
                                          <p:attrName>style.visibility</p:attrName>
                                        </p:attrNameLst>
                                      </p:cBhvr>
                                      <p:to>
                                        <p:strVal val="visible"/>
                                      </p:to>
                                    </p:set>
                                    <p:anim calcmode="lin" valueType="num">
                                      <p:cBhvr>
                                        <p:cTn id="21" dur="100" fill="hold"/>
                                        <p:tgtEl>
                                          <p:spTgt spid="110"/>
                                        </p:tgtEl>
                                        <p:attrNameLst>
                                          <p:attrName>ppt_w</p:attrName>
                                        </p:attrNameLst>
                                      </p:cBhvr>
                                      <p:tavLst>
                                        <p:tav tm="0">
                                          <p:val>
                                            <p:fltVal val="0"/>
                                          </p:val>
                                        </p:tav>
                                        <p:tav tm="100000">
                                          <p:val>
                                            <p:strVal val="#ppt_w"/>
                                          </p:val>
                                        </p:tav>
                                      </p:tavLst>
                                    </p:anim>
                                    <p:anim calcmode="lin" valueType="num">
                                      <p:cBhvr>
                                        <p:cTn id="22" dur="100" fill="hold"/>
                                        <p:tgtEl>
                                          <p:spTgt spid="110"/>
                                        </p:tgtEl>
                                        <p:attrNameLst>
                                          <p:attrName>ppt_h</p:attrName>
                                        </p:attrNameLst>
                                      </p:cBhvr>
                                      <p:tavLst>
                                        <p:tav tm="0">
                                          <p:val>
                                            <p:fltVal val="0"/>
                                          </p:val>
                                        </p:tav>
                                        <p:tav tm="100000">
                                          <p:val>
                                            <p:strVal val="#ppt_h"/>
                                          </p:val>
                                        </p:tav>
                                      </p:tavLst>
                                    </p:anim>
                                    <p:animEffect transition="in" filter="fade">
                                      <p:cBhvr>
                                        <p:cTn id="23" dur="100"/>
                                        <p:tgtEl>
                                          <p:spTgt spid="110"/>
                                        </p:tgtEl>
                                      </p:cBhvr>
                                    </p:animEffect>
                                  </p:childTnLst>
                                </p:cTn>
                              </p:par>
                              <p:par>
                                <p:cTn id="24" presetID="6" presetClass="emph" presetSubtype="0" fill="hold" nodeType="withEffect">
                                  <p:stCondLst>
                                    <p:cond delay="100"/>
                                  </p:stCondLst>
                                  <p:childTnLst>
                                    <p:animScale>
                                      <p:cBhvr>
                                        <p:cTn id="25" dur="100" fill="hold"/>
                                        <p:tgtEl>
                                          <p:spTgt spid="110"/>
                                        </p:tgtEl>
                                      </p:cBhvr>
                                      <p:by x="110000" y="110000"/>
                                    </p:animScale>
                                  </p:childTnLst>
                                </p:cTn>
                              </p:par>
                              <p:par>
                                <p:cTn id="26" presetID="6" presetClass="emph" presetSubtype="0" fill="hold" nodeType="withEffect">
                                  <p:stCondLst>
                                    <p:cond delay="200"/>
                                  </p:stCondLst>
                                  <p:childTnLst>
                                    <p:animScale>
                                      <p:cBhvr>
                                        <p:cTn id="27" dur="200" fill="hold"/>
                                        <p:tgtEl>
                                          <p:spTgt spid="110"/>
                                        </p:tgtEl>
                                      </p:cBhvr>
                                      <p:by x="90000" y="90000"/>
                                    </p:animScale>
                                  </p:childTnLst>
                                </p:cTn>
                              </p:par>
                              <p:par>
                                <p:cTn id="28" presetID="6" presetClass="emph" presetSubtype="0" fill="hold" nodeType="withEffect">
                                  <p:stCondLst>
                                    <p:cond delay="400"/>
                                  </p:stCondLst>
                                  <p:childTnLst>
                                    <p:animScale>
                                      <p:cBhvr>
                                        <p:cTn id="29" dur="100" fill="hold"/>
                                        <p:tgtEl>
                                          <p:spTgt spid="110"/>
                                        </p:tgtEl>
                                      </p:cBhvr>
                                      <p:by x="105000" y="105000"/>
                                    </p:animScale>
                                  </p:childTnLst>
                                </p:cTn>
                              </p:par>
                              <p:par>
                                <p:cTn id="30" presetID="6" presetClass="emph" presetSubtype="0" fill="hold" nodeType="withEffect">
                                  <p:stCondLst>
                                    <p:cond delay="500"/>
                                  </p:stCondLst>
                                  <p:childTnLst>
                                    <p:animScale>
                                      <p:cBhvr>
                                        <p:cTn id="31" dur="200" fill="hold"/>
                                        <p:tgtEl>
                                          <p:spTgt spid="110"/>
                                        </p:tgtEl>
                                      </p:cBhvr>
                                      <p:by x="95000" y="95000"/>
                                    </p:animScale>
                                  </p:childTnLst>
                                </p:cTn>
                              </p:par>
                            </p:childTnLst>
                          </p:cTn>
                        </p:par>
                        <p:par>
                          <p:cTn id="32" fill="hold">
                            <p:stCondLst>
                              <p:cond delay="1400"/>
                            </p:stCondLst>
                            <p:childTnLst>
                              <p:par>
                                <p:cTn id="33" presetID="53" presetClass="entr" presetSubtype="16" fill="hold" nodeType="afterEffect">
                                  <p:stCondLst>
                                    <p:cond delay="0"/>
                                  </p:stCondLst>
                                  <p:childTnLst>
                                    <p:set>
                                      <p:cBhvr>
                                        <p:cTn id="34" dur="1" fill="hold">
                                          <p:stCondLst>
                                            <p:cond delay="0"/>
                                          </p:stCondLst>
                                        </p:cTn>
                                        <p:tgtEl>
                                          <p:spTgt spid="98"/>
                                        </p:tgtEl>
                                        <p:attrNameLst>
                                          <p:attrName>style.visibility</p:attrName>
                                        </p:attrNameLst>
                                      </p:cBhvr>
                                      <p:to>
                                        <p:strVal val="visible"/>
                                      </p:to>
                                    </p:set>
                                    <p:anim calcmode="lin" valueType="num">
                                      <p:cBhvr>
                                        <p:cTn id="35" dur="100" fill="hold"/>
                                        <p:tgtEl>
                                          <p:spTgt spid="98"/>
                                        </p:tgtEl>
                                        <p:attrNameLst>
                                          <p:attrName>ppt_w</p:attrName>
                                        </p:attrNameLst>
                                      </p:cBhvr>
                                      <p:tavLst>
                                        <p:tav tm="0">
                                          <p:val>
                                            <p:fltVal val="0"/>
                                          </p:val>
                                        </p:tav>
                                        <p:tav tm="100000">
                                          <p:val>
                                            <p:strVal val="#ppt_w"/>
                                          </p:val>
                                        </p:tav>
                                      </p:tavLst>
                                    </p:anim>
                                    <p:anim calcmode="lin" valueType="num">
                                      <p:cBhvr>
                                        <p:cTn id="36" dur="100" fill="hold"/>
                                        <p:tgtEl>
                                          <p:spTgt spid="98"/>
                                        </p:tgtEl>
                                        <p:attrNameLst>
                                          <p:attrName>ppt_h</p:attrName>
                                        </p:attrNameLst>
                                      </p:cBhvr>
                                      <p:tavLst>
                                        <p:tav tm="0">
                                          <p:val>
                                            <p:fltVal val="0"/>
                                          </p:val>
                                        </p:tav>
                                        <p:tav tm="100000">
                                          <p:val>
                                            <p:strVal val="#ppt_h"/>
                                          </p:val>
                                        </p:tav>
                                      </p:tavLst>
                                    </p:anim>
                                    <p:animEffect transition="in" filter="fade">
                                      <p:cBhvr>
                                        <p:cTn id="37" dur="100"/>
                                        <p:tgtEl>
                                          <p:spTgt spid="98"/>
                                        </p:tgtEl>
                                      </p:cBhvr>
                                    </p:animEffect>
                                  </p:childTnLst>
                                </p:cTn>
                              </p:par>
                              <p:par>
                                <p:cTn id="38" presetID="6" presetClass="emph" presetSubtype="0" fill="hold" nodeType="withEffect">
                                  <p:stCondLst>
                                    <p:cond delay="100"/>
                                  </p:stCondLst>
                                  <p:childTnLst>
                                    <p:animScale>
                                      <p:cBhvr>
                                        <p:cTn id="39" dur="100" fill="hold"/>
                                        <p:tgtEl>
                                          <p:spTgt spid="98"/>
                                        </p:tgtEl>
                                      </p:cBhvr>
                                      <p:by x="110000" y="110000"/>
                                    </p:animScale>
                                  </p:childTnLst>
                                </p:cTn>
                              </p:par>
                              <p:par>
                                <p:cTn id="40" presetID="6" presetClass="emph" presetSubtype="0" fill="hold" nodeType="withEffect">
                                  <p:stCondLst>
                                    <p:cond delay="200"/>
                                  </p:stCondLst>
                                  <p:childTnLst>
                                    <p:animScale>
                                      <p:cBhvr>
                                        <p:cTn id="41" dur="200" fill="hold"/>
                                        <p:tgtEl>
                                          <p:spTgt spid="98"/>
                                        </p:tgtEl>
                                      </p:cBhvr>
                                      <p:by x="90000" y="90000"/>
                                    </p:animScale>
                                  </p:childTnLst>
                                </p:cTn>
                              </p:par>
                              <p:par>
                                <p:cTn id="42" presetID="6" presetClass="emph" presetSubtype="0" fill="hold" nodeType="withEffect">
                                  <p:stCondLst>
                                    <p:cond delay="400"/>
                                  </p:stCondLst>
                                  <p:childTnLst>
                                    <p:animScale>
                                      <p:cBhvr>
                                        <p:cTn id="43" dur="100" fill="hold"/>
                                        <p:tgtEl>
                                          <p:spTgt spid="98"/>
                                        </p:tgtEl>
                                      </p:cBhvr>
                                      <p:by x="105000" y="105000"/>
                                    </p:animScale>
                                  </p:childTnLst>
                                </p:cTn>
                              </p:par>
                              <p:par>
                                <p:cTn id="44" presetID="6" presetClass="emph" presetSubtype="0" fill="hold" nodeType="withEffect">
                                  <p:stCondLst>
                                    <p:cond delay="500"/>
                                  </p:stCondLst>
                                  <p:childTnLst>
                                    <p:animScale>
                                      <p:cBhvr>
                                        <p:cTn id="45" dur="200" fill="hold"/>
                                        <p:tgtEl>
                                          <p:spTgt spid="98"/>
                                        </p:tgtEl>
                                      </p:cBhvr>
                                      <p:by x="95000" y="95000"/>
                                    </p:animScale>
                                  </p:childTnLst>
                                </p:cTn>
                              </p:par>
                            </p:childTnLst>
                          </p:cTn>
                        </p:par>
                        <p:par>
                          <p:cTn id="46" fill="hold">
                            <p:stCondLst>
                              <p:cond delay="2100"/>
                            </p:stCondLst>
                            <p:childTnLst>
                              <p:par>
                                <p:cTn id="47" presetID="53" presetClass="entr" presetSubtype="16" fill="hold" nodeType="afterEffect">
                                  <p:stCondLst>
                                    <p:cond delay="0"/>
                                  </p:stCondLst>
                                  <p:childTnLst>
                                    <p:set>
                                      <p:cBhvr>
                                        <p:cTn id="48" dur="1" fill="hold">
                                          <p:stCondLst>
                                            <p:cond delay="0"/>
                                          </p:stCondLst>
                                        </p:cTn>
                                        <p:tgtEl>
                                          <p:spTgt spid="92"/>
                                        </p:tgtEl>
                                        <p:attrNameLst>
                                          <p:attrName>style.visibility</p:attrName>
                                        </p:attrNameLst>
                                      </p:cBhvr>
                                      <p:to>
                                        <p:strVal val="visible"/>
                                      </p:to>
                                    </p:set>
                                    <p:anim calcmode="lin" valueType="num">
                                      <p:cBhvr>
                                        <p:cTn id="49" dur="100" fill="hold"/>
                                        <p:tgtEl>
                                          <p:spTgt spid="92"/>
                                        </p:tgtEl>
                                        <p:attrNameLst>
                                          <p:attrName>ppt_w</p:attrName>
                                        </p:attrNameLst>
                                      </p:cBhvr>
                                      <p:tavLst>
                                        <p:tav tm="0">
                                          <p:val>
                                            <p:fltVal val="0"/>
                                          </p:val>
                                        </p:tav>
                                        <p:tav tm="100000">
                                          <p:val>
                                            <p:strVal val="#ppt_w"/>
                                          </p:val>
                                        </p:tav>
                                      </p:tavLst>
                                    </p:anim>
                                    <p:anim calcmode="lin" valueType="num">
                                      <p:cBhvr>
                                        <p:cTn id="50" dur="100" fill="hold"/>
                                        <p:tgtEl>
                                          <p:spTgt spid="92"/>
                                        </p:tgtEl>
                                        <p:attrNameLst>
                                          <p:attrName>ppt_h</p:attrName>
                                        </p:attrNameLst>
                                      </p:cBhvr>
                                      <p:tavLst>
                                        <p:tav tm="0">
                                          <p:val>
                                            <p:fltVal val="0"/>
                                          </p:val>
                                        </p:tav>
                                        <p:tav tm="100000">
                                          <p:val>
                                            <p:strVal val="#ppt_h"/>
                                          </p:val>
                                        </p:tav>
                                      </p:tavLst>
                                    </p:anim>
                                    <p:animEffect transition="in" filter="fade">
                                      <p:cBhvr>
                                        <p:cTn id="51" dur="100"/>
                                        <p:tgtEl>
                                          <p:spTgt spid="92"/>
                                        </p:tgtEl>
                                      </p:cBhvr>
                                    </p:animEffect>
                                  </p:childTnLst>
                                </p:cTn>
                              </p:par>
                              <p:par>
                                <p:cTn id="52" presetID="6" presetClass="emph" presetSubtype="0" fill="hold" nodeType="withEffect">
                                  <p:stCondLst>
                                    <p:cond delay="100"/>
                                  </p:stCondLst>
                                  <p:childTnLst>
                                    <p:animScale>
                                      <p:cBhvr>
                                        <p:cTn id="53" dur="100" fill="hold"/>
                                        <p:tgtEl>
                                          <p:spTgt spid="92"/>
                                        </p:tgtEl>
                                      </p:cBhvr>
                                      <p:by x="110000" y="110000"/>
                                    </p:animScale>
                                  </p:childTnLst>
                                </p:cTn>
                              </p:par>
                              <p:par>
                                <p:cTn id="54" presetID="6" presetClass="emph" presetSubtype="0" fill="hold" nodeType="withEffect">
                                  <p:stCondLst>
                                    <p:cond delay="200"/>
                                  </p:stCondLst>
                                  <p:childTnLst>
                                    <p:animScale>
                                      <p:cBhvr>
                                        <p:cTn id="55" dur="200" fill="hold"/>
                                        <p:tgtEl>
                                          <p:spTgt spid="92"/>
                                        </p:tgtEl>
                                      </p:cBhvr>
                                      <p:by x="90000" y="90000"/>
                                    </p:animScale>
                                  </p:childTnLst>
                                </p:cTn>
                              </p:par>
                              <p:par>
                                <p:cTn id="56" presetID="6" presetClass="emph" presetSubtype="0" fill="hold" nodeType="withEffect">
                                  <p:stCondLst>
                                    <p:cond delay="400"/>
                                  </p:stCondLst>
                                  <p:childTnLst>
                                    <p:animScale>
                                      <p:cBhvr>
                                        <p:cTn id="57" dur="100" fill="hold"/>
                                        <p:tgtEl>
                                          <p:spTgt spid="92"/>
                                        </p:tgtEl>
                                      </p:cBhvr>
                                      <p:by x="105000" y="105000"/>
                                    </p:animScale>
                                  </p:childTnLst>
                                </p:cTn>
                              </p:par>
                              <p:par>
                                <p:cTn id="58" presetID="6" presetClass="emph" presetSubtype="0" fill="hold" nodeType="withEffect">
                                  <p:stCondLst>
                                    <p:cond delay="500"/>
                                  </p:stCondLst>
                                  <p:childTnLst>
                                    <p:animScale>
                                      <p:cBhvr>
                                        <p:cTn id="59" dur="200" fill="hold"/>
                                        <p:tgtEl>
                                          <p:spTgt spid="92"/>
                                        </p:tgtEl>
                                      </p:cBhvr>
                                      <p:by x="95000" y="95000"/>
                                    </p:animScale>
                                  </p:childTnLst>
                                </p:cTn>
                              </p:par>
                            </p:childTnLst>
                          </p:cTn>
                        </p:par>
                        <p:par>
                          <p:cTn id="60" fill="hold">
                            <p:stCondLst>
                              <p:cond delay="2800"/>
                            </p:stCondLst>
                            <p:childTnLst>
                              <p:par>
                                <p:cTn id="61" presetID="23" presetClass="entr" presetSubtype="32" fill="hold" nodeType="afterEffect">
                                  <p:stCondLst>
                                    <p:cond delay="0"/>
                                  </p:stCondLst>
                                  <p:childTnLst>
                                    <p:set>
                                      <p:cBhvr>
                                        <p:cTn id="62" dur="1" fill="hold">
                                          <p:stCondLst>
                                            <p:cond delay="0"/>
                                          </p:stCondLst>
                                        </p:cTn>
                                        <p:tgtEl>
                                          <p:spTgt spid="115"/>
                                        </p:tgtEl>
                                        <p:attrNameLst>
                                          <p:attrName>style.visibility</p:attrName>
                                        </p:attrNameLst>
                                      </p:cBhvr>
                                      <p:to>
                                        <p:strVal val="visible"/>
                                      </p:to>
                                    </p:set>
                                    <p:anim calcmode="lin" valueType="num">
                                      <p:cBhvr>
                                        <p:cTn id="63" dur="500" fill="hold"/>
                                        <p:tgtEl>
                                          <p:spTgt spid="115"/>
                                        </p:tgtEl>
                                        <p:attrNameLst>
                                          <p:attrName>ppt_w</p:attrName>
                                        </p:attrNameLst>
                                      </p:cBhvr>
                                      <p:tavLst>
                                        <p:tav tm="0">
                                          <p:val>
                                            <p:strVal val="4*#ppt_w"/>
                                          </p:val>
                                        </p:tav>
                                        <p:tav tm="100000">
                                          <p:val>
                                            <p:strVal val="#ppt_w"/>
                                          </p:val>
                                        </p:tav>
                                      </p:tavLst>
                                    </p:anim>
                                    <p:anim calcmode="lin" valueType="num">
                                      <p:cBhvr>
                                        <p:cTn id="64" dur="500" fill="hold"/>
                                        <p:tgtEl>
                                          <p:spTgt spid="115"/>
                                        </p:tgtEl>
                                        <p:attrNameLst>
                                          <p:attrName>ppt_h</p:attrName>
                                        </p:attrNameLst>
                                      </p:cBhvr>
                                      <p:tavLst>
                                        <p:tav tm="0">
                                          <p:val>
                                            <p:strVal val="4*#ppt_h"/>
                                          </p:val>
                                        </p:tav>
                                        <p:tav tm="100000">
                                          <p:val>
                                            <p:strVal val="#ppt_h"/>
                                          </p:val>
                                        </p:tav>
                                      </p:tavLst>
                                    </p:anim>
                                  </p:childTnLst>
                                </p:cTn>
                              </p:par>
                            </p:childTnLst>
                          </p:cTn>
                        </p:par>
                        <p:par>
                          <p:cTn id="65" fill="hold">
                            <p:stCondLst>
                              <p:cond delay="3300"/>
                            </p:stCondLst>
                            <p:childTnLst>
                              <p:par>
                                <p:cTn id="66" presetID="23" presetClass="entr" presetSubtype="32" fill="hold" nodeType="afterEffect">
                                  <p:stCondLst>
                                    <p:cond delay="0"/>
                                  </p:stCondLst>
                                  <p:childTnLst>
                                    <p:set>
                                      <p:cBhvr>
                                        <p:cTn id="67" dur="1" fill="hold">
                                          <p:stCondLst>
                                            <p:cond delay="0"/>
                                          </p:stCondLst>
                                        </p:cTn>
                                        <p:tgtEl>
                                          <p:spTgt spid="123"/>
                                        </p:tgtEl>
                                        <p:attrNameLst>
                                          <p:attrName>style.visibility</p:attrName>
                                        </p:attrNameLst>
                                      </p:cBhvr>
                                      <p:to>
                                        <p:strVal val="visible"/>
                                      </p:to>
                                    </p:set>
                                    <p:anim calcmode="lin" valueType="num">
                                      <p:cBhvr>
                                        <p:cTn id="68" dur="500" fill="hold"/>
                                        <p:tgtEl>
                                          <p:spTgt spid="123"/>
                                        </p:tgtEl>
                                        <p:attrNameLst>
                                          <p:attrName>ppt_w</p:attrName>
                                        </p:attrNameLst>
                                      </p:cBhvr>
                                      <p:tavLst>
                                        <p:tav tm="0">
                                          <p:val>
                                            <p:strVal val="4*#ppt_w"/>
                                          </p:val>
                                        </p:tav>
                                        <p:tav tm="100000">
                                          <p:val>
                                            <p:strVal val="#ppt_w"/>
                                          </p:val>
                                        </p:tav>
                                      </p:tavLst>
                                    </p:anim>
                                    <p:anim calcmode="lin" valueType="num">
                                      <p:cBhvr>
                                        <p:cTn id="69" dur="500" fill="hold"/>
                                        <p:tgtEl>
                                          <p:spTgt spid="123"/>
                                        </p:tgtEl>
                                        <p:attrNameLst>
                                          <p:attrName>ppt_h</p:attrName>
                                        </p:attrNameLst>
                                      </p:cBhvr>
                                      <p:tavLst>
                                        <p:tav tm="0">
                                          <p:val>
                                            <p:strVal val="4*#ppt_h"/>
                                          </p:val>
                                        </p:tav>
                                        <p:tav tm="100000">
                                          <p:val>
                                            <p:strVal val="#ppt_h"/>
                                          </p:val>
                                        </p:tav>
                                      </p:tavLst>
                                    </p:anim>
                                  </p:childTnLst>
                                </p:cTn>
                              </p:par>
                            </p:childTnLst>
                          </p:cTn>
                        </p:par>
                        <p:par>
                          <p:cTn id="70" fill="hold">
                            <p:stCondLst>
                              <p:cond delay="3800"/>
                            </p:stCondLst>
                            <p:childTnLst>
                              <p:par>
                                <p:cTn id="71" presetID="23" presetClass="entr" presetSubtype="32" fill="hold" nodeType="afterEffect">
                                  <p:stCondLst>
                                    <p:cond delay="0"/>
                                  </p:stCondLst>
                                  <p:childTnLst>
                                    <p:set>
                                      <p:cBhvr>
                                        <p:cTn id="72" dur="1" fill="hold">
                                          <p:stCondLst>
                                            <p:cond delay="0"/>
                                          </p:stCondLst>
                                        </p:cTn>
                                        <p:tgtEl>
                                          <p:spTgt spid="119"/>
                                        </p:tgtEl>
                                        <p:attrNameLst>
                                          <p:attrName>style.visibility</p:attrName>
                                        </p:attrNameLst>
                                      </p:cBhvr>
                                      <p:to>
                                        <p:strVal val="visible"/>
                                      </p:to>
                                    </p:set>
                                    <p:anim calcmode="lin" valueType="num">
                                      <p:cBhvr>
                                        <p:cTn id="73" dur="500" fill="hold"/>
                                        <p:tgtEl>
                                          <p:spTgt spid="119"/>
                                        </p:tgtEl>
                                        <p:attrNameLst>
                                          <p:attrName>ppt_w</p:attrName>
                                        </p:attrNameLst>
                                      </p:cBhvr>
                                      <p:tavLst>
                                        <p:tav tm="0">
                                          <p:val>
                                            <p:strVal val="4*#ppt_w"/>
                                          </p:val>
                                        </p:tav>
                                        <p:tav tm="100000">
                                          <p:val>
                                            <p:strVal val="#ppt_w"/>
                                          </p:val>
                                        </p:tav>
                                      </p:tavLst>
                                    </p:anim>
                                    <p:anim calcmode="lin" valueType="num">
                                      <p:cBhvr>
                                        <p:cTn id="74" dur="500" fill="hold"/>
                                        <p:tgtEl>
                                          <p:spTgt spid="119"/>
                                        </p:tgtEl>
                                        <p:attrNameLst>
                                          <p:attrName>ppt_h</p:attrName>
                                        </p:attrNameLst>
                                      </p:cBhvr>
                                      <p:tavLst>
                                        <p:tav tm="0">
                                          <p:val>
                                            <p:strVal val="4*#ppt_h"/>
                                          </p:val>
                                        </p:tav>
                                        <p:tav tm="100000">
                                          <p:val>
                                            <p:strVal val="#ppt_h"/>
                                          </p:val>
                                        </p:tav>
                                      </p:tavLst>
                                    </p:anim>
                                  </p:childTnLst>
                                </p:cTn>
                              </p:par>
                            </p:childTnLst>
                          </p:cTn>
                        </p:par>
                        <p:par>
                          <p:cTn id="75" fill="hold">
                            <p:stCondLst>
                              <p:cond delay="4300"/>
                            </p:stCondLst>
                            <p:childTnLst>
                              <p:par>
                                <p:cTn id="76" presetID="23" presetClass="entr" presetSubtype="32" fill="hold" nodeType="afterEffect">
                                  <p:stCondLst>
                                    <p:cond delay="0"/>
                                  </p:stCondLst>
                                  <p:childTnLst>
                                    <p:set>
                                      <p:cBhvr>
                                        <p:cTn id="77" dur="1" fill="hold">
                                          <p:stCondLst>
                                            <p:cond delay="0"/>
                                          </p:stCondLst>
                                        </p:cTn>
                                        <p:tgtEl>
                                          <p:spTgt spid="127"/>
                                        </p:tgtEl>
                                        <p:attrNameLst>
                                          <p:attrName>style.visibility</p:attrName>
                                        </p:attrNameLst>
                                      </p:cBhvr>
                                      <p:to>
                                        <p:strVal val="visible"/>
                                      </p:to>
                                    </p:set>
                                    <p:anim calcmode="lin" valueType="num">
                                      <p:cBhvr>
                                        <p:cTn id="78" dur="500" fill="hold"/>
                                        <p:tgtEl>
                                          <p:spTgt spid="127"/>
                                        </p:tgtEl>
                                        <p:attrNameLst>
                                          <p:attrName>ppt_w</p:attrName>
                                        </p:attrNameLst>
                                      </p:cBhvr>
                                      <p:tavLst>
                                        <p:tav tm="0">
                                          <p:val>
                                            <p:strVal val="4*#ppt_w"/>
                                          </p:val>
                                        </p:tav>
                                        <p:tav tm="100000">
                                          <p:val>
                                            <p:strVal val="#ppt_w"/>
                                          </p:val>
                                        </p:tav>
                                      </p:tavLst>
                                    </p:anim>
                                    <p:anim calcmode="lin" valueType="num">
                                      <p:cBhvr>
                                        <p:cTn id="79" dur="500" fill="hold"/>
                                        <p:tgtEl>
                                          <p:spTgt spid="127"/>
                                        </p:tgtEl>
                                        <p:attrNameLst>
                                          <p:attrName>ppt_h</p:attrName>
                                        </p:attrNameLst>
                                      </p:cBhvr>
                                      <p:tavLst>
                                        <p:tav tm="0">
                                          <p:val>
                                            <p:strVal val="4*#ppt_h"/>
                                          </p:val>
                                        </p:tav>
                                        <p:tav tm="100000">
                                          <p:val>
                                            <p:strVal val="#ppt_h"/>
                                          </p:val>
                                        </p:tav>
                                      </p:tavLst>
                                    </p:anim>
                                  </p:childTnLst>
                                </p:cTn>
                              </p:par>
                            </p:childTnLst>
                          </p:cTn>
                        </p:par>
                        <p:par>
                          <p:cTn id="80" fill="hold">
                            <p:stCondLst>
                              <p:cond delay="4800"/>
                            </p:stCondLst>
                            <p:childTnLst>
                              <p:par>
                                <p:cTn id="81" presetID="37" presetClass="entr" presetSubtype="0" fill="hold" nodeType="afterEffect">
                                  <p:stCondLst>
                                    <p:cond delay="0"/>
                                  </p:stCondLst>
                                  <p:childTnLst>
                                    <p:set>
                                      <p:cBhvr>
                                        <p:cTn id="82" dur="1" fill="hold">
                                          <p:stCondLst>
                                            <p:cond delay="0"/>
                                          </p:stCondLst>
                                        </p:cTn>
                                        <p:tgtEl>
                                          <p:spTgt spid="147"/>
                                        </p:tgtEl>
                                        <p:attrNameLst>
                                          <p:attrName>style.visibility</p:attrName>
                                        </p:attrNameLst>
                                      </p:cBhvr>
                                      <p:to>
                                        <p:strVal val="visible"/>
                                      </p:to>
                                    </p:set>
                                    <p:animEffect transition="in" filter="fade">
                                      <p:cBhvr>
                                        <p:cTn id="83" dur="1000"/>
                                        <p:tgtEl>
                                          <p:spTgt spid="147"/>
                                        </p:tgtEl>
                                      </p:cBhvr>
                                    </p:animEffect>
                                    <p:anim calcmode="lin" valueType="num">
                                      <p:cBhvr>
                                        <p:cTn id="84" dur="1000" fill="hold"/>
                                        <p:tgtEl>
                                          <p:spTgt spid="147"/>
                                        </p:tgtEl>
                                        <p:attrNameLst>
                                          <p:attrName>ppt_x</p:attrName>
                                        </p:attrNameLst>
                                      </p:cBhvr>
                                      <p:tavLst>
                                        <p:tav tm="0">
                                          <p:val>
                                            <p:strVal val="#ppt_x"/>
                                          </p:val>
                                        </p:tav>
                                        <p:tav tm="100000">
                                          <p:val>
                                            <p:strVal val="#ppt_x"/>
                                          </p:val>
                                        </p:tav>
                                      </p:tavLst>
                                    </p:anim>
                                    <p:anim calcmode="lin" valueType="num">
                                      <p:cBhvr>
                                        <p:cTn id="85" dur="900" decel="100000" fill="hold"/>
                                        <p:tgtEl>
                                          <p:spTgt spid="147"/>
                                        </p:tgtEl>
                                        <p:attrNameLst>
                                          <p:attrName>ppt_y</p:attrName>
                                        </p:attrNameLst>
                                      </p:cBhvr>
                                      <p:tavLst>
                                        <p:tav tm="0">
                                          <p:val>
                                            <p:strVal val="#ppt_y+1"/>
                                          </p:val>
                                        </p:tav>
                                        <p:tav tm="100000">
                                          <p:val>
                                            <p:strVal val="#ppt_y-.03"/>
                                          </p:val>
                                        </p:tav>
                                      </p:tavLst>
                                    </p:anim>
                                    <p:anim calcmode="lin" valueType="num">
                                      <p:cBhvr>
                                        <p:cTn id="86" dur="100" accel="100000" fill="hold">
                                          <p:stCondLst>
                                            <p:cond delay="900"/>
                                          </p:stCondLst>
                                        </p:cTn>
                                        <p:tgtEl>
                                          <p:spTgt spid="147"/>
                                        </p:tgtEl>
                                        <p:attrNameLst>
                                          <p:attrName>ppt_y</p:attrName>
                                        </p:attrNameLst>
                                      </p:cBhvr>
                                      <p:tavLst>
                                        <p:tav tm="0">
                                          <p:val>
                                            <p:strVal val="#ppt_y-.03"/>
                                          </p:val>
                                        </p:tav>
                                        <p:tav tm="100000">
                                          <p:val>
                                            <p:strVal val="#ppt_y"/>
                                          </p:val>
                                        </p:tav>
                                      </p:tavLst>
                                    </p:anim>
                                  </p:childTnLst>
                                </p:cTn>
                              </p:par>
                              <p:par>
                                <p:cTn id="87" presetID="37" presetClass="entr" presetSubtype="0" fill="hold" nodeType="withEffect">
                                  <p:stCondLst>
                                    <p:cond delay="250"/>
                                  </p:stCondLst>
                                  <p:childTnLst>
                                    <p:set>
                                      <p:cBhvr>
                                        <p:cTn id="88" dur="1" fill="hold">
                                          <p:stCondLst>
                                            <p:cond delay="0"/>
                                          </p:stCondLst>
                                        </p:cTn>
                                        <p:tgtEl>
                                          <p:spTgt spid="142"/>
                                        </p:tgtEl>
                                        <p:attrNameLst>
                                          <p:attrName>style.visibility</p:attrName>
                                        </p:attrNameLst>
                                      </p:cBhvr>
                                      <p:to>
                                        <p:strVal val="visible"/>
                                      </p:to>
                                    </p:set>
                                    <p:animEffect transition="in" filter="fade">
                                      <p:cBhvr>
                                        <p:cTn id="89" dur="1000"/>
                                        <p:tgtEl>
                                          <p:spTgt spid="142"/>
                                        </p:tgtEl>
                                      </p:cBhvr>
                                    </p:animEffect>
                                    <p:anim calcmode="lin" valueType="num">
                                      <p:cBhvr>
                                        <p:cTn id="90" dur="1000" fill="hold"/>
                                        <p:tgtEl>
                                          <p:spTgt spid="142"/>
                                        </p:tgtEl>
                                        <p:attrNameLst>
                                          <p:attrName>ppt_x</p:attrName>
                                        </p:attrNameLst>
                                      </p:cBhvr>
                                      <p:tavLst>
                                        <p:tav tm="0">
                                          <p:val>
                                            <p:strVal val="#ppt_x"/>
                                          </p:val>
                                        </p:tav>
                                        <p:tav tm="100000">
                                          <p:val>
                                            <p:strVal val="#ppt_x"/>
                                          </p:val>
                                        </p:tav>
                                      </p:tavLst>
                                    </p:anim>
                                    <p:anim calcmode="lin" valueType="num">
                                      <p:cBhvr>
                                        <p:cTn id="91" dur="900" decel="100000" fill="hold"/>
                                        <p:tgtEl>
                                          <p:spTgt spid="142"/>
                                        </p:tgtEl>
                                        <p:attrNameLst>
                                          <p:attrName>ppt_y</p:attrName>
                                        </p:attrNameLst>
                                      </p:cBhvr>
                                      <p:tavLst>
                                        <p:tav tm="0">
                                          <p:val>
                                            <p:strVal val="#ppt_y+1"/>
                                          </p:val>
                                        </p:tav>
                                        <p:tav tm="100000">
                                          <p:val>
                                            <p:strVal val="#ppt_y-.03"/>
                                          </p:val>
                                        </p:tav>
                                      </p:tavLst>
                                    </p:anim>
                                    <p:anim calcmode="lin" valueType="num">
                                      <p:cBhvr>
                                        <p:cTn id="92" dur="100" accel="100000" fill="hold">
                                          <p:stCondLst>
                                            <p:cond delay="900"/>
                                          </p:stCondLst>
                                        </p:cTn>
                                        <p:tgtEl>
                                          <p:spTgt spid="142"/>
                                        </p:tgtEl>
                                        <p:attrNameLst>
                                          <p:attrName>ppt_y</p:attrName>
                                        </p:attrNameLst>
                                      </p:cBhvr>
                                      <p:tavLst>
                                        <p:tav tm="0">
                                          <p:val>
                                            <p:strVal val="#ppt_y-.03"/>
                                          </p:val>
                                        </p:tav>
                                        <p:tav tm="100000">
                                          <p:val>
                                            <p:strVal val="#ppt_y"/>
                                          </p:val>
                                        </p:tav>
                                      </p:tavLst>
                                    </p:anim>
                                  </p:childTnLst>
                                </p:cTn>
                              </p:par>
                              <p:par>
                                <p:cTn id="93" presetID="37" presetClass="entr" presetSubtype="0" fill="hold" nodeType="withEffect">
                                  <p:stCondLst>
                                    <p:cond delay="500"/>
                                  </p:stCondLst>
                                  <p:childTnLst>
                                    <p:set>
                                      <p:cBhvr>
                                        <p:cTn id="94" dur="1" fill="hold">
                                          <p:stCondLst>
                                            <p:cond delay="0"/>
                                          </p:stCondLst>
                                        </p:cTn>
                                        <p:tgtEl>
                                          <p:spTgt spid="131"/>
                                        </p:tgtEl>
                                        <p:attrNameLst>
                                          <p:attrName>style.visibility</p:attrName>
                                        </p:attrNameLst>
                                      </p:cBhvr>
                                      <p:to>
                                        <p:strVal val="visible"/>
                                      </p:to>
                                    </p:set>
                                    <p:animEffect transition="in" filter="fade">
                                      <p:cBhvr>
                                        <p:cTn id="95" dur="1000"/>
                                        <p:tgtEl>
                                          <p:spTgt spid="131"/>
                                        </p:tgtEl>
                                      </p:cBhvr>
                                    </p:animEffect>
                                    <p:anim calcmode="lin" valueType="num">
                                      <p:cBhvr>
                                        <p:cTn id="96" dur="1000" fill="hold"/>
                                        <p:tgtEl>
                                          <p:spTgt spid="131"/>
                                        </p:tgtEl>
                                        <p:attrNameLst>
                                          <p:attrName>ppt_x</p:attrName>
                                        </p:attrNameLst>
                                      </p:cBhvr>
                                      <p:tavLst>
                                        <p:tav tm="0">
                                          <p:val>
                                            <p:strVal val="#ppt_x"/>
                                          </p:val>
                                        </p:tav>
                                        <p:tav tm="100000">
                                          <p:val>
                                            <p:strVal val="#ppt_x"/>
                                          </p:val>
                                        </p:tav>
                                      </p:tavLst>
                                    </p:anim>
                                    <p:anim calcmode="lin" valueType="num">
                                      <p:cBhvr>
                                        <p:cTn id="97" dur="900" decel="100000" fill="hold"/>
                                        <p:tgtEl>
                                          <p:spTgt spid="131"/>
                                        </p:tgtEl>
                                        <p:attrNameLst>
                                          <p:attrName>ppt_y</p:attrName>
                                        </p:attrNameLst>
                                      </p:cBhvr>
                                      <p:tavLst>
                                        <p:tav tm="0">
                                          <p:val>
                                            <p:strVal val="#ppt_y+1"/>
                                          </p:val>
                                        </p:tav>
                                        <p:tav tm="100000">
                                          <p:val>
                                            <p:strVal val="#ppt_y-.03"/>
                                          </p:val>
                                        </p:tav>
                                      </p:tavLst>
                                    </p:anim>
                                    <p:anim calcmode="lin" valueType="num">
                                      <p:cBhvr>
                                        <p:cTn id="98" dur="100" accel="100000" fill="hold">
                                          <p:stCondLst>
                                            <p:cond delay="900"/>
                                          </p:stCondLst>
                                        </p:cTn>
                                        <p:tgtEl>
                                          <p:spTgt spid="131"/>
                                        </p:tgtEl>
                                        <p:attrNameLst>
                                          <p:attrName>ppt_y</p:attrName>
                                        </p:attrNameLst>
                                      </p:cBhvr>
                                      <p:tavLst>
                                        <p:tav tm="0">
                                          <p:val>
                                            <p:strVal val="#ppt_y-.03"/>
                                          </p:val>
                                        </p:tav>
                                        <p:tav tm="100000">
                                          <p:val>
                                            <p:strVal val="#ppt_y"/>
                                          </p:val>
                                        </p:tav>
                                      </p:tavLst>
                                    </p:anim>
                                  </p:childTnLst>
                                </p:cTn>
                              </p:par>
                              <p:par>
                                <p:cTn id="99" presetID="37" presetClass="entr" presetSubtype="0" fill="hold" nodeType="withEffect">
                                  <p:stCondLst>
                                    <p:cond delay="750"/>
                                  </p:stCondLst>
                                  <p:childTnLst>
                                    <p:set>
                                      <p:cBhvr>
                                        <p:cTn id="100" dur="1" fill="hold">
                                          <p:stCondLst>
                                            <p:cond delay="0"/>
                                          </p:stCondLst>
                                        </p:cTn>
                                        <p:tgtEl>
                                          <p:spTgt spid="137"/>
                                        </p:tgtEl>
                                        <p:attrNameLst>
                                          <p:attrName>style.visibility</p:attrName>
                                        </p:attrNameLst>
                                      </p:cBhvr>
                                      <p:to>
                                        <p:strVal val="visible"/>
                                      </p:to>
                                    </p:set>
                                    <p:animEffect transition="in" filter="fade">
                                      <p:cBhvr>
                                        <p:cTn id="101" dur="1000"/>
                                        <p:tgtEl>
                                          <p:spTgt spid="137"/>
                                        </p:tgtEl>
                                      </p:cBhvr>
                                    </p:animEffect>
                                    <p:anim calcmode="lin" valueType="num">
                                      <p:cBhvr>
                                        <p:cTn id="102" dur="1000" fill="hold"/>
                                        <p:tgtEl>
                                          <p:spTgt spid="137"/>
                                        </p:tgtEl>
                                        <p:attrNameLst>
                                          <p:attrName>ppt_x</p:attrName>
                                        </p:attrNameLst>
                                      </p:cBhvr>
                                      <p:tavLst>
                                        <p:tav tm="0">
                                          <p:val>
                                            <p:strVal val="#ppt_x"/>
                                          </p:val>
                                        </p:tav>
                                        <p:tav tm="100000">
                                          <p:val>
                                            <p:strVal val="#ppt_x"/>
                                          </p:val>
                                        </p:tav>
                                      </p:tavLst>
                                    </p:anim>
                                    <p:anim calcmode="lin" valueType="num">
                                      <p:cBhvr>
                                        <p:cTn id="103" dur="900" decel="100000" fill="hold"/>
                                        <p:tgtEl>
                                          <p:spTgt spid="137"/>
                                        </p:tgtEl>
                                        <p:attrNameLst>
                                          <p:attrName>ppt_y</p:attrName>
                                        </p:attrNameLst>
                                      </p:cBhvr>
                                      <p:tavLst>
                                        <p:tav tm="0">
                                          <p:val>
                                            <p:strVal val="#ppt_y+1"/>
                                          </p:val>
                                        </p:tav>
                                        <p:tav tm="100000">
                                          <p:val>
                                            <p:strVal val="#ppt_y-.03"/>
                                          </p:val>
                                        </p:tav>
                                      </p:tavLst>
                                    </p:anim>
                                    <p:anim calcmode="lin" valueType="num">
                                      <p:cBhvr>
                                        <p:cTn id="104" dur="100" accel="100000" fill="hold">
                                          <p:stCondLst>
                                            <p:cond delay="900"/>
                                          </p:stCondLst>
                                        </p:cTn>
                                        <p:tgtEl>
                                          <p:spTgt spid="137"/>
                                        </p:tgtEl>
                                        <p:attrNameLst>
                                          <p:attrName>ppt_y</p:attrName>
                                        </p:attrNameLst>
                                      </p:cBhvr>
                                      <p:tavLst>
                                        <p:tav tm="0">
                                          <p:val>
                                            <p:strVal val="#ppt_y-.03"/>
                                          </p:val>
                                        </p:tav>
                                        <p:tav tm="100000">
                                          <p:val>
                                            <p:strVal val="#ppt_y"/>
                                          </p:val>
                                        </p:tav>
                                      </p:tavLst>
                                    </p:anim>
                                  </p:childTnLst>
                                </p:cTn>
                              </p:par>
                            </p:childTnLst>
                          </p:cTn>
                        </p:par>
                        <p:par>
                          <p:cTn id="105" fill="hold">
                            <p:stCondLst>
                              <p:cond delay="6550"/>
                            </p:stCondLst>
                            <p:childTnLst>
                              <p:par>
                                <p:cTn id="106" presetID="16" presetClass="entr" presetSubtype="37" fill="hold" nodeType="afterEffect">
                                  <p:stCondLst>
                                    <p:cond delay="0"/>
                                  </p:stCondLst>
                                  <p:childTnLst>
                                    <p:set>
                                      <p:cBhvr>
                                        <p:cTn id="107" dur="1" fill="hold">
                                          <p:stCondLst>
                                            <p:cond delay="0"/>
                                          </p:stCondLst>
                                        </p:cTn>
                                        <p:tgtEl>
                                          <p:spTgt spid="154"/>
                                        </p:tgtEl>
                                        <p:attrNameLst>
                                          <p:attrName>style.visibility</p:attrName>
                                        </p:attrNameLst>
                                      </p:cBhvr>
                                      <p:to>
                                        <p:strVal val="visible"/>
                                      </p:to>
                                    </p:set>
                                    <p:animEffect transition="in" filter="barn(outVertical)">
                                      <p:cBhvr>
                                        <p:cTn id="108" dur="500"/>
                                        <p:tgtEl>
                                          <p:spTgt spid="154"/>
                                        </p:tgtEl>
                                      </p:cBhvr>
                                    </p:animEffect>
                                  </p:childTnLst>
                                </p:cTn>
                              </p:par>
                              <p:par>
                                <p:cTn id="109" presetID="16" presetClass="entr" presetSubtype="37" fill="hold" nodeType="withEffect">
                                  <p:stCondLst>
                                    <p:cond delay="0"/>
                                  </p:stCondLst>
                                  <p:childTnLst>
                                    <p:set>
                                      <p:cBhvr>
                                        <p:cTn id="110" dur="1" fill="hold">
                                          <p:stCondLst>
                                            <p:cond delay="0"/>
                                          </p:stCondLst>
                                        </p:cTn>
                                        <p:tgtEl>
                                          <p:spTgt spid="157"/>
                                        </p:tgtEl>
                                        <p:attrNameLst>
                                          <p:attrName>style.visibility</p:attrName>
                                        </p:attrNameLst>
                                      </p:cBhvr>
                                      <p:to>
                                        <p:strVal val="visible"/>
                                      </p:to>
                                    </p:set>
                                    <p:animEffect transition="in" filter="barn(outVertical)">
                                      <p:cBhvr>
                                        <p:cTn id="111" dur="500"/>
                                        <p:tgtEl>
                                          <p:spTgt spid="157"/>
                                        </p:tgtEl>
                                      </p:cBhvr>
                                    </p:animEffect>
                                  </p:childTnLst>
                                </p:cTn>
                              </p:par>
                              <p:par>
                                <p:cTn id="112" presetID="16" presetClass="entr" presetSubtype="37" fill="hold" nodeType="withEffect">
                                  <p:stCondLst>
                                    <p:cond delay="0"/>
                                  </p:stCondLst>
                                  <p:childTnLst>
                                    <p:set>
                                      <p:cBhvr>
                                        <p:cTn id="113" dur="1" fill="hold">
                                          <p:stCondLst>
                                            <p:cond delay="0"/>
                                          </p:stCondLst>
                                        </p:cTn>
                                        <p:tgtEl>
                                          <p:spTgt spid="160"/>
                                        </p:tgtEl>
                                        <p:attrNameLst>
                                          <p:attrName>style.visibility</p:attrName>
                                        </p:attrNameLst>
                                      </p:cBhvr>
                                      <p:to>
                                        <p:strVal val="visible"/>
                                      </p:to>
                                    </p:set>
                                    <p:animEffect transition="in" filter="barn(outVertical)">
                                      <p:cBhvr>
                                        <p:cTn id="114" dur="500"/>
                                        <p:tgtEl>
                                          <p:spTgt spid="160"/>
                                        </p:tgtEl>
                                      </p:cBhvr>
                                    </p:animEffect>
                                  </p:childTnLst>
                                </p:cTn>
                              </p:par>
                              <p:par>
                                <p:cTn id="115" presetID="16" presetClass="entr" presetSubtype="37" fill="hold" nodeType="withEffect">
                                  <p:stCondLst>
                                    <p:cond delay="0"/>
                                  </p:stCondLst>
                                  <p:childTnLst>
                                    <p:set>
                                      <p:cBhvr>
                                        <p:cTn id="116" dur="1" fill="hold">
                                          <p:stCondLst>
                                            <p:cond delay="0"/>
                                          </p:stCondLst>
                                        </p:cTn>
                                        <p:tgtEl>
                                          <p:spTgt spid="163"/>
                                        </p:tgtEl>
                                        <p:attrNameLst>
                                          <p:attrName>style.visibility</p:attrName>
                                        </p:attrNameLst>
                                      </p:cBhvr>
                                      <p:to>
                                        <p:strVal val="visible"/>
                                      </p:to>
                                    </p:set>
                                    <p:animEffect transition="in" filter="barn(outVertical)">
                                      <p:cBhvr>
                                        <p:cTn id="117" dur="500"/>
                                        <p:tgtEl>
                                          <p:spTgt spid="163"/>
                                        </p:tgtEl>
                                      </p:cBhvr>
                                    </p:animEffect>
                                  </p:childTnLst>
                                </p:cTn>
                              </p:par>
                            </p:childTnLst>
                          </p:cTn>
                        </p:par>
                        <p:par>
                          <p:cTn id="118" fill="hold">
                            <p:stCondLst>
                              <p:cond delay="7050"/>
                            </p:stCondLst>
                            <p:childTnLst>
                              <p:par>
                                <p:cTn id="119" presetID="10" presetClass="entr" presetSubtype="0" fill="hold" grpId="0" nodeType="afterEffect">
                                  <p:stCondLst>
                                    <p:cond delay="0"/>
                                  </p:stCondLst>
                                  <p:childTnLst>
                                    <p:set>
                                      <p:cBhvr>
                                        <p:cTn id="120" dur="1" fill="hold">
                                          <p:stCondLst>
                                            <p:cond delay="0"/>
                                          </p:stCondLst>
                                        </p:cTn>
                                        <p:tgtEl>
                                          <p:spTgt spid="166"/>
                                        </p:tgtEl>
                                        <p:attrNameLst>
                                          <p:attrName>style.visibility</p:attrName>
                                        </p:attrNameLst>
                                      </p:cBhvr>
                                      <p:to>
                                        <p:strVal val="visible"/>
                                      </p:to>
                                    </p:set>
                                    <p:animEffect transition="in" filter="fade">
                                      <p:cBhvr>
                                        <p:cTn id="121" dur="500"/>
                                        <p:tgtEl>
                                          <p:spTgt spid="166"/>
                                        </p:tgtEl>
                                      </p:cBhvr>
                                    </p:animEffect>
                                  </p:childTnLst>
                                </p:cTn>
                              </p:par>
                              <p:par>
                                <p:cTn id="122" presetID="41" presetClass="entr" presetSubtype="0" fill="hold" grpId="0" nodeType="withEffect">
                                  <p:stCondLst>
                                    <p:cond delay="0"/>
                                  </p:stCondLst>
                                  <p:iterate type="lt">
                                    <p:tmPct val="10000"/>
                                  </p:iterate>
                                  <p:childTnLst>
                                    <p:set>
                                      <p:cBhvr>
                                        <p:cTn id="123" dur="1" fill="hold">
                                          <p:stCondLst>
                                            <p:cond delay="0"/>
                                          </p:stCondLst>
                                        </p:cTn>
                                        <p:tgtEl>
                                          <p:spTgt spid="167"/>
                                        </p:tgtEl>
                                        <p:attrNameLst>
                                          <p:attrName>style.visibility</p:attrName>
                                        </p:attrNameLst>
                                      </p:cBhvr>
                                      <p:to>
                                        <p:strVal val="visible"/>
                                      </p:to>
                                    </p:set>
                                    <p:anim calcmode="lin" valueType="num">
                                      <p:cBhvr>
                                        <p:cTn id="124" dur="250" fill="hold"/>
                                        <p:tgtEl>
                                          <p:spTgt spid="167"/>
                                        </p:tgtEl>
                                        <p:attrNameLst>
                                          <p:attrName>ppt_x</p:attrName>
                                        </p:attrNameLst>
                                      </p:cBhvr>
                                      <p:tavLst>
                                        <p:tav tm="0">
                                          <p:val>
                                            <p:strVal val="#ppt_x"/>
                                          </p:val>
                                        </p:tav>
                                        <p:tav tm="50000">
                                          <p:val>
                                            <p:strVal val="#ppt_x+.1"/>
                                          </p:val>
                                        </p:tav>
                                        <p:tav tm="100000">
                                          <p:val>
                                            <p:strVal val="#ppt_x"/>
                                          </p:val>
                                        </p:tav>
                                      </p:tavLst>
                                    </p:anim>
                                    <p:anim calcmode="lin" valueType="num">
                                      <p:cBhvr>
                                        <p:cTn id="125" dur="250" fill="hold"/>
                                        <p:tgtEl>
                                          <p:spTgt spid="167"/>
                                        </p:tgtEl>
                                        <p:attrNameLst>
                                          <p:attrName>ppt_y</p:attrName>
                                        </p:attrNameLst>
                                      </p:cBhvr>
                                      <p:tavLst>
                                        <p:tav tm="0">
                                          <p:val>
                                            <p:strVal val="#ppt_y"/>
                                          </p:val>
                                        </p:tav>
                                        <p:tav tm="100000">
                                          <p:val>
                                            <p:strVal val="#ppt_y"/>
                                          </p:val>
                                        </p:tav>
                                      </p:tavLst>
                                    </p:anim>
                                    <p:anim calcmode="lin" valueType="num">
                                      <p:cBhvr>
                                        <p:cTn id="126" dur="250" fill="hold"/>
                                        <p:tgtEl>
                                          <p:spTgt spid="167"/>
                                        </p:tgtEl>
                                        <p:attrNameLst>
                                          <p:attrName>ppt_h</p:attrName>
                                        </p:attrNameLst>
                                      </p:cBhvr>
                                      <p:tavLst>
                                        <p:tav tm="0">
                                          <p:val>
                                            <p:strVal val="#ppt_h/10"/>
                                          </p:val>
                                        </p:tav>
                                        <p:tav tm="50000">
                                          <p:val>
                                            <p:strVal val="#ppt_h+.01"/>
                                          </p:val>
                                        </p:tav>
                                        <p:tav tm="100000">
                                          <p:val>
                                            <p:strVal val="#ppt_h"/>
                                          </p:val>
                                        </p:tav>
                                      </p:tavLst>
                                    </p:anim>
                                    <p:anim calcmode="lin" valueType="num">
                                      <p:cBhvr>
                                        <p:cTn id="127" dur="250" fill="hold"/>
                                        <p:tgtEl>
                                          <p:spTgt spid="167"/>
                                        </p:tgtEl>
                                        <p:attrNameLst>
                                          <p:attrName>ppt_w</p:attrName>
                                        </p:attrNameLst>
                                      </p:cBhvr>
                                      <p:tavLst>
                                        <p:tav tm="0">
                                          <p:val>
                                            <p:strVal val="#ppt_w/10"/>
                                          </p:val>
                                        </p:tav>
                                        <p:tav tm="50000">
                                          <p:val>
                                            <p:strVal val="#ppt_w+.01"/>
                                          </p:val>
                                        </p:tav>
                                        <p:tav tm="100000">
                                          <p:val>
                                            <p:strVal val="#ppt_w"/>
                                          </p:val>
                                        </p:tav>
                                      </p:tavLst>
                                    </p:anim>
                                    <p:animEffect transition="in" filter="fade">
                                      <p:cBhvr>
                                        <p:cTn id="128" dur="250" tmFilter="0,0; .5, 1; 1, 1"/>
                                        <p:tgtEl>
                                          <p:spTgt spid="1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6" grpId="0" animBg="1"/>
      <p:bldP spid="16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2" name="淘宝网Chenying0907出品 189"/>
          <p:cNvGrpSpPr/>
          <p:nvPr/>
        </p:nvGrpSpPr>
        <p:grpSpPr>
          <a:xfrm>
            <a:off x="2608521" y="2761731"/>
            <a:ext cx="516473" cy="2051175"/>
            <a:chOff x="2644154" y="1737427"/>
            <a:chExt cx="516473" cy="2051175"/>
          </a:xfrm>
        </p:grpSpPr>
        <p:sp>
          <p:nvSpPr>
            <p:cNvPr id="83" name="Line 134"/>
            <p:cNvSpPr>
              <a:spLocks noChangeShapeType="1"/>
            </p:cNvSpPr>
            <p:nvPr/>
          </p:nvSpPr>
          <p:spPr bwMode="auto">
            <a:xfrm flipV="1">
              <a:off x="2647410" y="2095413"/>
              <a:ext cx="501938" cy="329621"/>
            </a:xfrm>
            <a:prstGeom prst="line">
              <a:avLst/>
            </a:prstGeom>
            <a:noFill/>
            <a:ln w="6350">
              <a:solidFill>
                <a:srgbClr val="5B9BD5">
                  <a:lumMod val="60000"/>
                  <a:lumOff val="40000"/>
                </a:srgbClr>
              </a:solidFill>
              <a:prstDash val="solid"/>
              <a:round/>
              <a:headEnd/>
              <a:tailEnd/>
            </a:ln>
            <a:extLst>
              <a:ext uri="{909E8E84-426E-40DD-AFC4-6F175D3DCCD1}">
                <a14:hiddenFill xmlns:a14="http://schemas.microsoft.com/office/drawing/2010/main">
                  <a:noFill/>
                </a14:hiddenFill>
              </a:ext>
            </a:extLst>
          </p:spPr>
          <p:txBody>
            <a:bodyPr vert="horz" wrap="square" lIns="98207" tIns="49104" rIns="98207" bIns="49104"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200" b="1" i="0" u="none" strike="noStrike" kern="0" cap="none" spc="0" normalizeH="0" baseline="0" noProof="0" dirty="0">
                <a:ln>
                  <a:noFill/>
                </a:ln>
                <a:solidFill>
                  <a:srgbClr val="000000"/>
                </a:solidFill>
                <a:effectLst/>
                <a:uLnTx/>
                <a:uFillTx/>
                <a:latin typeface="方正正纤黑简体" panose="02000000000000000000" pitchFamily="2" charset="-122"/>
                <a:ea typeface="方正正纤黑简体" panose="02000000000000000000" pitchFamily="2" charset="-122"/>
                <a:sym typeface="Gill Sans" charset="0"/>
              </a:endParaRPr>
            </a:p>
          </p:txBody>
        </p:sp>
        <p:cxnSp>
          <p:nvCxnSpPr>
            <p:cNvPr id="84" name="Straight Connector 48"/>
            <p:cNvCxnSpPr/>
            <p:nvPr/>
          </p:nvCxnSpPr>
          <p:spPr>
            <a:xfrm flipH="1" flipV="1">
              <a:off x="2644154" y="1737427"/>
              <a:ext cx="516473" cy="347442"/>
            </a:xfrm>
            <a:prstGeom prst="line">
              <a:avLst/>
            </a:prstGeom>
            <a:noFill/>
            <a:ln w="6350" cap="flat" cmpd="sng" algn="ctr">
              <a:solidFill>
                <a:srgbClr val="5B9BD5">
                  <a:lumMod val="60000"/>
                  <a:lumOff val="40000"/>
                </a:srgbClr>
              </a:solidFill>
              <a:prstDash val="solid"/>
            </a:ln>
            <a:effectLst/>
          </p:spPr>
        </p:cxnSp>
        <p:sp>
          <p:nvSpPr>
            <p:cNvPr id="85" name="Line 134"/>
            <p:cNvSpPr>
              <a:spLocks noChangeShapeType="1"/>
            </p:cNvSpPr>
            <p:nvPr/>
          </p:nvSpPr>
          <p:spPr bwMode="auto">
            <a:xfrm flipV="1">
              <a:off x="2647410" y="3439645"/>
              <a:ext cx="470345" cy="348957"/>
            </a:xfrm>
            <a:prstGeom prst="line">
              <a:avLst/>
            </a:prstGeom>
            <a:noFill/>
            <a:ln w="6350">
              <a:solidFill>
                <a:srgbClr val="5B9BD5">
                  <a:lumMod val="60000"/>
                  <a:lumOff val="40000"/>
                </a:srgbClr>
              </a:solidFill>
              <a:prstDash val="solid"/>
              <a:round/>
              <a:headEnd/>
              <a:tailEnd/>
            </a:ln>
            <a:extLst>
              <a:ext uri="{909E8E84-426E-40DD-AFC4-6F175D3DCCD1}">
                <a14:hiddenFill xmlns:a14="http://schemas.microsoft.com/office/drawing/2010/main">
                  <a:noFill/>
                </a14:hiddenFill>
              </a:ext>
            </a:extLst>
          </p:spPr>
          <p:txBody>
            <a:bodyPr vert="horz" wrap="square" lIns="98207" tIns="49104" rIns="98207" bIns="49104"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200" b="1" i="0" u="none" strike="noStrike" kern="0" cap="none" spc="0" normalizeH="0" baseline="0" noProof="0" dirty="0">
                <a:ln>
                  <a:noFill/>
                </a:ln>
                <a:solidFill>
                  <a:srgbClr val="000000"/>
                </a:solidFill>
                <a:effectLst/>
                <a:uLnTx/>
                <a:uFillTx/>
                <a:latin typeface="方正正纤黑简体" panose="02000000000000000000" pitchFamily="2" charset="-122"/>
                <a:ea typeface="方正正纤黑简体" panose="02000000000000000000" pitchFamily="2" charset="-122"/>
                <a:sym typeface="Gill Sans" charset="0"/>
              </a:endParaRPr>
            </a:p>
          </p:txBody>
        </p:sp>
        <p:cxnSp>
          <p:nvCxnSpPr>
            <p:cNvPr id="86" name="Straight Connector 40"/>
            <p:cNvCxnSpPr/>
            <p:nvPr/>
          </p:nvCxnSpPr>
          <p:spPr>
            <a:xfrm flipH="1" flipV="1">
              <a:off x="2644655" y="3059393"/>
              <a:ext cx="450780" cy="259866"/>
            </a:xfrm>
            <a:prstGeom prst="line">
              <a:avLst/>
            </a:prstGeom>
            <a:noFill/>
            <a:ln w="6350" cap="flat" cmpd="sng" algn="ctr">
              <a:solidFill>
                <a:srgbClr val="5B9BD5">
                  <a:lumMod val="60000"/>
                  <a:lumOff val="40000"/>
                </a:srgbClr>
              </a:solidFill>
              <a:prstDash val="solid"/>
            </a:ln>
            <a:effectLst/>
          </p:spPr>
        </p:cxnSp>
      </p:grpSp>
      <p:grpSp>
        <p:nvGrpSpPr>
          <p:cNvPr id="87" name="淘宝网Chenying0907出品 184"/>
          <p:cNvGrpSpPr/>
          <p:nvPr/>
        </p:nvGrpSpPr>
        <p:grpSpPr>
          <a:xfrm>
            <a:off x="6020594" y="2778514"/>
            <a:ext cx="516473" cy="2017816"/>
            <a:chOff x="6131458" y="1754210"/>
            <a:chExt cx="516473" cy="2017816"/>
          </a:xfrm>
        </p:grpSpPr>
        <p:sp>
          <p:nvSpPr>
            <p:cNvPr id="88" name="Line 134"/>
            <p:cNvSpPr>
              <a:spLocks noChangeShapeType="1"/>
            </p:cNvSpPr>
            <p:nvPr/>
          </p:nvSpPr>
          <p:spPr bwMode="auto">
            <a:xfrm flipH="1" flipV="1">
              <a:off x="6142736" y="2095413"/>
              <a:ext cx="501938" cy="329621"/>
            </a:xfrm>
            <a:prstGeom prst="line">
              <a:avLst/>
            </a:prstGeom>
            <a:noFill/>
            <a:ln w="6350">
              <a:solidFill>
                <a:srgbClr val="5B9BD5">
                  <a:lumMod val="60000"/>
                  <a:lumOff val="40000"/>
                </a:srgbClr>
              </a:solidFill>
              <a:prstDash val="solid"/>
              <a:round/>
              <a:headEnd/>
              <a:tailEnd/>
            </a:ln>
            <a:extLst>
              <a:ext uri="{909E8E84-426E-40DD-AFC4-6F175D3DCCD1}">
                <a14:hiddenFill xmlns:a14="http://schemas.microsoft.com/office/drawing/2010/main">
                  <a:noFill/>
                </a14:hiddenFill>
              </a:ext>
            </a:extLst>
          </p:spPr>
          <p:txBody>
            <a:bodyPr vert="horz" wrap="square" lIns="98207" tIns="49104" rIns="98207" bIns="49104"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200" b="1" i="0" u="none" strike="noStrike" kern="0" cap="none" spc="0" normalizeH="0" baseline="0" noProof="0" dirty="0">
                <a:ln>
                  <a:noFill/>
                </a:ln>
                <a:solidFill>
                  <a:srgbClr val="000000"/>
                </a:solidFill>
                <a:effectLst/>
                <a:uLnTx/>
                <a:uFillTx/>
                <a:latin typeface="方正正纤黑简体" panose="02000000000000000000" pitchFamily="2" charset="-122"/>
                <a:ea typeface="方正正纤黑简体" panose="02000000000000000000" pitchFamily="2" charset="-122"/>
                <a:sym typeface="Gill Sans" charset="0"/>
              </a:endParaRPr>
            </a:p>
          </p:txBody>
        </p:sp>
        <p:cxnSp>
          <p:nvCxnSpPr>
            <p:cNvPr id="89" name="Straight Connector 180"/>
            <p:cNvCxnSpPr/>
            <p:nvPr/>
          </p:nvCxnSpPr>
          <p:spPr>
            <a:xfrm flipV="1">
              <a:off x="6131458" y="1754210"/>
              <a:ext cx="516473" cy="347442"/>
            </a:xfrm>
            <a:prstGeom prst="line">
              <a:avLst/>
            </a:prstGeom>
            <a:noFill/>
            <a:ln w="6350" cap="flat" cmpd="sng" algn="ctr">
              <a:solidFill>
                <a:srgbClr val="5B9BD5">
                  <a:lumMod val="60000"/>
                  <a:lumOff val="40000"/>
                </a:srgbClr>
              </a:solidFill>
              <a:prstDash val="solid"/>
            </a:ln>
            <a:effectLst/>
          </p:spPr>
        </p:cxnSp>
        <p:sp>
          <p:nvSpPr>
            <p:cNvPr id="90" name="Line 134"/>
            <p:cNvSpPr>
              <a:spLocks noChangeShapeType="1"/>
            </p:cNvSpPr>
            <p:nvPr/>
          </p:nvSpPr>
          <p:spPr bwMode="auto">
            <a:xfrm flipH="1" flipV="1">
              <a:off x="6214212" y="3503331"/>
              <a:ext cx="430459" cy="268695"/>
            </a:xfrm>
            <a:prstGeom prst="line">
              <a:avLst/>
            </a:prstGeom>
            <a:noFill/>
            <a:ln w="6350">
              <a:solidFill>
                <a:srgbClr val="5B9BD5">
                  <a:lumMod val="60000"/>
                  <a:lumOff val="40000"/>
                </a:srgbClr>
              </a:solidFill>
              <a:prstDash val="solid"/>
              <a:round/>
              <a:headEnd/>
              <a:tailEnd/>
            </a:ln>
            <a:extLst>
              <a:ext uri="{909E8E84-426E-40DD-AFC4-6F175D3DCCD1}">
                <a14:hiddenFill xmlns:a14="http://schemas.microsoft.com/office/drawing/2010/main">
                  <a:noFill/>
                </a14:hiddenFill>
              </a:ext>
            </a:extLst>
          </p:spPr>
          <p:txBody>
            <a:bodyPr vert="horz" wrap="square" lIns="98207" tIns="49104" rIns="98207" bIns="49104"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200" b="1" i="0" u="none" strike="noStrike" kern="0" cap="none" spc="0" normalizeH="0" baseline="0" noProof="0" dirty="0">
                <a:ln>
                  <a:noFill/>
                </a:ln>
                <a:solidFill>
                  <a:srgbClr val="000000"/>
                </a:solidFill>
                <a:effectLst/>
                <a:uLnTx/>
                <a:uFillTx/>
                <a:latin typeface="方正正纤黑简体" panose="02000000000000000000" pitchFamily="2" charset="-122"/>
                <a:ea typeface="方正正纤黑简体" panose="02000000000000000000" pitchFamily="2" charset="-122"/>
                <a:sym typeface="Gill Sans" charset="0"/>
              </a:endParaRPr>
            </a:p>
          </p:txBody>
        </p:sp>
        <p:cxnSp>
          <p:nvCxnSpPr>
            <p:cNvPr id="91" name="Straight Connector 182"/>
            <p:cNvCxnSpPr/>
            <p:nvPr/>
          </p:nvCxnSpPr>
          <p:spPr>
            <a:xfrm flipV="1">
              <a:off x="6146722" y="3120884"/>
              <a:ext cx="485944" cy="256721"/>
            </a:xfrm>
            <a:prstGeom prst="line">
              <a:avLst/>
            </a:prstGeom>
            <a:noFill/>
            <a:ln w="6350" cap="flat" cmpd="sng" algn="ctr">
              <a:solidFill>
                <a:srgbClr val="5B9BD5">
                  <a:lumMod val="60000"/>
                  <a:lumOff val="40000"/>
                </a:srgbClr>
              </a:solidFill>
              <a:prstDash val="solid"/>
            </a:ln>
            <a:effectLst/>
          </p:spPr>
        </p:cxnSp>
      </p:grpSp>
      <p:sp>
        <p:nvSpPr>
          <p:cNvPr id="92" name="淘宝网Chenying0907出品 46"/>
          <p:cNvSpPr txBox="1"/>
          <p:nvPr/>
        </p:nvSpPr>
        <p:spPr>
          <a:xfrm>
            <a:off x="595469" y="2497668"/>
            <a:ext cx="399788" cy="561692"/>
          </a:xfrm>
          <a:prstGeom prst="rect">
            <a:avLst/>
          </a:prstGeom>
          <a:noFill/>
        </p:spPr>
        <p:txBody>
          <a:bodyPr wrap="none" lIns="68580" tIns="34290" rIns="68580" bIns="34290" rtlCol="0">
            <a:spAutoFit/>
          </a:bodyPr>
          <a:lstStyle/>
          <a:p>
            <a:pPr algn="ctr"/>
            <a:r>
              <a:rPr lang="en-US" altLang="zh-CN" sz="3200" dirty="0">
                <a:solidFill>
                  <a:prstClr val="black">
                    <a:lumMod val="75000"/>
                    <a:lumOff val="25000"/>
                  </a:prstClr>
                </a:solidFill>
                <a:latin typeface="Agency FB" panose="020B0503020202020204" pitchFamily="34" charset="0"/>
                <a:ea typeface="黑体" pitchFamily="49" charset="-122"/>
                <a:cs typeface="Aharoni" panose="02010803020104030203" pitchFamily="2" charset="-79"/>
              </a:rPr>
              <a:t>01</a:t>
            </a:r>
            <a:endParaRPr lang="zh-CN" altLang="en-US" sz="3200" dirty="0">
              <a:solidFill>
                <a:prstClr val="black">
                  <a:lumMod val="75000"/>
                  <a:lumOff val="25000"/>
                </a:prstClr>
              </a:solidFill>
              <a:latin typeface="Agency FB" panose="020B0503020202020204" pitchFamily="34" charset="0"/>
              <a:ea typeface="黑体" pitchFamily="49" charset="-122"/>
              <a:cs typeface="Aharoni" panose="02010803020104030203" pitchFamily="2" charset="-79"/>
            </a:endParaRPr>
          </a:p>
        </p:txBody>
      </p:sp>
      <p:grpSp>
        <p:nvGrpSpPr>
          <p:cNvPr id="93" name="淘宝网Chenying0907出品 122"/>
          <p:cNvGrpSpPr/>
          <p:nvPr/>
        </p:nvGrpSpPr>
        <p:grpSpPr>
          <a:xfrm>
            <a:off x="3624884" y="3249123"/>
            <a:ext cx="644745" cy="1157010"/>
            <a:chOff x="3690210" y="2224819"/>
            <a:chExt cx="644745" cy="1157010"/>
          </a:xfrm>
        </p:grpSpPr>
        <p:cxnSp>
          <p:nvCxnSpPr>
            <p:cNvPr id="94" name="Straight Connector 42"/>
            <p:cNvCxnSpPr/>
            <p:nvPr/>
          </p:nvCxnSpPr>
          <p:spPr>
            <a:xfrm>
              <a:off x="3690210" y="2224819"/>
              <a:ext cx="630697" cy="362354"/>
            </a:xfrm>
            <a:prstGeom prst="line">
              <a:avLst/>
            </a:prstGeom>
            <a:noFill/>
            <a:ln w="6350" cap="flat" cmpd="sng" algn="ctr">
              <a:solidFill>
                <a:srgbClr val="5B9BD5">
                  <a:lumMod val="60000"/>
                  <a:lumOff val="40000"/>
                </a:srgbClr>
              </a:solidFill>
              <a:prstDash val="solid"/>
            </a:ln>
            <a:effectLst/>
          </p:spPr>
        </p:cxnSp>
        <p:cxnSp>
          <p:nvCxnSpPr>
            <p:cNvPr id="95" name="Straight Connector 43"/>
            <p:cNvCxnSpPr/>
            <p:nvPr/>
          </p:nvCxnSpPr>
          <p:spPr>
            <a:xfrm flipV="1">
              <a:off x="3708625" y="3086060"/>
              <a:ext cx="626330" cy="295769"/>
            </a:xfrm>
            <a:prstGeom prst="line">
              <a:avLst/>
            </a:prstGeom>
            <a:noFill/>
            <a:ln w="6350" cap="flat" cmpd="sng" algn="ctr">
              <a:solidFill>
                <a:srgbClr val="5B9BD5">
                  <a:lumMod val="60000"/>
                  <a:lumOff val="40000"/>
                </a:srgbClr>
              </a:solidFill>
              <a:prstDash val="solid"/>
            </a:ln>
            <a:effectLst/>
          </p:spPr>
        </p:cxnSp>
      </p:grpSp>
      <p:grpSp>
        <p:nvGrpSpPr>
          <p:cNvPr id="96" name="淘宝网Chenying0907出品 125"/>
          <p:cNvGrpSpPr/>
          <p:nvPr/>
        </p:nvGrpSpPr>
        <p:grpSpPr>
          <a:xfrm>
            <a:off x="4932187" y="3249123"/>
            <a:ext cx="644745" cy="1152786"/>
            <a:chOff x="4997513" y="2224819"/>
            <a:chExt cx="644745" cy="1152786"/>
          </a:xfrm>
        </p:grpSpPr>
        <p:cxnSp>
          <p:nvCxnSpPr>
            <p:cNvPr id="97" name="Straight Connector 56"/>
            <p:cNvCxnSpPr/>
            <p:nvPr/>
          </p:nvCxnSpPr>
          <p:spPr>
            <a:xfrm flipH="1">
              <a:off x="5011561" y="2224819"/>
              <a:ext cx="630697" cy="358130"/>
            </a:xfrm>
            <a:prstGeom prst="line">
              <a:avLst/>
            </a:prstGeom>
            <a:noFill/>
            <a:ln w="6350" cap="flat" cmpd="sng" algn="ctr">
              <a:solidFill>
                <a:srgbClr val="5B9BD5">
                  <a:lumMod val="60000"/>
                  <a:lumOff val="40000"/>
                </a:srgbClr>
              </a:solidFill>
              <a:prstDash val="solid"/>
            </a:ln>
            <a:effectLst/>
          </p:spPr>
        </p:cxnSp>
        <p:cxnSp>
          <p:nvCxnSpPr>
            <p:cNvPr id="98" name="Straight Connector 57"/>
            <p:cNvCxnSpPr/>
            <p:nvPr/>
          </p:nvCxnSpPr>
          <p:spPr>
            <a:xfrm flipH="1" flipV="1">
              <a:off x="4997513" y="3081836"/>
              <a:ext cx="626330" cy="295769"/>
            </a:xfrm>
            <a:prstGeom prst="line">
              <a:avLst/>
            </a:prstGeom>
            <a:noFill/>
            <a:ln w="6350" cap="flat" cmpd="sng" algn="ctr">
              <a:solidFill>
                <a:srgbClr val="5B9BD5">
                  <a:lumMod val="60000"/>
                  <a:lumOff val="40000"/>
                </a:srgbClr>
              </a:solidFill>
              <a:prstDash val="solid"/>
            </a:ln>
            <a:effectLst/>
          </p:spPr>
        </p:cxnSp>
      </p:grpSp>
      <p:sp>
        <p:nvSpPr>
          <p:cNvPr id="99" name="Isosceles Triangle 14"/>
          <p:cNvSpPr/>
          <p:nvPr/>
        </p:nvSpPr>
        <p:spPr bwMode="auto">
          <a:xfrm rot="10800000">
            <a:off x="2986898" y="2149092"/>
            <a:ext cx="3171793" cy="946747"/>
          </a:xfrm>
          <a:prstGeom prst="triangle">
            <a:avLst/>
          </a:prstGeom>
          <a:blipFill dpi="0" rotWithShape="0">
            <a:blip r:embed="rId2" cstate="print">
              <a:extLst>
                <a:ext uri="{28A0092B-C50C-407E-A947-70E740481C1C}">
                  <a14:useLocalDpi xmlns:a14="http://schemas.microsoft.com/office/drawing/2010/main"/>
                </a:ext>
              </a:extLst>
            </a:blip>
            <a:srcRect/>
            <a:stretch>
              <a:fillRect l="-6644" t="-47101" r="-10242" b="-2304"/>
            </a:stretch>
          </a:blipFill>
          <a:ln w="25400" cap="flat" cmpd="sng" algn="ctr">
            <a:noFill/>
            <a:prstDash val="solid"/>
            <a:round/>
            <a:headEnd type="none" w="med" len="med"/>
            <a:tailEnd type="none" w="med" len="med"/>
          </a:ln>
          <a:effectLst>
            <a:innerShdw blurRad="114300">
              <a:prstClr val="black"/>
            </a:innerShdw>
          </a:effectLst>
          <a:extLst/>
        </p:spPr>
        <p:txBody>
          <a:bodyPr vert="horz" wrap="square" lIns="98207" tIns="49104" rIns="98207" bIns="49104" numCol="1" rtlCol="0" anchor="t" anchorCtr="0" compatLnSpc="1">
            <a:prstTxWarp prst="textNoShape">
              <a:avLst/>
            </a:prstTxWarp>
          </a:bodyPr>
          <a:lstStyle/>
          <a:p>
            <a:pPr algn="ctr" defTabSz="982076"/>
            <a:endParaRPr lang="en-US" sz="6000" b="1" dirty="0">
              <a:solidFill>
                <a:srgbClr val="000000"/>
              </a:solidFill>
              <a:latin typeface="方正正纤黑简体" panose="02000000000000000000" pitchFamily="2" charset="-122"/>
              <a:ea typeface="方正正纤黑简体" panose="02000000000000000000" pitchFamily="2" charset="-122"/>
              <a:sym typeface="Gill Sans" charset="0"/>
            </a:endParaRPr>
          </a:p>
        </p:txBody>
      </p:sp>
      <p:grpSp>
        <p:nvGrpSpPr>
          <p:cNvPr id="100" name="淘宝网Chenying0907出品 129"/>
          <p:cNvGrpSpPr/>
          <p:nvPr/>
        </p:nvGrpSpPr>
        <p:grpSpPr>
          <a:xfrm>
            <a:off x="3832873" y="3092912"/>
            <a:ext cx="1516550" cy="1516550"/>
            <a:chOff x="304800" y="673100"/>
            <a:chExt cx="4000500" cy="4000500"/>
          </a:xfrm>
          <a:effectLst>
            <a:outerShdw blurRad="444500" dist="254000" dir="8100000" algn="tr" rotWithShape="0">
              <a:prstClr val="black">
                <a:alpha val="50000"/>
              </a:prstClr>
            </a:outerShdw>
          </a:effectLst>
        </p:grpSpPr>
        <p:sp>
          <p:nvSpPr>
            <p:cNvPr id="101" name="同心圆 100"/>
            <p:cNvSpPr/>
            <p:nvPr/>
          </p:nvSpPr>
          <p:spPr>
            <a:xfrm>
              <a:off x="304800" y="673100"/>
              <a:ext cx="4000500" cy="4000500"/>
            </a:xfrm>
            <a:prstGeom prst="donut">
              <a:avLst>
                <a:gd name="adj" fmla="val 4879"/>
              </a:avLst>
            </a:prstGeom>
            <a:solidFill>
              <a:sysClr val="window" lastClr="FFFFFF">
                <a:lumMod val="9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endParaRPr>
            </a:p>
          </p:txBody>
        </p:sp>
        <p:sp>
          <p:nvSpPr>
            <p:cNvPr id="102" name="淘宝网Chenying0907出品 131"/>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endParaRPr>
            </a:p>
          </p:txBody>
        </p:sp>
      </p:grpSp>
      <p:sp>
        <p:nvSpPr>
          <p:cNvPr id="103" name="淘宝网Chenying0907出品 1"/>
          <p:cNvSpPr/>
          <p:nvPr/>
        </p:nvSpPr>
        <p:spPr>
          <a:xfrm>
            <a:off x="4046664" y="3326117"/>
            <a:ext cx="1058736" cy="1058736"/>
          </a:xfrm>
          <a:prstGeom prst="ellipse">
            <a:avLst/>
          </a:prstGeom>
          <a:gradFill>
            <a:gsLst>
              <a:gs pos="100000">
                <a:sysClr val="window" lastClr="FFFFFF">
                  <a:lumMod val="75000"/>
                </a:sysClr>
              </a:gs>
              <a:gs pos="0">
                <a:sysClr val="window" lastClr="FFFFFF"/>
              </a:gs>
            </a:gsLst>
            <a:lin ang="2700000" scaled="1"/>
          </a:gradFill>
          <a:ln w="12700" cap="flat" cmpd="sng" algn="ctr">
            <a:gradFill>
              <a:gsLst>
                <a:gs pos="0">
                  <a:sysClr val="window" lastClr="FFFFFF">
                    <a:lumMod val="95000"/>
                  </a:sysClr>
                </a:gs>
                <a:gs pos="100000">
                  <a:sysClr val="window" lastClr="FFFFFF">
                    <a:lumMod val="75000"/>
                  </a:sysClr>
                </a:gs>
              </a:gsLst>
              <a:lin ang="5400000" scaled="1"/>
            </a:gradFill>
            <a:prstDash val="solid"/>
            <a:miter lim="800000"/>
          </a:ln>
          <a:effectLst>
            <a:innerShdw blurRad="368300" dist="254000">
              <a:prstClr val="black">
                <a:alpha val="22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104" name="淘宝网Chenying0907出品 4095"/>
          <p:cNvGrpSpPr/>
          <p:nvPr/>
        </p:nvGrpSpPr>
        <p:grpSpPr>
          <a:xfrm>
            <a:off x="3044703" y="2840278"/>
            <a:ext cx="613691" cy="613691"/>
            <a:chOff x="3029608" y="2044574"/>
            <a:chExt cx="613691" cy="613691"/>
          </a:xfrm>
          <a:solidFill>
            <a:srgbClr val="00B0F0"/>
          </a:solidFill>
        </p:grpSpPr>
        <p:sp>
          <p:nvSpPr>
            <p:cNvPr id="105" name="淘宝网Chenying0907出品 132"/>
            <p:cNvSpPr/>
            <p:nvPr/>
          </p:nvSpPr>
          <p:spPr>
            <a:xfrm>
              <a:off x="3029608" y="2044574"/>
              <a:ext cx="613691" cy="613691"/>
            </a:xfrm>
            <a:prstGeom prst="ellipse">
              <a:avLst/>
            </a:prstGeom>
            <a:solidFill>
              <a:srgbClr val="EF9E9E"/>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a:ln>
                  <a:noFill/>
                </a:ln>
                <a:solidFill>
                  <a:sysClr val="window" lastClr="FFFFFF"/>
                </a:solidFill>
                <a:effectLst/>
                <a:uLnTx/>
                <a:uFillTx/>
                <a:latin typeface="方正正纤黑简体" panose="02000000000000000000" pitchFamily="2" charset="-122"/>
                <a:ea typeface="方正正纤黑简体" panose="02000000000000000000" pitchFamily="2" charset="-122"/>
              </a:endParaRPr>
            </a:p>
          </p:txBody>
        </p:sp>
        <p:sp>
          <p:nvSpPr>
            <p:cNvPr id="106" name="淘宝网Chenying0907出品 173"/>
            <p:cNvSpPr/>
            <p:nvPr/>
          </p:nvSpPr>
          <p:spPr>
            <a:xfrm>
              <a:off x="3070159" y="2085975"/>
              <a:ext cx="524602" cy="524600"/>
            </a:xfrm>
            <a:prstGeom prst="ellipse">
              <a:avLst/>
            </a:prstGeom>
            <a:solidFill>
              <a:srgbClr val="E87071"/>
            </a:solidFill>
            <a:ln w="12700" cap="flat" cmpd="sng" algn="ctr">
              <a:noFill/>
              <a:prstDash val="solid"/>
              <a:miter lim="800000"/>
            </a:ln>
            <a:effectLst>
              <a:innerShdw blurRad="368300" dist="254000">
                <a:prstClr val="black">
                  <a:alpha val="22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00" b="1" i="0" u="none" strike="noStrike" kern="0" cap="none" spc="0" normalizeH="0" baseline="0" noProof="0" smtClean="0">
                <a:ln>
                  <a:noFill/>
                </a:ln>
                <a:solidFill>
                  <a:prstClr val="white"/>
                </a:solidFill>
                <a:effectLst/>
                <a:uLnTx/>
                <a:uFillTx/>
                <a:latin typeface="方正正纤黑简体" panose="02000000000000000000" pitchFamily="2" charset="-122"/>
                <a:ea typeface="方正正纤黑简体" panose="02000000000000000000" pitchFamily="2" charset="-122"/>
                <a:cs typeface="+mn-cs"/>
              </a:endParaRPr>
            </a:p>
          </p:txBody>
        </p:sp>
      </p:grpSp>
      <p:grpSp>
        <p:nvGrpSpPr>
          <p:cNvPr id="107" name="淘宝网Chenying0907出品 175"/>
          <p:cNvGrpSpPr/>
          <p:nvPr/>
        </p:nvGrpSpPr>
        <p:grpSpPr>
          <a:xfrm>
            <a:off x="3044703" y="4126157"/>
            <a:ext cx="613691" cy="613691"/>
            <a:chOff x="3029608" y="2044574"/>
            <a:chExt cx="613691" cy="613691"/>
          </a:xfrm>
          <a:solidFill>
            <a:srgbClr val="00B0F0"/>
          </a:solidFill>
        </p:grpSpPr>
        <p:sp>
          <p:nvSpPr>
            <p:cNvPr id="108" name="淘宝网Chenying0907出品 176"/>
            <p:cNvSpPr/>
            <p:nvPr/>
          </p:nvSpPr>
          <p:spPr>
            <a:xfrm>
              <a:off x="3029608" y="2044574"/>
              <a:ext cx="613691" cy="613691"/>
            </a:xfrm>
            <a:prstGeom prst="ellipse">
              <a:avLst/>
            </a:prstGeom>
            <a:solidFill>
              <a:srgbClr val="915BA6"/>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a:ln>
                  <a:noFill/>
                </a:ln>
                <a:solidFill>
                  <a:sysClr val="window" lastClr="FFFFFF"/>
                </a:solidFill>
                <a:effectLst/>
                <a:uLnTx/>
                <a:uFillTx/>
                <a:latin typeface="方正正纤黑简体" panose="02000000000000000000" pitchFamily="2" charset="-122"/>
                <a:ea typeface="方正正纤黑简体" panose="02000000000000000000" pitchFamily="2" charset="-122"/>
              </a:endParaRPr>
            </a:p>
          </p:txBody>
        </p:sp>
        <p:sp>
          <p:nvSpPr>
            <p:cNvPr id="109" name="淘宝网Chenying0907出品 177"/>
            <p:cNvSpPr/>
            <p:nvPr/>
          </p:nvSpPr>
          <p:spPr>
            <a:xfrm>
              <a:off x="3070159" y="2085975"/>
              <a:ext cx="524602" cy="524600"/>
            </a:xfrm>
            <a:prstGeom prst="ellipse">
              <a:avLst/>
            </a:prstGeom>
            <a:solidFill>
              <a:srgbClr val="915BA6"/>
            </a:solidFill>
            <a:ln w="12700" cap="flat" cmpd="sng" algn="ctr">
              <a:noFill/>
              <a:prstDash val="solid"/>
              <a:miter lim="800000"/>
            </a:ln>
            <a:effectLst>
              <a:innerShdw blurRad="368300" dist="254000">
                <a:prstClr val="black">
                  <a:alpha val="22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00" b="1" i="0" u="none" strike="noStrike" kern="0" cap="none" spc="0" normalizeH="0" baseline="0" noProof="0" smtClean="0">
                <a:ln>
                  <a:noFill/>
                </a:ln>
                <a:solidFill>
                  <a:prstClr val="white"/>
                </a:solidFill>
                <a:effectLst/>
                <a:uLnTx/>
                <a:uFillTx/>
                <a:latin typeface="方正正纤黑简体" panose="02000000000000000000" pitchFamily="2" charset="-122"/>
                <a:ea typeface="方正正纤黑简体" panose="02000000000000000000" pitchFamily="2" charset="-122"/>
                <a:cs typeface="+mn-cs"/>
              </a:endParaRPr>
            </a:p>
          </p:txBody>
        </p:sp>
      </p:grpSp>
      <p:grpSp>
        <p:nvGrpSpPr>
          <p:cNvPr id="110" name="淘宝网Chenying0907出品 178"/>
          <p:cNvGrpSpPr/>
          <p:nvPr/>
        </p:nvGrpSpPr>
        <p:grpSpPr>
          <a:xfrm>
            <a:off x="5531508" y="2840278"/>
            <a:ext cx="613691" cy="613691"/>
            <a:chOff x="3029608" y="2044574"/>
            <a:chExt cx="613691" cy="613691"/>
          </a:xfrm>
          <a:solidFill>
            <a:srgbClr val="00B0F0"/>
          </a:solidFill>
        </p:grpSpPr>
        <p:sp>
          <p:nvSpPr>
            <p:cNvPr id="111" name="淘宝网Chenying0907出品 179"/>
            <p:cNvSpPr/>
            <p:nvPr/>
          </p:nvSpPr>
          <p:spPr>
            <a:xfrm>
              <a:off x="3029608" y="2044574"/>
              <a:ext cx="613691" cy="613691"/>
            </a:xfrm>
            <a:prstGeom prst="ellipse">
              <a:avLst/>
            </a:prstGeom>
            <a:solidFill>
              <a:srgbClr val="01DAF1"/>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a:ln>
                  <a:noFill/>
                </a:ln>
                <a:solidFill>
                  <a:sysClr val="window" lastClr="FFFFFF"/>
                </a:solidFill>
                <a:effectLst/>
                <a:uLnTx/>
                <a:uFillTx/>
                <a:latin typeface="方正正纤黑简体" panose="02000000000000000000" pitchFamily="2" charset="-122"/>
                <a:ea typeface="方正正纤黑简体" panose="02000000000000000000" pitchFamily="2" charset="-122"/>
              </a:endParaRPr>
            </a:p>
          </p:txBody>
        </p:sp>
        <p:sp>
          <p:nvSpPr>
            <p:cNvPr id="112" name="淘宝网Chenying0907出品 180"/>
            <p:cNvSpPr/>
            <p:nvPr/>
          </p:nvSpPr>
          <p:spPr>
            <a:xfrm>
              <a:off x="3070159" y="2085975"/>
              <a:ext cx="524602" cy="524600"/>
            </a:xfrm>
            <a:prstGeom prst="ellipse">
              <a:avLst/>
            </a:prstGeom>
            <a:solidFill>
              <a:srgbClr val="01DAF1"/>
            </a:solidFill>
            <a:ln w="12700" cap="flat" cmpd="sng" algn="ctr">
              <a:noFill/>
              <a:prstDash val="solid"/>
              <a:miter lim="800000"/>
            </a:ln>
            <a:effectLst>
              <a:innerShdw blurRad="368300" dist="254000">
                <a:prstClr val="black">
                  <a:alpha val="22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00" b="1" i="0" u="none" strike="noStrike" kern="0" cap="none" spc="0" normalizeH="0" baseline="0" noProof="0" smtClean="0">
                <a:ln>
                  <a:noFill/>
                </a:ln>
                <a:solidFill>
                  <a:prstClr val="white"/>
                </a:solidFill>
                <a:effectLst/>
                <a:uLnTx/>
                <a:uFillTx/>
                <a:latin typeface="方正正纤黑简体" panose="02000000000000000000" pitchFamily="2" charset="-122"/>
                <a:ea typeface="方正正纤黑简体" panose="02000000000000000000" pitchFamily="2" charset="-122"/>
                <a:cs typeface="+mn-cs"/>
              </a:endParaRPr>
            </a:p>
          </p:txBody>
        </p:sp>
      </p:grpSp>
      <p:grpSp>
        <p:nvGrpSpPr>
          <p:cNvPr id="113" name="淘宝网Chenying0907出品 181"/>
          <p:cNvGrpSpPr/>
          <p:nvPr/>
        </p:nvGrpSpPr>
        <p:grpSpPr>
          <a:xfrm>
            <a:off x="5531508" y="4126157"/>
            <a:ext cx="613691" cy="613691"/>
            <a:chOff x="3029608" y="2044574"/>
            <a:chExt cx="613691" cy="613691"/>
          </a:xfrm>
        </p:grpSpPr>
        <p:sp>
          <p:nvSpPr>
            <p:cNvPr id="114" name="淘宝网Chenying0907出品 182"/>
            <p:cNvSpPr/>
            <p:nvPr/>
          </p:nvSpPr>
          <p:spPr>
            <a:xfrm>
              <a:off x="3029608" y="2044574"/>
              <a:ext cx="613691" cy="613691"/>
            </a:xfrm>
            <a:prstGeom prst="ellipse">
              <a:avLst/>
            </a:prstGeom>
            <a:solidFill>
              <a:srgbClr val="FFB547"/>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a:ln>
                  <a:noFill/>
                </a:ln>
                <a:solidFill>
                  <a:sysClr val="window" lastClr="FFFFFF"/>
                </a:solidFill>
                <a:effectLst/>
                <a:uLnTx/>
                <a:uFillTx/>
                <a:latin typeface="方正正纤黑简体" panose="02000000000000000000" pitchFamily="2" charset="-122"/>
                <a:ea typeface="方正正纤黑简体" panose="02000000000000000000" pitchFamily="2" charset="-122"/>
              </a:endParaRPr>
            </a:p>
          </p:txBody>
        </p:sp>
        <p:sp>
          <p:nvSpPr>
            <p:cNvPr id="115" name="淘宝网Chenying0907出品 183"/>
            <p:cNvSpPr/>
            <p:nvPr/>
          </p:nvSpPr>
          <p:spPr>
            <a:xfrm>
              <a:off x="3070159" y="2085975"/>
              <a:ext cx="524602" cy="524600"/>
            </a:xfrm>
            <a:prstGeom prst="ellipse">
              <a:avLst/>
            </a:prstGeom>
            <a:solidFill>
              <a:srgbClr val="FFC877"/>
            </a:solidFill>
            <a:ln w="12700" cap="flat" cmpd="sng" algn="ctr">
              <a:noFill/>
              <a:prstDash val="solid"/>
              <a:miter lim="800000"/>
            </a:ln>
            <a:effectLst>
              <a:innerShdw blurRad="368300" dist="254000">
                <a:prstClr val="black">
                  <a:alpha val="22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00" b="1" i="0" u="none" strike="noStrike" kern="0" cap="none" spc="0" normalizeH="0" baseline="0" noProof="0" smtClean="0">
                <a:ln>
                  <a:noFill/>
                </a:ln>
                <a:solidFill>
                  <a:prstClr val="white"/>
                </a:solidFill>
                <a:effectLst/>
                <a:uLnTx/>
                <a:uFillTx/>
                <a:latin typeface="方正正纤黑简体" panose="02000000000000000000" pitchFamily="2" charset="-122"/>
                <a:ea typeface="方正正纤黑简体" panose="02000000000000000000" pitchFamily="2" charset="-122"/>
                <a:cs typeface="+mn-cs"/>
              </a:endParaRPr>
            </a:p>
          </p:txBody>
        </p:sp>
      </p:grpSp>
      <p:grpSp>
        <p:nvGrpSpPr>
          <p:cNvPr id="116" name="淘宝网Chenying0907出品 194"/>
          <p:cNvGrpSpPr/>
          <p:nvPr/>
        </p:nvGrpSpPr>
        <p:grpSpPr>
          <a:xfrm>
            <a:off x="2462675" y="2612980"/>
            <a:ext cx="244569" cy="244567"/>
            <a:chOff x="304800" y="673100"/>
            <a:chExt cx="4000500" cy="4000500"/>
          </a:xfrm>
          <a:effectLst>
            <a:outerShdw blurRad="139700" dist="152400" dir="8100000" sx="70000" sy="70000" algn="tr" rotWithShape="0">
              <a:prstClr val="black">
                <a:alpha val="66000"/>
              </a:prstClr>
            </a:outerShdw>
          </a:effectLst>
        </p:grpSpPr>
        <p:sp>
          <p:nvSpPr>
            <p:cNvPr id="117" name="同心圆 11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fontAlgn="auto">
                <a:spcBef>
                  <a:spcPts val="0"/>
                </a:spcBef>
                <a:spcAft>
                  <a:spcPts val="0"/>
                </a:spcAft>
                <a:defRPr/>
              </a:pPr>
              <a:endParaRPr lang="zh-CN" altLang="en-US" kern="0">
                <a:solidFill>
                  <a:sysClr val="windowText" lastClr="000000"/>
                </a:solidFill>
                <a:latin typeface="Calibri"/>
                <a:ea typeface="宋体"/>
              </a:endParaRPr>
            </a:p>
          </p:txBody>
        </p:sp>
        <p:sp>
          <p:nvSpPr>
            <p:cNvPr id="118" name="淘宝网Chenying0907出品 196"/>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fontAlgn="auto">
                <a:spcBef>
                  <a:spcPts val="0"/>
                </a:spcBef>
                <a:spcAft>
                  <a:spcPts val="0"/>
                </a:spcAft>
                <a:defRPr/>
              </a:pPr>
              <a:endParaRPr lang="zh-CN" altLang="en-US" kern="0">
                <a:solidFill>
                  <a:sysClr val="window" lastClr="FFFFFF"/>
                </a:solidFill>
                <a:latin typeface="Calibri"/>
                <a:ea typeface="宋体"/>
              </a:endParaRPr>
            </a:p>
          </p:txBody>
        </p:sp>
      </p:grpSp>
      <p:grpSp>
        <p:nvGrpSpPr>
          <p:cNvPr id="119" name="淘宝网Chenying0907出品 197"/>
          <p:cNvGrpSpPr/>
          <p:nvPr/>
        </p:nvGrpSpPr>
        <p:grpSpPr>
          <a:xfrm>
            <a:off x="2465018" y="3337891"/>
            <a:ext cx="244569" cy="244567"/>
            <a:chOff x="304800" y="673100"/>
            <a:chExt cx="4000500" cy="4000500"/>
          </a:xfrm>
          <a:effectLst>
            <a:outerShdw blurRad="139700" dist="152400" dir="8100000" sx="70000" sy="70000" algn="tr" rotWithShape="0">
              <a:prstClr val="black">
                <a:alpha val="66000"/>
              </a:prstClr>
            </a:outerShdw>
          </a:effectLst>
        </p:grpSpPr>
        <p:sp>
          <p:nvSpPr>
            <p:cNvPr id="120" name="同心圆 11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fontAlgn="auto">
                <a:spcBef>
                  <a:spcPts val="0"/>
                </a:spcBef>
                <a:spcAft>
                  <a:spcPts val="0"/>
                </a:spcAft>
                <a:defRPr/>
              </a:pPr>
              <a:endParaRPr lang="zh-CN" altLang="en-US" kern="0">
                <a:solidFill>
                  <a:sysClr val="windowText" lastClr="000000"/>
                </a:solidFill>
                <a:latin typeface="Calibri"/>
                <a:ea typeface="宋体"/>
              </a:endParaRPr>
            </a:p>
          </p:txBody>
        </p:sp>
        <p:sp>
          <p:nvSpPr>
            <p:cNvPr id="121" name="淘宝网Chenying0907出品 199"/>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fontAlgn="auto">
                <a:spcBef>
                  <a:spcPts val="0"/>
                </a:spcBef>
                <a:spcAft>
                  <a:spcPts val="0"/>
                </a:spcAft>
                <a:defRPr/>
              </a:pPr>
              <a:endParaRPr lang="zh-CN" altLang="en-US" kern="0">
                <a:solidFill>
                  <a:sysClr val="window" lastClr="FFFFFF"/>
                </a:solidFill>
                <a:latin typeface="Calibri"/>
                <a:ea typeface="宋体"/>
              </a:endParaRPr>
            </a:p>
          </p:txBody>
        </p:sp>
      </p:grpSp>
      <p:grpSp>
        <p:nvGrpSpPr>
          <p:cNvPr id="122" name="淘宝网Chenying0907出品 200"/>
          <p:cNvGrpSpPr/>
          <p:nvPr/>
        </p:nvGrpSpPr>
        <p:grpSpPr>
          <a:xfrm>
            <a:off x="2470016" y="3988080"/>
            <a:ext cx="244569" cy="244567"/>
            <a:chOff x="304800" y="673100"/>
            <a:chExt cx="4000500" cy="4000500"/>
          </a:xfrm>
          <a:effectLst>
            <a:outerShdw blurRad="139700" dist="152400" dir="8100000" sx="70000" sy="70000" algn="tr" rotWithShape="0">
              <a:prstClr val="black">
                <a:alpha val="66000"/>
              </a:prstClr>
            </a:outerShdw>
          </a:effectLst>
        </p:grpSpPr>
        <p:sp>
          <p:nvSpPr>
            <p:cNvPr id="123" name="同心圆 12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fontAlgn="auto">
                <a:spcBef>
                  <a:spcPts val="0"/>
                </a:spcBef>
                <a:spcAft>
                  <a:spcPts val="0"/>
                </a:spcAft>
                <a:defRPr/>
              </a:pPr>
              <a:endParaRPr lang="zh-CN" altLang="en-US" kern="0">
                <a:solidFill>
                  <a:sysClr val="windowText" lastClr="000000"/>
                </a:solidFill>
                <a:latin typeface="Calibri"/>
                <a:ea typeface="宋体"/>
              </a:endParaRPr>
            </a:p>
          </p:txBody>
        </p:sp>
        <p:sp>
          <p:nvSpPr>
            <p:cNvPr id="124" name="淘宝网Chenying0907出品 202"/>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fontAlgn="auto">
                <a:spcBef>
                  <a:spcPts val="0"/>
                </a:spcBef>
                <a:spcAft>
                  <a:spcPts val="0"/>
                </a:spcAft>
                <a:defRPr/>
              </a:pPr>
              <a:endParaRPr lang="zh-CN" altLang="en-US" kern="0">
                <a:solidFill>
                  <a:sysClr val="window" lastClr="FFFFFF"/>
                </a:solidFill>
                <a:latin typeface="Calibri"/>
                <a:ea typeface="宋体"/>
              </a:endParaRPr>
            </a:p>
          </p:txBody>
        </p:sp>
      </p:grpSp>
      <p:grpSp>
        <p:nvGrpSpPr>
          <p:cNvPr id="125" name="淘宝网Chenying0907出品 203"/>
          <p:cNvGrpSpPr/>
          <p:nvPr/>
        </p:nvGrpSpPr>
        <p:grpSpPr>
          <a:xfrm>
            <a:off x="2470793" y="4671310"/>
            <a:ext cx="244569" cy="244567"/>
            <a:chOff x="304800" y="673100"/>
            <a:chExt cx="4000500" cy="4000500"/>
          </a:xfrm>
          <a:effectLst>
            <a:outerShdw blurRad="139700" dist="152400" dir="8100000" sx="70000" sy="70000" algn="tr" rotWithShape="0">
              <a:prstClr val="black">
                <a:alpha val="66000"/>
              </a:prstClr>
            </a:outerShdw>
          </a:effectLst>
        </p:grpSpPr>
        <p:sp>
          <p:nvSpPr>
            <p:cNvPr id="126" name="同心圆 12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fontAlgn="auto">
                <a:spcBef>
                  <a:spcPts val="0"/>
                </a:spcBef>
                <a:spcAft>
                  <a:spcPts val="0"/>
                </a:spcAft>
                <a:defRPr/>
              </a:pPr>
              <a:endParaRPr lang="zh-CN" altLang="en-US" kern="0">
                <a:solidFill>
                  <a:sysClr val="windowText" lastClr="000000"/>
                </a:solidFill>
                <a:latin typeface="Calibri"/>
                <a:ea typeface="宋体"/>
              </a:endParaRPr>
            </a:p>
          </p:txBody>
        </p:sp>
        <p:sp>
          <p:nvSpPr>
            <p:cNvPr id="127" name="淘宝网Chenying0907出品 205"/>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fontAlgn="auto">
                <a:spcBef>
                  <a:spcPts val="0"/>
                </a:spcBef>
                <a:spcAft>
                  <a:spcPts val="0"/>
                </a:spcAft>
                <a:defRPr/>
              </a:pPr>
              <a:endParaRPr lang="zh-CN" altLang="en-US" kern="0">
                <a:solidFill>
                  <a:sysClr val="window" lastClr="FFFFFF"/>
                </a:solidFill>
                <a:latin typeface="Calibri"/>
                <a:ea typeface="宋体"/>
              </a:endParaRPr>
            </a:p>
          </p:txBody>
        </p:sp>
      </p:grpSp>
      <p:grpSp>
        <p:nvGrpSpPr>
          <p:cNvPr id="128" name="淘宝网Chenying0907出品 206"/>
          <p:cNvGrpSpPr/>
          <p:nvPr/>
        </p:nvGrpSpPr>
        <p:grpSpPr>
          <a:xfrm>
            <a:off x="6477777" y="2607375"/>
            <a:ext cx="244569" cy="244567"/>
            <a:chOff x="304800" y="673100"/>
            <a:chExt cx="4000500" cy="4000500"/>
          </a:xfrm>
          <a:effectLst>
            <a:outerShdw blurRad="139700" dist="152400" dir="8100000" sx="70000" sy="70000" algn="tr" rotWithShape="0">
              <a:prstClr val="black">
                <a:alpha val="66000"/>
              </a:prstClr>
            </a:outerShdw>
          </a:effectLst>
        </p:grpSpPr>
        <p:sp>
          <p:nvSpPr>
            <p:cNvPr id="129" name="同心圆 12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fontAlgn="auto">
                <a:spcBef>
                  <a:spcPts val="0"/>
                </a:spcBef>
                <a:spcAft>
                  <a:spcPts val="0"/>
                </a:spcAft>
                <a:defRPr/>
              </a:pPr>
              <a:endParaRPr lang="zh-CN" altLang="en-US" kern="0">
                <a:solidFill>
                  <a:sysClr val="windowText" lastClr="000000"/>
                </a:solidFill>
                <a:latin typeface="Calibri"/>
                <a:ea typeface="宋体"/>
              </a:endParaRPr>
            </a:p>
          </p:txBody>
        </p:sp>
        <p:sp>
          <p:nvSpPr>
            <p:cNvPr id="130" name="淘宝网Chenying0907出品 208"/>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fontAlgn="auto">
                <a:spcBef>
                  <a:spcPts val="0"/>
                </a:spcBef>
                <a:spcAft>
                  <a:spcPts val="0"/>
                </a:spcAft>
                <a:defRPr/>
              </a:pPr>
              <a:endParaRPr lang="zh-CN" altLang="en-US" kern="0">
                <a:solidFill>
                  <a:sysClr val="window" lastClr="FFFFFF"/>
                </a:solidFill>
                <a:latin typeface="Calibri"/>
                <a:ea typeface="宋体"/>
              </a:endParaRPr>
            </a:p>
          </p:txBody>
        </p:sp>
      </p:grpSp>
      <p:grpSp>
        <p:nvGrpSpPr>
          <p:cNvPr id="131" name="淘宝网Chenying0907出品 209"/>
          <p:cNvGrpSpPr/>
          <p:nvPr/>
        </p:nvGrpSpPr>
        <p:grpSpPr>
          <a:xfrm>
            <a:off x="6457538" y="3337891"/>
            <a:ext cx="244569" cy="244567"/>
            <a:chOff x="304800" y="673100"/>
            <a:chExt cx="4000500" cy="4000500"/>
          </a:xfrm>
          <a:effectLst>
            <a:outerShdw blurRad="139700" dist="152400" dir="8100000" sx="70000" sy="70000" algn="tr" rotWithShape="0">
              <a:prstClr val="black">
                <a:alpha val="66000"/>
              </a:prstClr>
            </a:outerShdw>
          </a:effectLst>
        </p:grpSpPr>
        <p:sp>
          <p:nvSpPr>
            <p:cNvPr id="132" name="同心圆 13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fontAlgn="auto">
                <a:spcBef>
                  <a:spcPts val="0"/>
                </a:spcBef>
                <a:spcAft>
                  <a:spcPts val="0"/>
                </a:spcAft>
                <a:defRPr/>
              </a:pPr>
              <a:endParaRPr lang="zh-CN" altLang="en-US" kern="0">
                <a:solidFill>
                  <a:sysClr val="windowText" lastClr="000000"/>
                </a:solidFill>
                <a:latin typeface="Calibri"/>
                <a:ea typeface="宋体"/>
              </a:endParaRPr>
            </a:p>
          </p:txBody>
        </p:sp>
        <p:sp>
          <p:nvSpPr>
            <p:cNvPr id="133" name="淘宝网Chenying0907出品 211"/>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fontAlgn="auto">
                <a:spcBef>
                  <a:spcPts val="0"/>
                </a:spcBef>
                <a:spcAft>
                  <a:spcPts val="0"/>
                </a:spcAft>
                <a:defRPr/>
              </a:pPr>
              <a:endParaRPr lang="zh-CN" altLang="en-US" kern="0">
                <a:solidFill>
                  <a:sysClr val="window" lastClr="FFFFFF"/>
                </a:solidFill>
                <a:latin typeface="Calibri"/>
                <a:ea typeface="宋体"/>
              </a:endParaRPr>
            </a:p>
          </p:txBody>
        </p:sp>
      </p:grpSp>
      <p:grpSp>
        <p:nvGrpSpPr>
          <p:cNvPr id="134" name="淘宝网Chenying0907出品 212"/>
          <p:cNvGrpSpPr/>
          <p:nvPr/>
        </p:nvGrpSpPr>
        <p:grpSpPr>
          <a:xfrm>
            <a:off x="6457538" y="4031578"/>
            <a:ext cx="244569" cy="244567"/>
            <a:chOff x="304800" y="673100"/>
            <a:chExt cx="4000500" cy="4000500"/>
          </a:xfrm>
          <a:effectLst>
            <a:outerShdw blurRad="139700" dist="152400" dir="8100000" sx="70000" sy="70000" algn="tr" rotWithShape="0">
              <a:prstClr val="black">
                <a:alpha val="66000"/>
              </a:prstClr>
            </a:outerShdw>
          </a:effectLst>
        </p:grpSpPr>
        <p:sp>
          <p:nvSpPr>
            <p:cNvPr id="135" name="同心圆 13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fontAlgn="auto">
                <a:spcBef>
                  <a:spcPts val="0"/>
                </a:spcBef>
                <a:spcAft>
                  <a:spcPts val="0"/>
                </a:spcAft>
                <a:defRPr/>
              </a:pPr>
              <a:endParaRPr lang="zh-CN" altLang="en-US" kern="0">
                <a:solidFill>
                  <a:sysClr val="windowText" lastClr="000000"/>
                </a:solidFill>
                <a:latin typeface="Calibri"/>
                <a:ea typeface="宋体"/>
              </a:endParaRPr>
            </a:p>
          </p:txBody>
        </p:sp>
        <p:sp>
          <p:nvSpPr>
            <p:cNvPr id="136" name="淘宝网Chenying0907出品 214"/>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fontAlgn="auto">
                <a:spcBef>
                  <a:spcPts val="0"/>
                </a:spcBef>
                <a:spcAft>
                  <a:spcPts val="0"/>
                </a:spcAft>
                <a:defRPr/>
              </a:pPr>
              <a:endParaRPr lang="zh-CN" altLang="en-US" kern="0">
                <a:solidFill>
                  <a:sysClr val="window" lastClr="FFFFFF"/>
                </a:solidFill>
                <a:latin typeface="Calibri"/>
                <a:ea typeface="宋体"/>
              </a:endParaRPr>
            </a:p>
          </p:txBody>
        </p:sp>
      </p:grpSp>
      <p:grpSp>
        <p:nvGrpSpPr>
          <p:cNvPr id="137" name="淘宝网Chenying0907出品 215"/>
          <p:cNvGrpSpPr/>
          <p:nvPr/>
        </p:nvGrpSpPr>
        <p:grpSpPr>
          <a:xfrm>
            <a:off x="6471274" y="4671309"/>
            <a:ext cx="244569" cy="244567"/>
            <a:chOff x="304800" y="673100"/>
            <a:chExt cx="4000500" cy="4000500"/>
          </a:xfrm>
          <a:effectLst>
            <a:outerShdw blurRad="139700" dist="152400" dir="8100000" sx="70000" sy="70000" algn="tr" rotWithShape="0">
              <a:prstClr val="black">
                <a:alpha val="66000"/>
              </a:prstClr>
            </a:outerShdw>
          </a:effectLst>
        </p:grpSpPr>
        <p:sp>
          <p:nvSpPr>
            <p:cNvPr id="138" name="同心圆 13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fontAlgn="auto">
                <a:spcBef>
                  <a:spcPts val="0"/>
                </a:spcBef>
                <a:spcAft>
                  <a:spcPts val="0"/>
                </a:spcAft>
                <a:defRPr/>
              </a:pPr>
              <a:endParaRPr lang="zh-CN" altLang="en-US" kern="0">
                <a:solidFill>
                  <a:sysClr val="windowText" lastClr="000000"/>
                </a:solidFill>
                <a:latin typeface="Calibri"/>
                <a:ea typeface="宋体"/>
              </a:endParaRPr>
            </a:p>
          </p:txBody>
        </p:sp>
        <p:sp>
          <p:nvSpPr>
            <p:cNvPr id="139" name="淘宝网Chenying0907出品 217"/>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fontAlgn="auto">
                <a:spcBef>
                  <a:spcPts val="0"/>
                </a:spcBef>
                <a:spcAft>
                  <a:spcPts val="0"/>
                </a:spcAft>
                <a:defRPr/>
              </a:pPr>
              <a:endParaRPr lang="zh-CN" altLang="en-US" kern="0">
                <a:solidFill>
                  <a:sysClr val="window" lastClr="FFFFFF"/>
                </a:solidFill>
                <a:latin typeface="Calibri"/>
                <a:ea typeface="宋体"/>
              </a:endParaRPr>
            </a:p>
          </p:txBody>
        </p:sp>
      </p:grpSp>
      <p:sp>
        <p:nvSpPr>
          <p:cNvPr id="140" name="TextBox 139"/>
          <p:cNvSpPr txBox="1"/>
          <p:nvPr/>
        </p:nvSpPr>
        <p:spPr>
          <a:xfrm>
            <a:off x="995257" y="2536206"/>
            <a:ext cx="1430311" cy="469377"/>
          </a:xfrm>
          <a:prstGeom prst="rect">
            <a:avLst/>
          </a:prstGeom>
          <a:noFill/>
        </p:spPr>
        <p:txBody>
          <a:bodyPr wrap="square" lIns="68598" tIns="34299" rIns="68598" bIns="34299" rtlCol="0">
            <a:spAutoFit/>
          </a:bodyPr>
          <a:lstStyle/>
          <a:p>
            <a:pPr fontAlgn="auto">
              <a:lnSpc>
                <a:spcPct val="130000"/>
              </a:lnSpc>
              <a:spcBef>
                <a:spcPts val="0"/>
              </a:spcBef>
              <a:spcAft>
                <a:spcPts val="0"/>
              </a:spcAft>
              <a:defRPr/>
            </a:pPr>
            <a:r>
              <a:rPr lang="zh-CN" altLang="en-US" sz="1000" kern="0" dirty="0">
                <a:solidFill>
                  <a:prstClr val="black">
                    <a:lumMod val="75000"/>
                    <a:lumOff val="25000"/>
                  </a:prstClr>
                </a:solidFill>
                <a:latin typeface="方正正纤黑简体" panose="02000000000000000000" pitchFamily="2" charset="-122"/>
                <a:ea typeface="方正正纤黑简体" panose="02000000000000000000" pitchFamily="2" charset="-122"/>
              </a:rPr>
              <a:t>您的内容打在这里，或者通过复制您的文本后</a:t>
            </a:r>
          </a:p>
        </p:txBody>
      </p:sp>
      <p:sp>
        <p:nvSpPr>
          <p:cNvPr id="141" name="淘宝网Chenying0907出品 46"/>
          <p:cNvSpPr txBox="1"/>
          <p:nvPr/>
        </p:nvSpPr>
        <p:spPr>
          <a:xfrm>
            <a:off x="556995" y="3183468"/>
            <a:ext cx="476734" cy="561692"/>
          </a:xfrm>
          <a:prstGeom prst="rect">
            <a:avLst/>
          </a:prstGeom>
          <a:noFill/>
        </p:spPr>
        <p:txBody>
          <a:bodyPr wrap="none" lIns="68580" tIns="34290" rIns="68580" bIns="34290" rtlCol="0">
            <a:spAutoFit/>
          </a:bodyPr>
          <a:lstStyle/>
          <a:p>
            <a:pPr algn="ctr"/>
            <a:r>
              <a:rPr lang="en-US" altLang="zh-CN" sz="3200" dirty="0">
                <a:solidFill>
                  <a:prstClr val="black">
                    <a:lumMod val="75000"/>
                    <a:lumOff val="25000"/>
                  </a:prstClr>
                </a:solidFill>
                <a:latin typeface="Agency FB" panose="020B0503020202020204" pitchFamily="34" charset="0"/>
                <a:ea typeface="黑体" pitchFamily="49" charset="-122"/>
                <a:cs typeface="Aharoni" panose="02010803020104030203" pitchFamily="2" charset="-79"/>
              </a:rPr>
              <a:t>02</a:t>
            </a:r>
            <a:endParaRPr lang="zh-CN" altLang="en-US" sz="3200" dirty="0">
              <a:solidFill>
                <a:prstClr val="black">
                  <a:lumMod val="75000"/>
                  <a:lumOff val="25000"/>
                </a:prstClr>
              </a:solidFill>
              <a:latin typeface="Agency FB" panose="020B0503020202020204" pitchFamily="34" charset="0"/>
              <a:ea typeface="黑体" pitchFamily="49" charset="-122"/>
              <a:cs typeface="Aharoni" panose="02010803020104030203" pitchFamily="2" charset="-79"/>
            </a:endParaRPr>
          </a:p>
        </p:txBody>
      </p:sp>
      <p:sp>
        <p:nvSpPr>
          <p:cNvPr id="142" name="TextBox 141"/>
          <p:cNvSpPr txBox="1"/>
          <p:nvPr/>
        </p:nvSpPr>
        <p:spPr>
          <a:xfrm>
            <a:off x="995257" y="3229626"/>
            <a:ext cx="1430311" cy="469377"/>
          </a:xfrm>
          <a:prstGeom prst="rect">
            <a:avLst/>
          </a:prstGeom>
          <a:noFill/>
        </p:spPr>
        <p:txBody>
          <a:bodyPr wrap="square" lIns="68598" tIns="34299" rIns="68598" bIns="34299" rtlCol="0">
            <a:spAutoFit/>
          </a:bodyPr>
          <a:lstStyle/>
          <a:p>
            <a:pPr fontAlgn="auto">
              <a:lnSpc>
                <a:spcPct val="130000"/>
              </a:lnSpc>
              <a:spcBef>
                <a:spcPts val="0"/>
              </a:spcBef>
              <a:spcAft>
                <a:spcPts val="0"/>
              </a:spcAft>
              <a:defRPr/>
            </a:pPr>
            <a:r>
              <a:rPr lang="zh-CN" altLang="en-US" sz="1000" kern="0" dirty="0">
                <a:solidFill>
                  <a:prstClr val="black">
                    <a:lumMod val="75000"/>
                    <a:lumOff val="25000"/>
                  </a:prstClr>
                </a:solidFill>
                <a:latin typeface="方正正纤黑简体" panose="02000000000000000000" pitchFamily="2" charset="-122"/>
                <a:ea typeface="方正正纤黑简体" panose="02000000000000000000" pitchFamily="2" charset="-122"/>
              </a:rPr>
              <a:t>您的内容打在这里，或者通过复制您的文本后</a:t>
            </a:r>
          </a:p>
        </p:txBody>
      </p:sp>
      <p:sp>
        <p:nvSpPr>
          <p:cNvPr id="143" name="淘宝网Chenying0907出品 46"/>
          <p:cNvSpPr txBox="1"/>
          <p:nvPr/>
        </p:nvSpPr>
        <p:spPr>
          <a:xfrm>
            <a:off x="550584" y="3869268"/>
            <a:ext cx="489557" cy="561692"/>
          </a:xfrm>
          <a:prstGeom prst="rect">
            <a:avLst/>
          </a:prstGeom>
          <a:noFill/>
        </p:spPr>
        <p:txBody>
          <a:bodyPr wrap="none" lIns="68580" tIns="34290" rIns="68580" bIns="34290" rtlCol="0">
            <a:spAutoFit/>
          </a:bodyPr>
          <a:lstStyle/>
          <a:p>
            <a:pPr algn="ctr"/>
            <a:r>
              <a:rPr lang="en-US" altLang="zh-CN" sz="3200" dirty="0">
                <a:solidFill>
                  <a:prstClr val="black">
                    <a:lumMod val="75000"/>
                    <a:lumOff val="25000"/>
                  </a:prstClr>
                </a:solidFill>
                <a:latin typeface="Agency FB" panose="020B0503020202020204" pitchFamily="34" charset="0"/>
                <a:ea typeface="黑体" pitchFamily="49" charset="-122"/>
                <a:cs typeface="Aharoni" panose="02010803020104030203" pitchFamily="2" charset="-79"/>
              </a:rPr>
              <a:t>03</a:t>
            </a:r>
            <a:endParaRPr lang="zh-CN" altLang="en-US" sz="3200" dirty="0">
              <a:solidFill>
                <a:prstClr val="black">
                  <a:lumMod val="75000"/>
                  <a:lumOff val="25000"/>
                </a:prstClr>
              </a:solidFill>
              <a:latin typeface="Agency FB" panose="020B0503020202020204" pitchFamily="34" charset="0"/>
              <a:ea typeface="黑体" pitchFamily="49" charset="-122"/>
              <a:cs typeface="Aharoni" panose="02010803020104030203" pitchFamily="2" charset="-79"/>
            </a:endParaRPr>
          </a:p>
        </p:txBody>
      </p:sp>
      <p:sp>
        <p:nvSpPr>
          <p:cNvPr id="144" name="TextBox 143"/>
          <p:cNvSpPr txBox="1"/>
          <p:nvPr/>
        </p:nvSpPr>
        <p:spPr>
          <a:xfrm>
            <a:off x="995257" y="3900186"/>
            <a:ext cx="1430311" cy="469377"/>
          </a:xfrm>
          <a:prstGeom prst="rect">
            <a:avLst/>
          </a:prstGeom>
          <a:noFill/>
        </p:spPr>
        <p:txBody>
          <a:bodyPr wrap="square" lIns="68598" tIns="34299" rIns="68598" bIns="34299" rtlCol="0">
            <a:spAutoFit/>
          </a:bodyPr>
          <a:lstStyle/>
          <a:p>
            <a:pPr fontAlgn="auto">
              <a:lnSpc>
                <a:spcPct val="130000"/>
              </a:lnSpc>
              <a:spcBef>
                <a:spcPts val="0"/>
              </a:spcBef>
              <a:spcAft>
                <a:spcPts val="0"/>
              </a:spcAft>
              <a:defRPr/>
            </a:pPr>
            <a:r>
              <a:rPr lang="zh-CN" altLang="en-US" sz="1000" kern="0" dirty="0">
                <a:solidFill>
                  <a:prstClr val="black">
                    <a:lumMod val="75000"/>
                    <a:lumOff val="25000"/>
                  </a:prstClr>
                </a:solidFill>
                <a:latin typeface="方正正纤黑简体" panose="02000000000000000000" pitchFamily="2" charset="-122"/>
                <a:ea typeface="方正正纤黑简体" panose="02000000000000000000" pitchFamily="2" charset="-122"/>
              </a:rPr>
              <a:t>您的内容打在这里，或者通过复制您的文本后</a:t>
            </a:r>
          </a:p>
        </p:txBody>
      </p:sp>
      <p:sp>
        <p:nvSpPr>
          <p:cNvPr id="145" name="淘宝网Chenying0907出品 46"/>
          <p:cNvSpPr txBox="1"/>
          <p:nvPr/>
        </p:nvSpPr>
        <p:spPr>
          <a:xfrm>
            <a:off x="558599" y="4555068"/>
            <a:ext cx="473527" cy="561692"/>
          </a:xfrm>
          <a:prstGeom prst="rect">
            <a:avLst/>
          </a:prstGeom>
          <a:noFill/>
        </p:spPr>
        <p:txBody>
          <a:bodyPr wrap="none" lIns="68580" tIns="34290" rIns="68580" bIns="34290" rtlCol="0">
            <a:spAutoFit/>
          </a:bodyPr>
          <a:lstStyle/>
          <a:p>
            <a:pPr algn="ctr"/>
            <a:r>
              <a:rPr lang="en-US" altLang="zh-CN" sz="3200" dirty="0">
                <a:solidFill>
                  <a:prstClr val="black">
                    <a:lumMod val="75000"/>
                    <a:lumOff val="25000"/>
                  </a:prstClr>
                </a:solidFill>
                <a:latin typeface="Agency FB" panose="020B0503020202020204" pitchFamily="34" charset="0"/>
                <a:ea typeface="黑体" pitchFamily="49" charset="-122"/>
                <a:cs typeface="Aharoni" panose="02010803020104030203" pitchFamily="2" charset="-79"/>
              </a:rPr>
              <a:t>04</a:t>
            </a:r>
            <a:endParaRPr lang="zh-CN" altLang="en-US" sz="3200" dirty="0">
              <a:solidFill>
                <a:prstClr val="black">
                  <a:lumMod val="75000"/>
                  <a:lumOff val="25000"/>
                </a:prstClr>
              </a:solidFill>
              <a:latin typeface="Agency FB" panose="020B0503020202020204" pitchFamily="34" charset="0"/>
              <a:ea typeface="黑体" pitchFamily="49" charset="-122"/>
              <a:cs typeface="Aharoni" panose="02010803020104030203" pitchFamily="2" charset="-79"/>
            </a:endParaRPr>
          </a:p>
        </p:txBody>
      </p:sp>
      <p:sp>
        <p:nvSpPr>
          <p:cNvPr id="146" name="TextBox 145"/>
          <p:cNvSpPr txBox="1"/>
          <p:nvPr/>
        </p:nvSpPr>
        <p:spPr>
          <a:xfrm>
            <a:off x="995257" y="4593606"/>
            <a:ext cx="1430311" cy="469377"/>
          </a:xfrm>
          <a:prstGeom prst="rect">
            <a:avLst/>
          </a:prstGeom>
          <a:noFill/>
        </p:spPr>
        <p:txBody>
          <a:bodyPr wrap="square" lIns="68598" tIns="34299" rIns="68598" bIns="34299" rtlCol="0">
            <a:spAutoFit/>
          </a:bodyPr>
          <a:lstStyle/>
          <a:p>
            <a:pPr fontAlgn="auto">
              <a:lnSpc>
                <a:spcPct val="130000"/>
              </a:lnSpc>
              <a:spcBef>
                <a:spcPts val="0"/>
              </a:spcBef>
              <a:spcAft>
                <a:spcPts val="0"/>
              </a:spcAft>
              <a:defRPr/>
            </a:pPr>
            <a:r>
              <a:rPr lang="zh-CN" altLang="en-US" sz="1000" kern="0" dirty="0">
                <a:solidFill>
                  <a:prstClr val="black">
                    <a:lumMod val="75000"/>
                    <a:lumOff val="25000"/>
                  </a:prstClr>
                </a:solidFill>
                <a:latin typeface="方正正纤黑简体" panose="02000000000000000000" pitchFamily="2" charset="-122"/>
                <a:ea typeface="方正正纤黑简体" panose="02000000000000000000" pitchFamily="2" charset="-122"/>
              </a:rPr>
              <a:t>您的内容打在这里，或者通过复制您的文本后</a:t>
            </a:r>
          </a:p>
        </p:txBody>
      </p:sp>
      <p:sp>
        <p:nvSpPr>
          <p:cNvPr id="147" name="淘宝网Chenying0907出品 46"/>
          <p:cNvSpPr txBox="1"/>
          <p:nvPr/>
        </p:nvSpPr>
        <p:spPr>
          <a:xfrm>
            <a:off x="6725190" y="2426285"/>
            <a:ext cx="484748" cy="561692"/>
          </a:xfrm>
          <a:prstGeom prst="rect">
            <a:avLst/>
          </a:prstGeom>
          <a:noFill/>
        </p:spPr>
        <p:txBody>
          <a:bodyPr wrap="none" lIns="68580" tIns="34290" rIns="68580" bIns="34290" rtlCol="0">
            <a:spAutoFit/>
          </a:bodyPr>
          <a:lstStyle/>
          <a:p>
            <a:pPr algn="ctr"/>
            <a:r>
              <a:rPr lang="en-US" altLang="zh-CN" sz="3200" dirty="0">
                <a:solidFill>
                  <a:prstClr val="black">
                    <a:lumMod val="75000"/>
                    <a:lumOff val="25000"/>
                  </a:prstClr>
                </a:solidFill>
                <a:latin typeface="Agency FB" panose="020B0503020202020204" pitchFamily="34" charset="0"/>
                <a:ea typeface="黑体" pitchFamily="49" charset="-122"/>
                <a:cs typeface="Aharoni" panose="02010803020104030203" pitchFamily="2" charset="-79"/>
              </a:rPr>
              <a:t>05</a:t>
            </a:r>
            <a:endParaRPr lang="zh-CN" altLang="en-US" sz="3200" dirty="0">
              <a:solidFill>
                <a:prstClr val="black">
                  <a:lumMod val="75000"/>
                  <a:lumOff val="25000"/>
                </a:prstClr>
              </a:solidFill>
              <a:latin typeface="Agency FB" panose="020B0503020202020204" pitchFamily="34" charset="0"/>
              <a:ea typeface="黑体" pitchFamily="49" charset="-122"/>
              <a:cs typeface="Aharoni" panose="02010803020104030203" pitchFamily="2" charset="-79"/>
            </a:endParaRPr>
          </a:p>
        </p:txBody>
      </p:sp>
      <p:sp>
        <p:nvSpPr>
          <p:cNvPr id="148" name="TextBox 147"/>
          <p:cNvSpPr txBox="1"/>
          <p:nvPr/>
        </p:nvSpPr>
        <p:spPr>
          <a:xfrm>
            <a:off x="7181029" y="2469928"/>
            <a:ext cx="1430311" cy="469377"/>
          </a:xfrm>
          <a:prstGeom prst="rect">
            <a:avLst/>
          </a:prstGeom>
          <a:noFill/>
        </p:spPr>
        <p:txBody>
          <a:bodyPr wrap="square" lIns="68598" tIns="34299" rIns="68598" bIns="34299" rtlCol="0">
            <a:spAutoFit/>
          </a:bodyPr>
          <a:lstStyle/>
          <a:p>
            <a:pPr fontAlgn="auto">
              <a:lnSpc>
                <a:spcPct val="130000"/>
              </a:lnSpc>
              <a:spcBef>
                <a:spcPts val="0"/>
              </a:spcBef>
              <a:spcAft>
                <a:spcPts val="0"/>
              </a:spcAft>
              <a:defRPr/>
            </a:pPr>
            <a:r>
              <a:rPr lang="zh-CN" altLang="en-US" sz="1000" kern="0" dirty="0">
                <a:solidFill>
                  <a:prstClr val="black">
                    <a:lumMod val="75000"/>
                    <a:lumOff val="25000"/>
                  </a:prstClr>
                </a:solidFill>
                <a:latin typeface="方正正纤黑简体" panose="02000000000000000000" pitchFamily="2" charset="-122"/>
                <a:ea typeface="方正正纤黑简体" panose="02000000000000000000" pitchFamily="2" charset="-122"/>
              </a:rPr>
              <a:t>您的内容打在这里，或者通过复制您的文本后</a:t>
            </a:r>
          </a:p>
        </p:txBody>
      </p:sp>
      <p:sp>
        <p:nvSpPr>
          <p:cNvPr id="149" name="淘宝网Chenying0907出品 46"/>
          <p:cNvSpPr txBox="1"/>
          <p:nvPr/>
        </p:nvSpPr>
        <p:spPr>
          <a:xfrm>
            <a:off x="6721984" y="3183468"/>
            <a:ext cx="491160" cy="561692"/>
          </a:xfrm>
          <a:prstGeom prst="rect">
            <a:avLst/>
          </a:prstGeom>
          <a:noFill/>
        </p:spPr>
        <p:txBody>
          <a:bodyPr wrap="none" lIns="68580" tIns="34290" rIns="68580" bIns="34290" rtlCol="0">
            <a:spAutoFit/>
          </a:bodyPr>
          <a:lstStyle/>
          <a:p>
            <a:pPr algn="ctr"/>
            <a:r>
              <a:rPr lang="en-US" altLang="zh-CN" sz="3200" dirty="0">
                <a:solidFill>
                  <a:prstClr val="black">
                    <a:lumMod val="75000"/>
                    <a:lumOff val="25000"/>
                  </a:prstClr>
                </a:solidFill>
                <a:latin typeface="Agency FB" panose="020B0503020202020204" pitchFamily="34" charset="0"/>
                <a:ea typeface="黑体" pitchFamily="49" charset="-122"/>
                <a:cs typeface="Aharoni" panose="02010803020104030203" pitchFamily="2" charset="-79"/>
              </a:rPr>
              <a:t>06</a:t>
            </a:r>
            <a:endParaRPr lang="zh-CN" altLang="en-US" sz="3200" dirty="0">
              <a:solidFill>
                <a:prstClr val="black">
                  <a:lumMod val="75000"/>
                  <a:lumOff val="25000"/>
                </a:prstClr>
              </a:solidFill>
              <a:latin typeface="Agency FB" panose="020B0503020202020204" pitchFamily="34" charset="0"/>
              <a:ea typeface="黑体" pitchFamily="49" charset="-122"/>
              <a:cs typeface="Aharoni" panose="02010803020104030203" pitchFamily="2" charset="-79"/>
            </a:endParaRPr>
          </a:p>
        </p:txBody>
      </p:sp>
      <p:sp>
        <p:nvSpPr>
          <p:cNvPr id="150" name="TextBox 149"/>
          <p:cNvSpPr txBox="1"/>
          <p:nvPr/>
        </p:nvSpPr>
        <p:spPr>
          <a:xfrm>
            <a:off x="7181029" y="3234731"/>
            <a:ext cx="1430311" cy="469377"/>
          </a:xfrm>
          <a:prstGeom prst="rect">
            <a:avLst/>
          </a:prstGeom>
          <a:noFill/>
        </p:spPr>
        <p:txBody>
          <a:bodyPr wrap="square" lIns="68598" tIns="34299" rIns="68598" bIns="34299" rtlCol="0">
            <a:spAutoFit/>
          </a:bodyPr>
          <a:lstStyle/>
          <a:p>
            <a:pPr fontAlgn="auto">
              <a:lnSpc>
                <a:spcPct val="130000"/>
              </a:lnSpc>
              <a:spcBef>
                <a:spcPts val="0"/>
              </a:spcBef>
              <a:spcAft>
                <a:spcPts val="0"/>
              </a:spcAft>
              <a:defRPr/>
            </a:pPr>
            <a:r>
              <a:rPr lang="zh-CN" altLang="en-US" sz="1000" kern="0" dirty="0">
                <a:solidFill>
                  <a:prstClr val="black">
                    <a:lumMod val="75000"/>
                    <a:lumOff val="25000"/>
                  </a:prstClr>
                </a:solidFill>
                <a:latin typeface="方正正纤黑简体" panose="02000000000000000000" pitchFamily="2" charset="-122"/>
                <a:ea typeface="方正正纤黑简体" panose="02000000000000000000" pitchFamily="2" charset="-122"/>
              </a:rPr>
              <a:t>您的内容打在这里，或者通过复制您的文本后</a:t>
            </a:r>
          </a:p>
        </p:txBody>
      </p:sp>
      <p:sp>
        <p:nvSpPr>
          <p:cNvPr id="151" name="淘宝网Chenying0907出品 46"/>
          <p:cNvSpPr txBox="1"/>
          <p:nvPr/>
        </p:nvSpPr>
        <p:spPr>
          <a:xfrm>
            <a:off x="6734807" y="3869268"/>
            <a:ext cx="465512" cy="561692"/>
          </a:xfrm>
          <a:prstGeom prst="rect">
            <a:avLst/>
          </a:prstGeom>
          <a:noFill/>
        </p:spPr>
        <p:txBody>
          <a:bodyPr wrap="none" lIns="68580" tIns="34290" rIns="68580" bIns="34290" rtlCol="0">
            <a:spAutoFit/>
          </a:bodyPr>
          <a:lstStyle/>
          <a:p>
            <a:pPr algn="ctr"/>
            <a:r>
              <a:rPr lang="en-US" altLang="zh-CN" sz="3200" dirty="0">
                <a:solidFill>
                  <a:prstClr val="black">
                    <a:lumMod val="75000"/>
                    <a:lumOff val="25000"/>
                  </a:prstClr>
                </a:solidFill>
                <a:latin typeface="Agency FB" panose="020B0503020202020204" pitchFamily="34" charset="0"/>
                <a:ea typeface="黑体" pitchFamily="49" charset="-122"/>
                <a:cs typeface="Aharoni" panose="02010803020104030203" pitchFamily="2" charset="-79"/>
              </a:rPr>
              <a:t>07</a:t>
            </a:r>
            <a:endParaRPr lang="zh-CN" altLang="en-US" sz="3200" dirty="0">
              <a:solidFill>
                <a:prstClr val="black">
                  <a:lumMod val="75000"/>
                  <a:lumOff val="25000"/>
                </a:prstClr>
              </a:solidFill>
              <a:latin typeface="Agency FB" panose="020B0503020202020204" pitchFamily="34" charset="0"/>
              <a:ea typeface="黑体" pitchFamily="49" charset="-122"/>
              <a:cs typeface="Aharoni" panose="02010803020104030203" pitchFamily="2" charset="-79"/>
            </a:endParaRPr>
          </a:p>
        </p:txBody>
      </p:sp>
      <p:sp>
        <p:nvSpPr>
          <p:cNvPr id="152" name="TextBox 151"/>
          <p:cNvSpPr txBox="1"/>
          <p:nvPr/>
        </p:nvSpPr>
        <p:spPr>
          <a:xfrm>
            <a:off x="7181029" y="3905291"/>
            <a:ext cx="1430311" cy="469377"/>
          </a:xfrm>
          <a:prstGeom prst="rect">
            <a:avLst/>
          </a:prstGeom>
          <a:noFill/>
        </p:spPr>
        <p:txBody>
          <a:bodyPr wrap="square" lIns="68598" tIns="34299" rIns="68598" bIns="34299" rtlCol="0">
            <a:spAutoFit/>
          </a:bodyPr>
          <a:lstStyle/>
          <a:p>
            <a:pPr fontAlgn="auto">
              <a:lnSpc>
                <a:spcPct val="130000"/>
              </a:lnSpc>
              <a:spcBef>
                <a:spcPts val="0"/>
              </a:spcBef>
              <a:spcAft>
                <a:spcPts val="0"/>
              </a:spcAft>
              <a:defRPr/>
            </a:pPr>
            <a:r>
              <a:rPr lang="zh-CN" altLang="en-US" sz="1000" kern="0" dirty="0">
                <a:solidFill>
                  <a:prstClr val="black">
                    <a:lumMod val="75000"/>
                    <a:lumOff val="25000"/>
                  </a:prstClr>
                </a:solidFill>
                <a:latin typeface="方正正纤黑简体" panose="02000000000000000000" pitchFamily="2" charset="-122"/>
                <a:ea typeface="方正正纤黑简体" panose="02000000000000000000" pitchFamily="2" charset="-122"/>
              </a:rPr>
              <a:t>您的内容打在这里，或者通过复制您的文本后</a:t>
            </a:r>
          </a:p>
        </p:txBody>
      </p:sp>
      <p:sp>
        <p:nvSpPr>
          <p:cNvPr id="153" name="淘宝网Chenying0907出品 46"/>
          <p:cNvSpPr txBox="1"/>
          <p:nvPr/>
        </p:nvSpPr>
        <p:spPr>
          <a:xfrm>
            <a:off x="6721181" y="4555068"/>
            <a:ext cx="492763" cy="561692"/>
          </a:xfrm>
          <a:prstGeom prst="rect">
            <a:avLst/>
          </a:prstGeom>
          <a:noFill/>
        </p:spPr>
        <p:txBody>
          <a:bodyPr wrap="none" lIns="68580" tIns="34290" rIns="68580" bIns="34290" rtlCol="0">
            <a:spAutoFit/>
          </a:bodyPr>
          <a:lstStyle/>
          <a:p>
            <a:pPr algn="ctr"/>
            <a:r>
              <a:rPr lang="en-US" altLang="zh-CN" sz="3200" dirty="0">
                <a:solidFill>
                  <a:prstClr val="black">
                    <a:lumMod val="75000"/>
                    <a:lumOff val="25000"/>
                  </a:prstClr>
                </a:solidFill>
                <a:latin typeface="Agency FB" panose="020B0503020202020204" pitchFamily="34" charset="0"/>
                <a:ea typeface="黑体" pitchFamily="49" charset="-122"/>
                <a:cs typeface="Aharoni" panose="02010803020104030203" pitchFamily="2" charset="-79"/>
              </a:rPr>
              <a:t>08</a:t>
            </a:r>
            <a:endParaRPr lang="zh-CN" altLang="en-US" sz="3200" dirty="0">
              <a:solidFill>
                <a:prstClr val="black">
                  <a:lumMod val="75000"/>
                  <a:lumOff val="25000"/>
                </a:prstClr>
              </a:solidFill>
              <a:latin typeface="Agency FB" panose="020B0503020202020204" pitchFamily="34" charset="0"/>
              <a:ea typeface="黑体" pitchFamily="49" charset="-122"/>
              <a:cs typeface="Aharoni" panose="02010803020104030203" pitchFamily="2" charset="-79"/>
            </a:endParaRPr>
          </a:p>
        </p:txBody>
      </p:sp>
      <p:sp>
        <p:nvSpPr>
          <p:cNvPr id="154" name="TextBox 153"/>
          <p:cNvSpPr txBox="1"/>
          <p:nvPr/>
        </p:nvSpPr>
        <p:spPr>
          <a:xfrm>
            <a:off x="7181029" y="4598711"/>
            <a:ext cx="1430311" cy="469377"/>
          </a:xfrm>
          <a:prstGeom prst="rect">
            <a:avLst/>
          </a:prstGeom>
          <a:noFill/>
        </p:spPr>
        <p:txBody>
          <a:bodyPr wrap="square" lIns="68598" tIns="34299" rIns="68598" bIns="34299" rtlCol="0">
            <a:spAutoFit/>
          </a:bodyPr>
          <a:lstStyle/>
          <a:p>
            <a:pPr fontAlgn="auto">
              <a:lnSpc>
                <a:spcPct val="130000"/>
              </a:lnSpc>
              <a:spcBef>
                <a:spcPts val="0"/>
              </a:spcBef>
              <a:spcAft>
                <a:spcPts val="0"/>
              </a:spcAft>
              <a:defRPr/>
            </a:pPr>
            <a:r>
              <a:rPr lang="zh-CN" altLang="en-US" sz="1000" kern="0" dirty="0">
                <a:solidFill>
                  <a:prstClr val="black">
                    <a:lumMod val="75000"/>
                    <a:lumOff val="25000"/>
                  </a:prstClr>
                </a:solidFill>
                <a:latin typeface="方正正纤黑简体" panose="02000000000000000000" pitchFamily="2" charset="-122"/>
                <a:ea typeface="方正正纤黑简体" panose="02000000000000000000" pitchFamily="2" charset="-122"/>
              </a:rPr>
              <a:t>您的内容打在这里，或者通过复制您的文本后</a:t>
            </a:r>
          </a:p>
        </p:txBody>
      </p:sp>
      <p:sp>
        <p:nvSpPr>
          <p:cNvPr id="155" name="淘宝网Chenying0907出品 3"/>
          <p:cNvSpPr>
            <a:spLocks noChangeArrowheads="1"/>
          </p:cNvSpPr>
          <p:nvPr/>
        </p:nvSpPr>
        <p:spPr bwMode="auto">
          <a:xfrm>
            <a:off x="4248002" y="3517923"/>
            <a:ext cx="651464" cy="6848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algn="ctr"/>
            <a:r>
              <a:rPr lang="zh-CN" altLang="en-US" sz="2000" b="1" dirty="0">
                <a:solidFill>
                  <a:prstClr val="black">
                    <a:lumMod val="75000"/>
                    <a:lumOff val="25000"/>
                  </a:prstClr>
                </a:solidFill>
                <a:latin typeface="方正正纤黑简体" panose="02000000000000000000" pitchFamily="2" charset="-122"/>
                <a:ea typeface="方正正纤黑简体" panose="02000000000000000000" pitchFamily="2" charset="-122"/>
                <a:sym typeface="Arial" pitchFamily="34" charset="0"/>
              </a:rPr>
              <a:t>现实</a:t>
            </a:r>
            <a:endParaRPr lang="en-US" altLang="zh-CN" sz="2000" b="1" dirty="0">
              <a:solidFill>
                <a:prstClr val="black">
                  <a:lumMod val="75000"/>
                  <a:lumOff val="25000"/>
                </a:prstClr>
              </a:solidFill>
              <a:latin typeface="方正正纤黑简体" panose="02000000000000000000" pitchFamily="2" charset="-122"/>
              <a:ea typeface="方正正纤黑简体" panose="02000000000000000000" pitchFamily="2" charset="-122"/>
              <a:sym typeface="Arial" pitchFamily="34" charset="0"/>
            </a:endParaRPr>
          </a:p>
          <a:p>
            <a:pPr algn="ctr"/>
            <a:r>
              <a:rPr lang="zh-CN" altLang="en-US" sz="2000" b="1" dirty="0">
                <a:solidFill>
                  <a:prstClr val="black">
                    <a:lumMod val="75000"/>
                    <a:lumOff val="25000"/>
                  </a:prstClr>
                </a:solidFill>
                <a:latin typeface="方正正纤黑简体" panose="02000000000000000000" pitchFamily="2" charset="-122"/>
                <a:ea typeface="方正正纤黑简体" panose="02000000000000000000" pitchFamily="2" charset="-122"/>
                <a:sym typeface="Arial" pitchFamily="34" charset="0"/>
              </a:rPr>
              <a:t>需求</a:t>
            </a:r>
          </a:p>
        </p:txBody>
      </p:sp>
      <p:sp>
        <p:nvSpPr>
          <p:cNvPr id="156" name="淘宝网Chenying0907出品 3"/>
          <p:cNvSpPr>
            <a:spLocks noChangeArrowheads="1"/>
          </p:cNvSpPr>
          <p:nvPr/>
        </p:nvSpPr>
        <p:spPr bwMode="auto">
          <a:xfrm>
            <a:off x="3122849" y="3050859"/>
            <a:ext cx="446280" cy="1923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algn="ctr"/>
            <a:r>
              <a:rPr lang="zh-CN" altLang="en-US" sz="800" dirty="0">
                <a:solidFill>
                  <a:prstClr val="white"/>
                </a:solidFill>
                <a:latin typeface="方正正纤黑简体" panose="02000000000000000000" pitchFamily="2" charset="-122"/>
                <a:ea typeface="方正正纤黑简体" panose="02000000000000000000" pitchFamily="2" charset="-122"/>
                <a:sym typeface="Arial" pitchFamily="34" charset="0"/>
              </a:rPr>
              <a:t>关键词</a:t>
            </a:r>
            <a:endParaRPr lang="en-US" altLang="zh-CN" sz="800" dirty="0">
              <a:solidFill>
                <a:prstClr val="white"/>
              </a:solidFill>
              <a:latin typeface="方正正纤黑简体" panose="02000000000000000000" pitchFamily="2" charset="-122"/>
              <a:ea typeface="方正正纤黑简体" panose="02000000000000000000" pitchFamily="2" charset="-122"/>
              <a:sym typeface="Arial" pitchFamily="34" charset="0"/>
            </a:endParaRPr>
          </a:p>
        </p:txBody>
      </p:sp>
      <p:sp>
        <p:nvSpPr>
          <p:cNvPr id="157" name="淘宝网Chenying0907出品 3"/>
          <p:cNvSpPr>
            <a:spLocks noChangeArrowheads="1"/>
          </p:cNvSpPr>
          <p:nvPr/>
        </p:nvSpPr>
        <p:spPr bwMode="auto">
          <a:xfrm>
            <a:off x="3122849" y="4354859"/>
            <a:ext cx="446280" cy="1923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algn="ctr"/>
            <a:r>
              <a:rPr lang="zh-CN" altLang="en-US" sz="800" dirty="0">
                <a:solidFill>
                  <a:prstClr val="white"/>
                </a:solidFill>
                <a:latin typeface="方正正纤黑简体" panose="02000000000000000000" pitchFamily="2" charset="-122"/>
                <a:ea typeface="方正正纤黑简体" panose="02000000000000000000" pitchFamily="2" charset="-122"/>
                <a:sym typeface="Arial" pitchFamily="34" charset="0"/>
              </a:rPr>
              <a:t>关键词</a:t>
            </a:r>
            <a:endParaRPr lang="en-US" altLang="zh-CN" sz="800" dirty="0">
              <a:solidFill>
                <a:prstClr val="white"/>
              </a:solidFill>
              <a:latin typeface="方正正纤黑简体" panose="02000000000000000000" pitchFamily="2" charset="-122"/>
              <a:ea typeface="方正正纤黑简体" panose="02000000000000000000" pitchFamily="2" charset="-122"/>
              <a:sym typeface="Arial" pitchFamily="34" charset="0"/>
            </a:endParaRPr>
          </a:p>
        </p:txBody>
      </p:sp>
      <p:sp>
        <p:nvSpPr>
          <p:cNvPr id="158" name="淘宝网Chenying0907出品 3"/>
          <p:cNvSpPr>
            <a:spLocks noChangeArrowheads="1"/>
          </p:cNvSpPr>
          <p:nvPr/>
        </p:nvSpPr>
        <p:spPr bwMode="auto">
          <a:xfrm>
            <a:off x="5606131" y="3050859"/>
            <a:ext cx="446280" cy="1923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algn="ctr"/>
            <a:r>
              <a:rPr lang="zh-CN" altLang="en-US" sz="800" dirty="0">
                <a:solidFill>
                  <a:prstClr val="white"/>
                </a:solidFill>
                <a:latin typeface="方正正纤黑简体" panose="02000000000000000000" pitchFamily="2" charset="-122"/>
                <a:ea typeface="方正正纤黑简体" panose="02000000000000000000" pitchFamily="2" charset="-122"/>
                <a:sym typeface="Arial" pitchFamily="34" charset="0"/>
              </a:rPr>
              <a:t>关键词</a:t>
            </a:r>
            <a:endParaRPr lang="en-US" altLang="zh-CN" sz="800" dirty="0">
              <a:solidFill>
                <a:prstClr val="white"/>
              </a:solidFill>
              <a:latin typeface="方正正纤黑简体" panose="02000000000000000000" pitchFamily="2" charset="-122"/>
              <a:ea typeface="方正正纤黑简体" panose="02000000000000000000" pitchFamily="2" charset="-122"/>
              <a:sym typeface="Arial" pitchFamily="34" charset="0"/>
            </a:endParaRPr>
          </a:p>
        </p:txBody>
      </p:sp>
      <p:sp>
        <p:nvSpPr>
          <p:cNvPr id="159" name="淘宝网Chenying0907出品 3"/>
          <p:cNvSpPr>
            <a:spLocks noChangeArrowheads="1"/>
          </p:cNvSpPr>
          <p:nvPr/>
        </p:nvSpPr>
        <p:spPr bwMode="auto">
          <a:xfrm>
            <a:off x="5606131" y="4354859"/>
            <a:ext cx="446280" cy="1923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algn="ctr"/>
            <a:r>
              <a:rPr lang="zh-CN" altLang="en-US" sz="800" dirty="0">
                <a:solidFill>
                  <a:prstClr val="white"/>
                </a:solidFill>
                <a:latin typeface="方正正纤黑简体" panose="02000000000000000000" pitchFamily="2" charset="-122"/>
                <a:ea typeface="方正正纤黑简体" panose="02000000000000000000" pitchFamily="2" charset="-122"/>
                <a:sym typeface="Arial" pitchFamily="34" charset="0"/>
              </a:rPr>
              <a:t>关键词</a:t>
            </a:r>
            <a:endParaRPr lang="en-US" altLang="zh-CN" sz="800" dirty="0">
              <a:solidFill>
                <a:prstClr val="white"/>
              </a:solidFill>
              <a:latin typeface="方正正纤黑简体" panose="02000000000000000000" pitchFamily="2" charset="-122"/>
              <a:ea typeface="方正正纤黑简体" panose="02000000000000000000" pitchFamily="2" charset="-122"/>
              <a:sym typeface="Arial" pitchFamily="34" charset="0"/>
            </a:endParaRPr>
          </a:p>
        </p:txBody>
      </p:sp>
      <p:pic>
        <p:nvPicPr>
          <p:cNvPr id="160" name="淘宝网Chenying0907出品 3" descr="D:\360data\重要数据\桌面\未标题-1.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636413" y="3178295"/>
            <a:ext cx="2222381" cy="2987009"/>
          </a:xfrm>
          <a:prstGeom prst="rect">
            <a:avLst/>
          </a:prstGeom>
          <a:noFill/>
          <a:extLst>
            <a:ext uri="{909E8E84-426E-40DD-AFC4-6F175D3DCCD1}">
              <a14:hiddenFill xmlns:a14="http://schemas.microsoft.com/office/drawing/2010/main">
                <a:solidFill>
                  <a:srgbClr val="FFFFFF"/>
                </a:solidFill>
              </a14:hiddenFill>
            </a:ext>
          </a:extLst>
        </p:spPr>
      </p:pic>
      <p:pic>
        <p:nvPicPr>
          <p:cNvPr id="161" name="淘宝网Chenying0907出品 4" descr="D:\360data\重要数据\桌面\未标题2-1.pn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209380" y="3178295"/>
            <a:ext cx="2293841" cy="29870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46052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0"/>
                                  </p:stCondLst>
                                  <p:childTnLst>
                                    <p:set>
                                      <p:cBhvr>
                                        <p:cTn id="6" dur="1" fill="hold">
                                          <p:stCondLst>
                                            <p:cond delay="0"/>
                                          </p:stCondLst>
                                        </p:cTn>
                                        <p:tgtEl>
                                          <p:spTgt spid="160"/>
                                        </p:tgtEl>
                                        <p:attrNameLst>
                                          <p:attrName>style.visibility</p:attrName>
                                        </p:attrNameLst>
                                      </p:cBhvr>
                                      <p:to>
                                        <p:strVal val="visible"/>
                                      </p:to>
                                    </p:set>
                                    <p:anim calcmode="lin" valueType="num">
                                      <p:cBhvr additive="base">
                                        <p:cTn id="7" dur="500" fill="hold"/>
                                        <p:tgtEl>
                                          <p:spTgt spid="160"/>
                                        </p:tgtEl>
                                        <p:attrNameLst>
                                          <p:attrName>ppt_x</p:attrName>
                                        </p:attrNameLst>
                                      </p:cBhvr>
                                      <p:tavLst>
                                        <p:tav tm="0">
                                          <p:val>
                                            <p:strVal val="#ppt_x"/>
                                          </p:val>
                                        </p:tav>
                                        <p:tav tm="100000">
                                          <p:val>
                                            <p:strVal val="#ppt_x"/>
                                          </p:val>
                                        </p:tav>
                                      </p:tavLst>
                                    </p:anim>
                                    <p:anim calcmode="lin" valueType="num">
                                      <p:cBhvr additive="base">
                                        <p:cTn id="8" dur="500" fill="hold"/>
                                        <p:tgtEl>
                                          <p:spTgt spid="160"/>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0"/>
                                  </p:stCondLst>
                                  <p:childTnLst>
                                    <p:set>
                                      <p:cBhvr>
                                        <p:cTn id="10" dur="1" fill="hold">
                                          <p:stCondLst>
                                            <p:cond delay="0"/>
                                          </p:stCondLst>
                                        </p:cTn>
                                        <p:tgtEl>
                                          <p:spTgt spid="161"/>
                                        </p:tgtEl>
                                        <p:attrNameLst>
                                          <p:attrName>style.visibility</p:attrName>
                                        </p:attrNameLst>
                                      </p:cBhvr>
                                      <p:to>
                                        <p:strVal val="visible"/>
                                      </p:to>
                                    </p:set>
                                    <p:anim calcmode="lin" valueType="num">
                                      <p:cBhvr additive="base">
                                        <p:cTn id="11" dur="500" fill="hold"/>
                                        <p:tgtEl>
                                          <p:spTgt spid="161"/>
                                        </p:tgtEl>
                                        <p:attrNameLst>
                                          <p:attrName>ppt_x</p:attrName>
                                        </p:attrNameLst>
                                      </p:cBhvr>
                                      <p:tavLst>
                                        <p:tav tm="0">
                                          <p:val>
                                            <p:strVal val="#ppt_x"/>
                                          </p:val>
                                        </p:tav>
                                        <p:tav tm="100000">
                                          <p:val>
                                            <p:strVal val="#ppt_x"/>
                                          </p:val>
                                        </p:tav>
                                      </p:tavLst>
                                    </p:anim>
                                    <p:anim calcmode="lin" valueType="num">
                                      <p:cBhvr additive="base">
                                        <p:cTn id="12" dur="500" fill="hold"/>
                                        <p:tgtEl>
                                          <p:spTgt spid="161"/>
                                        </p:tgtEl>
                                        <p:attrNameLst>
                                          <p:attrName>ppt_y</p:attrName>
                                        </p:attrNameLst>
                                      </p:cBhvr>
                                      <p:tavLst>
                                        <p:tav tm="0">
                                          <p:val>
                                            <p:strVal val="1+#ppt_h/2"/>
                                          </p:val>
                                        </p:tav>
                                        <p:tav tm="100000">
                                          <p:val>
                                            <p:strVal val="#ppt_y"/>
                                          </p:val>
                                        </p:tav>
                                      </p:tavLst>
                                    </p:anim>
                                  </p:childTnLst>
                                </p:cTn>
                              </p:par>
                              <p:par>
                                <p:cTn id="13" presetID="63" presetClass="path" presetSubtype="0" fill="hold" nodeType="withEffect">
                                  <p:stCondLst>
                                    <p:cond delay="500"/>
                                  </p:stCondLst>
                                  <p:childTnLst>
                                    <p:animMotion origin="layout" path="M 3.28762E-6 0.00617 L 0.24995 0.00617 " pathEditMode="relative" rAng="0" ptsTypes="AA">
                                      <p:cBhvr>
                                        <p:cTn id="14" dur="500" fill="hold"/>
                                        <p:tgtEl>
                                          <p:spTgt spid="160"/>
                                        </p:tgtEl>
                                        <p:attrNameLst>
                                          <p:attrName>ppt_x</p:attrName>
                                          <p:attrName>ppt_y</p:attrName>
                                        </p:attrNameLst>
                                      </p:cBhvr>
                                      <p:rCtr x="12498" y="0"/>
                                    </p:animMotion>
                                  </p:childTnLst>
                                </p:cTn>
                              </p:par>
                              <p:par>
                                <p:cTn id="15" presetID="35" presetClass="path" presetSubtype="0" fill="hold" nodeType="withEffect">
                                  <p:stCondLst>
                                    <p:cond delay="500"/>
                                  </p:stCondLst>
                                  <p:childTnLst>
                                    <p:animMotion origin="layout" path="M -1.8226E-7 2.48689E-6 L -0.24996 2.48689E-6 " pathEditMode="relative" rAng="0" ptsTypes="AA">
                                      <p:cBhvr>
                                        <p:cTn id="16" dur="500" fill="hold"/>
                                        <p:tgtEl>
                                          <p:spTgt spid="161"/>
                                        </p:tgtEl>
                                        <p:attrNameLst>
                                          <p:attrName>ppt_x</p:attrName>
                                          <p:attrName>ppt_y</p:attrName>
                                        </p:attrNameLst>
                                      </p:cBhvr>
                                      <p:rCtr x="-12498" y="0"/>
                                    </p:animMotion>
                                  </p:childTnLst>
                                </p:cTn>
                              </p:par>
                              <p:par>
                                <p:cTn id="17" presetID="10" presetClass="exit" presetSubtype="0" fill="hold" nodeType="withEffect">
                                  <p:stCondLst>
                                    <p:cond delay="700"/>
                                  </p:stCondLst>
                                  <p:childTnLst>
                                    <p:animEffect transition="out" filter="fade">
                                      <p:cBhvr>
                                        <p:cTn id="18" dur="300"/>
                                        <p:tgtEl>
                                          <p:spTgt spid="161"/>
                                        </p:tgtEl>
                                      </p:cBhvr>
                                    </p:animEffect>
                                    <p:set>
                                      <p:cBhvr>
                                        <p:cTn id="19" dur="1" fill="hold">
                                          <p:stCondLst>
                                            <p:cond delay="299"/>
                                          </p:stCondLst>
                                        </p:cTn>
                                        <p:tgtEl>
                                          <p:spTgt spid="161"/>
                                        </p:tgtEl>
                                        <p:attrNameLst>
                                          <p:attrName>style.visibility</p:attrName>
                                        </p:attrNameLst>
                                      </p:cBhvr>
                                      <p:to>
                                        <p:strVal val="hidden"/>
                                      </p:to>
                                    </p:set>
                                  </p:childTnLst>
                                </p:cTn>
                              </p:par>
                              <p:par>
                                <p:cTn id="20" presetID="10" presetClass="exit" presetSubtype="0" fill="hold" nodeType="withEffect">
                                  <p:stCondLst>
                                    <p:cond delay="700"/>
                                  </p:stCondLst>
                                  <p:childTnLst>
                                    <p:animEffect transition="out" filter="fade">
                                      <p:cBhvr>
                                        <p:cTn id="21" dur="300"/>
                                        <p:tgtEl>
                                          <p:spTgt spid="160"/>
                                        </p:tgtEl>
                                      </p:cBhvr>
                                    </p:animEffect>
                                    <p:set>
                                      <p:cBhvr>
                                        <p:cTn id="22" dur="1" fill="hold">
                                          <p:stCondLst>
                                            <p:cond delay="299"/>
                                          </p:stCondLst>
                                        </p:cTn>
                                        <p:tgtEl>
                                          <p:spTgt spid="160"/>
                                        </p:tgtEl>
                                        <p:attrNameLst>
                                          <p:attrName>style.visibility</p:attrName>
                                        </p:attrNameLst>
                                      </p:cBhvr>
                                      <p:to>
                                        <p:strVal val="hidden"/>
                                      </p:to>
                                    </p:set>
                                  </p:childTnLst>
                                </p:cTn>
                              </p:par>
                              <p:par>
                                <p:cTn id="23" presetID="53" presetClass="entr" presetSubtype="16" fill="hold" nodeType="withEffect">
                                  <p:stCondLst>
                                    <p:cond delay="700"/>
                                  </p:stCondLst>
                                  <p:childTnLst>
                                    <p:set>
                                      <p:cBhvr>
                                        <p:cTn id="24" dur="1" fill="hold">
                                          <p:stCondLst>
                                            <p:cond delay="0"/>
                                          </p:stCondLst>
                                        </p:cTn>
                                        <p:tgtEl>
                                          <p:spTgt spid="100"/>
                                        </p:tgtEl>
                                        <p:attrNameLst>
                                          <p:attrName>style.visibility</p:attrName>
                                        </p:attrNameLst>
                                      </p:cBhvr>
                                      <p:to>
                                        <p:strVal val="visible"/>
                                      </p:to>
                                    </p:set>
                                    <p:anim calcmode="lin" valueType="num">
                                      <p:cBhvr>
                                        <p:cTn id="25" dur="500" fill="hold"/>
                                        <p:tgtEl>
                                          <p:spTgt spid="100"/>
                                        </p:tgtEl>
                                        <p:attrNameLst>
                                          <p:attrName>ppt_w</p:attrName>
                                        </p:attrNameLst>
                                      </p:cBhvr>
                                      <p:tavLst>
                                        <p:tav tm="0">
                                          <p:val>
                                            <p:fltVal val="0"/>
                                          </p:val>
                                        </p:tav>
                                        <p:tav tm="100000">
                                          <p:val>
                                            <p:strVal val="#ppt_w"/>
                                          </p:val>
                                        </p:tav>
                                      </p:tavLst>
                                    </p:anim>
                                    <p:anim calcmode="lin" valueType="num">
                                      <p:cBhvr>
                                        <p:cTn id="26" dur="500" fill="hold"/>
                                        <p:tgtEl>
                                          <p:spTgt spid="100"/>
                                        </p:tgtEl>
                                        <p:attrNameLst>
                                          <p:attrName>ppt_h</p:attrName>
                                        </p:attrNameLst>
                                      </p:cBhvr>
                                      <p:tavLst>
                                        <p:tav tm="0">
                                          <p:val>
                                            <p:fltVal val="0"/>
                                          </p:val>
                                        </p:tav>
                                        <p:tav tm="100000">
                                          <p:val>
                                            <p:strVal val="#ppt_h"/>
                                          </p:val>
                                        </p:tav>
                                      </p:tavLst>
                                    </p:anim>
                                    <p:animEffect transition="in" filter="fade">
                                      <p:cBhvr>
                                        <p:cTn id="27" dur="500"/>
                                        <p:tgtEl>
                                          <p:spTgt spid="100"/>
                                        </p:tgtEl>
                                      </p:cBhvr>
                                    </p:animEffect>
                                  </p:childTnLst>
                                </p:cTn>
                              </p:par>
                              <p:par>
                                <p:cTn id="28" presetID="21" presetClass="entr" presetSubtype="1" fill="hold" grpId="0" nodeType="withEffect">
                                  <p:stCondLst>
                                    <p:cond delay="700"/>
                                  </p:stCondLst>
                                  <p:childTnLst>
                                    <p:set>
                                      <p:cBhvr>
                                        <p:cTn id="29" dur="1" fill="hold">
                                          <p:stCondLst>
                                            <p:cond delay="0"/>
                                          </p:stCondLst>
                                        </p:cTn>
                                        <p:tgtEl>
                                          <p:spTgt spid="103"/>
                                        </p:tgtEl>
                                        <p:attrNameLst>
                                          <p:attrName>style.visibility</p:attrName>
                                        </p:attrNameLst>
                                      </p:cBhvr>
                                      <p:to>
                                        <p:strVal val="visible"/>
                                      </p:to>
                                    </p:set>
                                    <p:animEffect transition="in" filter="wheel(1)">
                                      <p:cBhvr>
                                        <p:cTn id="30" dur="1000"/>
                                        <p:tgtEl>
                                          <p:spTgt spid="103"/>
                                        </p:tgtEl>
                                      </p:cBhvr>
                                    </p:animEffect>
                                  </p:childTnLst>
                                </p:cTn>
                              </p:par>
                            </p:childTnLst>
                          </p:cTn>
                        </p:par>
                        <p:par>
                          <p:cTn id="31" fill="hold">
                            <p:stCondLst>
                              <p:cond delay="1700"/>
                            </p:stCondLst>
                            <p:childTnLst>
                              <p:par>
                                <p:cTn id="32" presetID="22" presetClass="entr" presetSubtype="8" fill="hold" grpId="0" nodeType="afterEffect">
                                  <p:stCondLst>
                                    <p:cond delay="0"/>
                                  </p:stCondLst>
                                  <p:childTnLst>
                                    <p:set>
                                      <p:cBhvr>
                                        <p:cTn id="33" dur="1" fill="hold">
                                          <p:stCondLst>
                                            <p:cond delay="0"/>
                                          </p:stCondLst>
                                        </p:cTn>
                                        <p:tgtEl>
                                          <p:spTgt spid="155"/>
                                        </p:tgtEl>
                                        <p:attrNameLst>
                                          <p:attrName>style.visibility</p:attrName>
                                        </p:attrNameLst>
                                      </p:cBhvr>
                                      <p:to>
                                        <p:strVal val="visible"/>
                                      </p:to>
                                    </p:set>
                                    <p:animEffect transition="in" filter="wipe(left)">
                                      <p:cBhvr>
                                        <p:cTn id="34" dur="500"/>
                                        <p:tgtEl>
                                          <p:spTgt spid="155"/>
                                        </p:tgtEl>
                                      </p:cBhvr>
                                    </p:animEffect>
                                  </p:childTnLst>
                                </p:cTn>
                              </p:par>
                            </p:childTnLst>
                          </p:cTn>
                        </p:par>
                        <p:par>
                          <p:cTn id="35" fill="hold">
                            <p:stCondLst>
                              <p:cond delay="2200"/>
                            </p:stCondLst>
                            <p:childTnLst>
                              <p:par>
                                <p:cTn id="36" presetID="47" presetClass="entr" presetSubtype="0" fill="hold" grpId="0" nodeType="afterEffect">
                                  <p:stCondLst>
                                    <p:cond delay="0"/>
                                  </p:stCondLst>
                                  <p:childTnLst>
                                    <p:set>
                                      <p:cBhvr>
                                        <p:cTn id="37" dur="1" fill="hold">
                                          <p:stCondLst>
                                            <p:cond delay="0"/>
                                          </p:stCondLst>
                                        </p:cTn>
                                        <p:tgtEl>
                                          <p:spTgt spid="99"/>
                                        </p:tgtEl>
                                        <p:attrNameLst>
                                          <p:attrName>style.visibility</p:attrName>
                                        </p:attrNameLst>
                                      </p:cBhvr>
                                      <p:to>
                                        <p:strVal val="visible"/>
                                      </p:to>
                                    </p:set>
                                    <p:animEffect transition="in" filter="fade">
                                      <p:cBhvr>
                                        <p:cTn id="38" dur="300"/>
                                        <p:tgtEl>
                                          <p:spTgt spid="99"/>
                                        </p:tgtEl>
                                      </p:cBhvr>
                                    </p:animEffect>
                                    <p:anim calcmode="lin" valueType="num">
                                      <p:cBhvr>
                                        <p:cTn id="39" dur="300" fill="hold"/>
                                        <p:tgtEl>
                                          <p:spTgt spid="99"/>
                                        </p:tgtEl>
                                        <p:attrNameLst>
                                          <p:attrName>ppt_x</p:attrName>
                                        </p:attrNameLst>
                                      </p:cBhvr>
                                      <p:tavLst>
                                        <p:tav tm="0">
                                          <p:val>
                                            <p:strVal val="#ppt_x"/>
                                          </p:val>
                                        </p:tav>
                                        <p:tav tm="100000">
                                          <p:val>
                                            <p:strVal val="#ppt_x"/>
                                          </p:val>
                                        </p:tav>
                                      </p:tavLst>
                                    </p:anim>
                                    <p:anim calcmode="lin" valueType="num">
                                      <p:cBhvr>
                                        <p:cTn id="40" dur="300" fill="hold"/>
                                        <p:tgtEl>
                                          <p:spTgt spid="99"/>
                                        </p:tgtEl>
                                        <p:attrNameLst>
                                          <p:attrName>ppt_y</p:attrName>
                                        </p:attrNameLst>
                                      </p:cBhvr>
                                      <p:tavLst>
                                        <p:tav tm="0">
                                          <p:val>
                                            <p:strVal val="#ppt_y-.1"/>
                                          </p:val>
                                        </p:tav>
                                        <p:tav tm="100000">
                                          <p:val>
                                            <p:strVal val="#ppt_y"/>
                                          </p:val>
                                        </p:tav>
                                      </p:tavLst>
                                    </p:anim>
                                  </p:childTnLst>
                                </p:cTn>
                              </p:par>
                            </p:childTnLst>
                          </p:cTn>
                        </p:par>
                        <p:par>
                          <p:cTn id="41" fill="hold">
                            <p:stCondLst>
                              <p:cond delay="2500"/>
                            </p:stCondLst>
                            <p:childTnLst>
                              <p:par>
                                <p:cTn id="42" presetID="22" presetClass="entr" presetSubtype="2" fill="hold" nodeType="afterEffect">
                                  <p:stCondLst>
                                    <p:cond delay="0"/>
                                  </p:stCondLst>
                                  <p:childTnLst>
                                    <p:set>
                                      <p:cBhvr>
                                        <p:cTn id="43" dur="1" fill="hold">
                                          <p:stCondLst>
                                            <p:cond delay="0"/>
                                          </p:stCondLst>
                                        </p:cTn>
                                        <p:tgtEl>
                                          <p:spTgt spid="93"/>
                                        </p:tgtEl>
                                        <p:attrNameLst>
                                          <p:attrName>style.visibility</p:attrName>
                                        </p:attrNameLst>
                                      </p:cBhvr>
                                      <p:to>
                                        <p:strVal val="visible"/>
                                      </p:to>
                                    </p:set>
                                    <p:animEffect transition="in" filter="wipe(right)">
                                      <p:cBhvr>
                                        <p:cTn id="44" dur="500"/>
                                        <p:tgtEl>
                                          <p:spTgt spid="93"/>
                                        </p:tgtEl>
                                      </p:cBhvr>
                                    </p:animEffect>
                                  </p:childTnLst>
                                </p:cTn>
                              </p:par>
                            </p:childTnLst>
                          </p:cTn>
                        </p:par>
                        <p:par>
                          <p:cTn id="45" fill="hold">
                            <p:stCondLst>
                              <p:cond delay="3000"/>
                            </p:stCondLst>
                            <p:childTnLst>
                              <p:par>
                                <p:cTn id="46" presetID="22" presetClass="entr" presetSubtype="8" fill="hold" nodeType="afterEffect">
                                  <p:stCondLst>
                                    <p:cond delay="0"/>
                                  </p:stCondLst>
                                  <p:childTnLst>
                                    <p:set>
                                      <p:cBhvr>
                                        <p:cTn id="47" dur="1" fill="hold">
                                          <p:stCondLst>
                                            <p:cond delay="0"/>
                                          </p:stCondLst>
                                        </p:cTn>
                                        <p:tgtEl>
                                          <p:spTgt spid="96"/>
                                        </p:tgtEl>
                                        <p:attrNameLst>
                                          <p:attrName>style.visibility</p:attrName>
                                        </p:attrNameLst>
                                      </p:cBhvr>
                                      <p:to>
                                        <p:strVal val="visible"/>
                                      </p:to>
                                    </p:set>
                                    <p:animEffect transition="in" filter="wipe(left)">
                                      <p:cBhvr>
                                        <p:cTn id="48" dur="500"/>
                                        <p:tgtEl>
                                          <p:spTgt spid="96"/>
                                        </p:tgtEl>
                                      </p:cBhvr>
                                    </p:animEffect>
                                  </p:childTnLst>
                                </p:cTn>
                              </p:par>
                            </p:childTnLst>
                          </p:cTn>
                        </p:par>
                        <p:par>
                          <p:cTn id="49" fill="hold">
                            <p:stCondLst>
                              <p:cond delay="3500"/>
                            </p:stCondLst>
                            <p:childTnLst>
                              <p:par>
                                <p:cTn id="50" presetID="53" presetClass="entr" presetSubtype="16" fill="hold" nodeType="afterEffect">
                                  <p:stCondLst>
                                    <p:cond delay="0"/>
                                  </p:stCondLst>
                                  <p:childTnLst>
                                    <p:set>
                                      <p:cBhvr>
                                        <p:cTn id="51" dur="1" fill="hold">
                                          <p:stCondLst>
                                            <p:cond delay="0"/>
                                          </p:stCondLst>
                                        </p:cTn>
                                        <p:tgtEl>
                                          <p:spTgt spid="104"/>
                                        </p:tgtEl>
                                        <p:attrNameLst>
                                          <p:attrName>style.visibility</p:attrName>
                                        </p:attrNameLst>
                                      </p:cBhvr>
                                      <p:to>
                                        <p:strVal val="visible"/>
                                      </p:to>
                                    </p:set>
                                    <p:anim calcmode="lin" valueType="num">
                                      <p:cBhvr>
                                        <p:cTn id="52" dur="500" fill="hold"/>
                                        <p:tgtEl>
                                          <p:spTgt spid="104"/>
                                        </p:tgtEl>
                                        <p:attrNameLst>
                                          <p:attrName>ppt_w</p:attrName>
                                        </p:attrNameLst>
                                      </p:cBhvr>
                                      <p:tavLst>
                                        <p:tav tm="0">
                                          <p:val>
                                            <p:fltVal val="0"/>
                                          </p:val>
                                        </p:tav>
                                        <p:tav tm="100000">
                                          <p:val>
                                            <p:strVal val="#ppt_w"/>
                                          </p:val>
                                        </p:tav>
                                      </p:tavLst>
                                    </p:anim>
                                    <p:anim calcmode="lin" valueType="num">
                                      <p:cBhvr>
                                        <p:cTn id="53" dur="500" fill="hold"/>
                                        <p:tgtEl>
                                          <p:spTgt spid="104"/>
                                        </p:tgtEl>
                                        <p:attrNameLst>
                                          <p:attrName>ppt_h</p:attrName>
                                        </p:attrNameLst>
                                      </p:cBhvr>
                                      <p:tavLst>
                                        <p:tav tm="0">
                                          <p:val>
                                            <p:fltVal val="0"/>
                                          </p:val>
                                        </p:tav>
                                        <p:tav tm="100000">
                                          <p:val>
                                            <p:strVal val="#ppt_h"/>
                                          </p:val>
                                        </p:tav>
                                      </p:tavLst>
                                    </p:anim>
                                    <p:animEffect transition="in" filter="fade">
                                      <p:cBhvr>
                                        <p:cTn id="54" dur="500"/>
                                        <p:tgtEl>
                                          <p:spTgt spid="104"/>
                                        </p:tgtEl>
                                      </p:cBhvr>
                                    </p:animEffect>
                                  </p:childTnLst>
                                </p:cTn>
                              </p:par>
                              <p:par>
                                <p:cTn id="55" presetID="53" presetClass="entr" presetSubtype="16" fill="hold" nodeType="withEffect">
                                  <p:stCondLst>
                                    <p:cond delay="0"/>
                                  </p:stCondLst>
                                  <p:childTnLst>
                                    <p:set>
                                      <p:cBhvr>
                                        <p:cTn id="56" dur="1" fill="hold">
                                          <p:stCondLst>
                                            <p:cond delay="0"/>
                                          </p:stCondLst>
                                        </p:cTn>
                                        <p:tgtEl>
                                          <p:spTgt spid="107"/>
                                        </p:tgtEl>
                                        <p:attrNameLst>
                                          <p:attrName>style.visibility</p:attrName>
                                        </p:attrNameLst>
                                      </p:cBhvr>
                                      <p:to>
                                        <p:strVal val="visible"/>
                                      </p:to>
                                    </p:set>
                                    <p:anim calcmode="lin" valueType="num">
                                      <p:cBhvr>
                                        <p:cTn id="57" dur="500" fill="hold"/>
                                        <p:tgtEl>
                                          <p:spTgt spid="107"/>
                                        </p:tgtEl>
                                        <p:attrNameLst>
                                          <p:attrName>ppt_w</p:attrName>
                                        </p:attrNameLst>
                                      </p:cBhvr>
                                      <p:tavLst>
                                        <p:tav tm="0">
                                          <p:val>
                                            <p:fltVal val="0"/>
                                          </p:val>
                                        </p:tav>
                                        <p:tav tm="100000">
                                          <p:val>
                                            <p:strVal val="#ppt_w"/>
                                          </p:val>
                                        </p:tav>
                                      </p:tavLst>
                                    </p:anim>
                                    <p:anim calcmode="lin" valueType="num">
                                      <p:cBhvr>
                                        <p:cTn id="58" dur="500" fill="hold"/>
                                        <p:tgtEl>
                                          <p:spTgt spid="107"/>
                                        </p:tgtEl>
                                        <p:attrNameLst>
                                          <p:attrName>ppt_h</p:attrName>
                                        </p:attrNameLst>
                                      </p:cBhvr>
                                      <p:tavLst>
                                        <p:tav tm="0">
                                          <p:val>
                                            <p:fltVal val="0"/>
                                          </p:val>
                                        </p:tav>
                                        <p:tav tm="100000">
                                          <p:val>
                                            <p:strVal val="#ppt_h"/>
                                          </p:val>
                                        </p:tav>
                                      </p:tavLst>
                                    </p:anim>
                                    <p:animEffect transition="in" filter="fade">
                                      <p:cBhvr>
                                        <p:cTn id="59" dur="500"/>
                                        <p:tgtEl>
                                          <p:spTgt spid="107"/>
                                        </p:tgtEl>
                                      </p:cBhvr>
                                    </p:animEffect>
                                  </p:childTnLst>
                                </p:cTn>
                              </p:par>
                              <p:par>
                                <p:cTn id="60" presetID="53" presetClass="entr" presetSubtype="16" fill="hold" nodeType="withEffect">
                                  <p:stCondLst>
                                    <p:cond delay="0"/>
                                  </p:stCondLst>
                                  <p:childTnLst>
                                    <p:set>
                                      <p:cBhvr>
                                        <p:cTn id="61" dur="1" fill="hold">
                                          <p:stCondLst>
                                            <p:cond delay="0"/>
                                          </p:stCondLst>
                                        </p:cTn>
                                        <p:tgtEl>
                                          <p:spTgt spid="110"/>
                                        </p:tgtEl>
                                        <p:attrNameLst>
                                          <p:attrName>style.visibility</p:attrName>
                                        </p:attrNameLst>
                                      </p:cBhvr>
                                      <p:to>
                                        <p:strVal val="visible"/>
                                      </p:to>
                                    </p:set>
                                    <p:anim calcmode="lin" valueType="num">
                                      <p:cBhvr>
                                        <p:cTn id="62" dur="500" fill="hold"/>
                                        <p:tgtEl>
                                          <p:spTgt spid="110"/>
                                        </p:tgtEl>
                                        <p:attrNameLst>
                                          <p:attrName>ppt_w</p:attrName>
                                        </p:attrNameLst>
                                      </p:cBhvr>
                                      <p:tavLst>
                                        <p:tav tm="0">
                                          <p:val>
                                            <p:fltVal val="0"/>
                                          </p:val>
                                        </p:tav>
                                        <p:tav tm="100000">
                                          <p:val>
                                            <p:strVal val="#ppt_w"/>
                                          </p:val>
                                        </p:tav>
                                      </p:tavLst>
                                    </p:anim>
                                    <p:anim calcmode="lin" valueType="num">
                                      <p:cBhvr>
                                        <p:cTn id="63" dur="500" fill="hold"/>
                                        <p:tgtEl>
                                          <p:spTgt spid="110"/>
                                        </p:tgtEl>
                                        <p:attrNameLst>
                                          <p:attrName>ppt_h</p:attrName>
                                        </p:attrNameLst>
                                      </p:cBhvr>
                                      <p:tavLst>
                                        <p:tav tm="0">
                                          <p:val>
                                            <p:fltVal val="0"/>
                                          </p:val>
                                        </p:tav>
                                        <p:tav tm="100000">
                                          <p:val>
                                            <p:strVal val="#ppt_h"/>
                                          </p:val>
                                        </p:tav>
                                      </p:tavLst>
                                    </p:anim>
                                    <p:animEffect transition="in" filter="fade">
                                      <p:cBhvr>
                                        <p:cTn id="64" dur="500"/>
                                        <p:tgtEl>
                                          <p:spTgt spid="110"/>
                                        </p:tgtEl>
                                      </p:cBhvr>
                                    </p:animEffect>
                                  </p:childTnLst>
                                </p:cTn>
                              </p:par>
                              <p:par>
                                <p:cTn id="65" presetID="53" presetClass="entr" presetSubtype="16" fill="hold" nodeType="withEffect">
                                  <p:stCondLst>
                                    <p:cond delay="0"/>
                                  </p:stCondLst>
                                  <p:childTnLst>
                                    <p:set>
                                      <p:cBhvr>
                                        <p:cTn id="66" dur="1" fill="hold">
                                          <p:stCondLst>
                                            <p:cond delay="0"/>
                                          </p:stCondLst>
                                        </p:cTn>
                                        <p:tgtEl>
                                          <p:spTgt spid="113"/>
                                        </p:tgtEl>
                                        <p:attrNameLst>
                                          <p:attrName>style.visibility</p:attrName>
                                        </p:attrNameLst>
                                      </p:cBhvr>
                                      <p:to>
                                        <p:strVal val="visible"/>
                                      </p:to>
                                    </p:set>
                                    <p:anim calcmode="lin" valueType="num">
                                      <p:cBhvr>
                                        <p:cTn id="67" dur="500" fill="hold"/>
                                        <p:tgtEl>
                                          <p:spTgt spid="113"/>
                                        </p:tgtEl>
                                        <p:attrNameLst>
                                          <p:attrName>ppt_w</p:attrName>
                                        </p:attrNameLst>
                                      </p:cBhvr>
                                      <p:tavLst>
                                        <p:tav tm="0">
                                          <p:val>
                                            <p:fltVal val="0"/>
                                          </p:val>
                                        </p:tav>
                                        <p:tav tm="100000">
                                          <p:val>
                                            <p:strVal val="#ppt_w"/>
                                          </p:val>
                                        </p:tav>
                                      </p:tavLst>
                                    </p:anim>
                                    <p:anim calcmode="lin" valueType="num">
                                      <p:cBhvr>
                                        <p:cTn id="68" dur="500" fill="hold"/>
                                        <p:tgtEl>
                                          <p:spTgt spid="113"/>
                                        </p:tgtEl>
                                        <p:attrNameLst>
                                          <p:attrName>ppt_h</p:attrName>
                                        </p:attrNameLst>
                                      </p:cBhvr>
                                      <p:tavLst>
                                        <p:tav tm="0">
                                          <p:val>
                                            <p:fltVal val="0"/>
                                          </p:val>
                                        </p:tav>
                                        <p:tav tm="100000">
                                          <p:val>
                                            <p:strVal val="#ppt_h"/>
                                          </p:val>
                                        </p:tav>
                                      </p:tavLst>
                                    </p:anim>
                                    <p:animEffect transition="in" filter="fade">
                                      <p:cBhvr>
                                        <p:cTn id="69" dur="500"/>
                                        <p:tgtEl>
                                          <p:spTgt spid="113"/>
                                        </p:tgtEl>
                                      </p:cBhvr>
                                    </p:animEffect>
                                  </p:childTnLst>
                                </p:cTn>
                              </p:par>
                            </p:childTnLst>
                          </p:cTn>
                        </p:par>
                        <p:par>
                          <p:cTn id="70" fill="hold">
                            <p:stCondLst>
                              <p:cond delay="4000"/>
                            </p:stCondLst>
                            <p:childTnLst>
                              <p:par>
                                <p:cTn id="71" presetID="22" presetClass="entr" presetSubtype="8" fill="hold" grpId="0" nodeType="afterEffect">
                                  <p:stCondLst>
                                    <p:cond delay="0"/>
                                  </p:stCondLst>
                                  <p:childTnLst>
                                    <p:set>
                                      <p:cBhvr>
                                        <p:cTn id="72" dur="1" fill="hold">
                                          <p:stCondLst>
                                            <p:cond delay="0"/>
                                          </p:stCondLst>
                                        </p:cTn>
                                        <p:tgtEl>
                                          <p:spTgt spid="156"/>
                                        </p:tgtEl>
                                        <p:attrNameLst>
                                          <p:attrName>style.visibility</p:attrName>
                                        </p:attrNameLst>
                                      </p:cBhvr>
                                      <p:to>
                                        <p:strVal val="visible"/>
                                      </p:to>
                                    </p:set>
                                    <p:animEffect transition="in" filter="wipe(left)">
                                      <p:cBhvr>
                                        <p:cTn id="73" dur="500"/>
                                        <p:tgtEl>
                                          <p:spTgt spid="156"/>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157"/>
                                        </p:tgtEl>
                                        <p:attrNameLst>
                                          <p:attrName>style.visibility</p:attrName>
                                        </p:attrNameLst>
                                      </p:cBhvr>
                                      <p:to>
                                        <p:strVal val="visible"/>
                                      </p:to>
                                    </p:set>
                                    <p:animEffect transition="in" filter="wipe(left)">
                                      <p:cBhvr>
                                        <p:cTn id="76" dur="500"/>
                                        <p:tgtEl>
                                          <p:spTgt spid="157"/>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158"/>
                                        </p:tgtEl>
                                        <p:attrNameLst>
                                          <p:attrName>style.visibility</p:attrName>
                                        </p:attrNameLst>
                                      </p:cBhvr>
                                      <p:to>
                                        <p:strVal val="visible"/>
                                      </p:to>
                                    </p:set>
                                    <p:animEffect transition="in" filter="wipe(left)">
                                      <p:cBhvr>
                                        <p:cTn id="79" dur="500"/>
                                        <p:tgtEl>
                                          <p:spTgt spid="158"/>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159"/>
                                        </p:tgtEl>
                                        <p:attrNameLst>
                                          <p:attrName>style.visibility</p:attrName>
                                        </p:attrNameLst>
                                      </p:cBhvr>
                                      <p:to>
                                        <p:strVal val="visible"/>
                                      </p:to>
                                    </p:set>
                                    <p:animEffect transition="in" filter="wipe(left)">
                                      <p:cBhvr>
                                        <p:cTn id="82" dur="500"/>
                                        <p:tgtEl>
                                          <p:spTgt spid="159"/>
                                        </p:tgtEl>
                                      </p:cBhvr>
                                    </p:animEffect>
                                  </p:childTnLst>
                                </p:cTn>
                              </p:par>
                            </p:childTnLst>
                          </p:cTn>
                        </p:par>
                        <p:par>
                          <p:cTn id="83" fill="hold">
                            <p:stCondLst>
                              <p:cond delay="4500"/>
                            </p:stCondLst>
                            <p:childTnLst>
                              <p:par>
                                <p:cTn id="84" presetID="22" presetClass="entr" presetSubtype="2" fill="hold" nodeType="afterEffect">
                                  <p:stCondLst>
                                    <p:cond delay="0"/>
                                  </p:stCondLst>
                                  <p:childTnLst>
                                    <p:set>
                                      <p:cBhvr>
                                        <p:cTn id="85" dur="1" fill="hold">
                                          <p:stCondLst>
                                            <p:cond delay="0"/>
                                          </p:stCondLst>
                                        </p:cTn>
                                        <p:tgtEl>
                                          <p:spTgt spid="82"/>
                                        </p:tgtEl>
                                        <p:attrNameLst>
                                          <p:attrName>style.visibility</p:attrName>
                                        </p:attrNameLst>
                                      </p:cBhvr>
                                      <p:to>
                                        <p:strVal val="visible"/>
                                      </p:to>
                                    </p:set>
                                    <p:animEffect transition="in" filter="wipe(right)">
                                      <p:cBhvr>
                                        <p:cTn id="86" dur="500"/>
                                        <p:tgtEl>
                                          <p:spTgt spid="82"/>
                                        </p:tgtEl>
                                      </p:cBhvr>
                                    </p:animEffect>
                                  </p:childTnLst>
                                </p:cTn>
                              </p:par>
                            </p:childTnLst>
                          </p:cTn>
                        </p:par>
                        <p:par>
                          <p:cTn id="87" fill="hold">
                            <p:stCondLst>
                              <p:cond delay="5000"/>
                            </p:stCondLst>
                            <p:childTnLst>
                              <p:par>
                                <p:cTn id="88" presetID="22" presetClass="entr" presetSubtype="8" fill="hold" nodeType="afterEffect">
                                  <p:stCondLst>
                                    <p:cond delay="0"/>
                                  </p:stCondLst>
                                  <p:childTnLst>
                                    <p:set>
                                      <p:cBhvr>
                                        <p:cTn id="89" dur="1" fill="hold">
                                          <p:stCondLst>
                                            <p:cond delay="0"/>
                                          </p:stCondLst>
                                        </p:cTn>
                                        <p:tgtEl>
                                          <p:spTgt spid="87"/>
                                        </p:tgtEl>
                                        <p:attrNameLst>
                                          <p:attrName>style.visibility</p:attrName>
                                        </p:attrNameLst>
                                      </p:cBhvr>
                                      <p:to>
                                        <p:strVal val="visible"/>
                                      </p:to>
                                    </p:set>
                                    <p:animEffect transition="in" filter="wipe(left)">
                                      <p:cBhvr>
                                        <p:cTn id="90" dur="500"/>
                                        <p:tgtEl>
                                          <p:spTgt spid="87"/>
                                        </p:tgtEl>
                                      </p:cBhvr>
                                    </p:animEffect>
                                  </p:childTnLst>
                                </p:cTn>
                              </p:par>
                            </p:childTnLst>
                          </p:cTn>
                        </p:par>
                        <p:par>
                          <p:cTn id="91" fill="hold">
                            <p:stCondLst>
                              <p:cond delay="5500"/>
                            </p:stCondLst>
                            <p:childTnLst>
                              <p:par>
                                <p:cTn id="92" presetID="14" presetClass="entr" presetSubtype="10" fill="hold" nodeType="afterEffect">
                                  <p:stCondLst>
                                    <p:cond delay="0"/>
                                  </p:stCondLst>
                                  <p:childTnLst>
                                    <p:set>
                                      <p:cBhvr>
                                        <p:cTn id="93" dur="1" fill="hold">
                                          <p:stCondLst>
                                            <p:cond delay="0"/>
                                          </p:stCondLst>
                                        </p:cTn>
                                        <p:tgtEl>
                                          <p:spTgt spid="116"/>
                                        </p:tgtEl>
                                        <p:attrNameLst>
                                          <p:attrName>style.visibility</p:attrName>
                                        </p:attrNameLst>
                                      </p:cBhvr>
                                      <p:to>
                                        <p:strVal val="visible"/>
                                      </p:to>
                                    </p:set>
                                    <p:animEffect transition="in" filter="randombar(horizontal)">
                                      <p:cBhvr>
                                        <p:cTn id="94" dur="500"/>
                                        <p:tgtEl>
                                          <p:spTgt spid="116"/>
                                        </p:tgtEl>
                                      </p:cBhvr>
                                    </p:animEffect>
                                  </p:childTnLst>
                                </p:cTn>
                              </p:par>
                              <p:par>
                                <p:cTn id="95" presetID="14" presetClass="entr" presetSubtype="10" fill="hold" nodeType="withEffect">
                                  <p:stCondLst>
                                    <p:cond delay="0"/>
                                  </p:stCondLst>
                                  <p:childTnLst>
                                    <p:set>
                                      <p:cBhvr>
                                        <p:cTn id="96" dur="1" fill="hold">
                                          <p:stCondLst>
                                            <p:cond delay="0"/>
                                          </p:stCondLst>
                                        </p:cTn>
                                        <p:tgtEl>
                                          <p:spTgt spid="119"/>
                                        </p:tgtEl>
                                        <p:attrNameLst>
                                          <p:attrName>style.visibility</p:attrName>
                                        </p:attrNameLst>
                                      </p:cBhvr>
                                      <p:to>
                                        <p:strVal val="visible"/>
                                      </p:to>
                                    </p:set>
                                    <p:animEffect transition="in" filter="randombar(horizontal)">
                                      <p:cBhvr>
                                        <p:cTn id="97" dur="500"/>
                                        <p:tgtEl>
                                          <p:spTgt spid="119"/>
                                        </p:tgtEl>
                                      </p:cBhvr>
                                    </p:animEffect>
                                  </p:childTnLst>
                                </p:cTn>
                              </p:par>
                              <p:par>
                                <p:cTn id="98" presetID="14" presetClass="entr" presetSubtype="10" fill="hold" nodeType="withEffect">
                                  <p:stCondLst>
                                    <p:cond delay="0"/>
                                  </p:stCondLst>
                                  <p:childTnLst>
                                    <p:set>
                                      <p:cBhvr>
                                        <p:cTn id="99" dur="1" fill="hold">
                                          <p:stCondLst>
                                            <p:cond delay="0"/>
                                          </p:stCondLst>
                                        </p:cTn>
                                        <p:tgtEl>
                                          <p:spTgt spid="122"/>
                                        </p:tgtEl>
                                        <p:attrNameLst>
                                          <p:attrName>style.visibility</p:attrName>
                                        </p:attrNameLst>
                                      </p:cBhvr>
                                      <p:to>
                                        <p:strVal val="visible"/>
                                      </p:to>
                                    </p:set>
                                    <p:animEffect transition="in" filter="randombar(horizontal)">
                                      <p:cBhvr>
                                        <p:cTn id="100" dur="500"/>
                                        <p:tgtEl>
                                          <p:spTgt spid="122"/>
                                        </p:tgtEl>
                                      </p:cBhvr>
                                    </p:animEffect>
                                  </p:childTnLst>
                                </p:cTn>
                              </p:par>
                              <p:par>
                                <p:cTn id="101" presetID="14" presetClass="entr" presetSubtype="10" fill="hold" nodeType="withEffect">
                                  <p:stCondLst>
                                    <p:cond delay="0"/>
                                  </p:stCondLst>
                                  <p:childTnLst>
                                    <p:set>
                                      <p:cBhvr>
                                        <p:cTn id="102" dur="1" fill="hold">
                                          <p:stCondLst>
                                            <p:cond delay="0"/>
                                          </p:stCondLst>
                                        </p:cTn>
                                        <p:tgtEl>
                                          <p:spTgt spid="125"/>
                                        </p:tgtEl>
                                        <p:attrNameLst>
                                          <p:attrName>style.visibility</p:attrName>
                                        </p:attrNameLst>
                                      </p:cBhvr>
                                      <p:to>
                                        <p:strVal val="visible"/>
                                      </p:to>
                                    </p:set>
                                    <p:animEffect transition="in" filter="randombar(horizontal)">
                                      <p:cBhvr>
                                        <p:cTn id="103" dur="500"/>
                                        <p:tgtEl>
                                          <p:spTgt spid="125"/>
                                        </p:tgtEl>
                                      </p:cBhvr>
                                    </p:animEffect>
                                  </p:childTnLst>
                                </p:cTn>
                              </p:par>
                              <p:par>
                                <p:cTn id="104" presetID="14" presetClass="entr" presetSubtype="10" fill="hold" nodeType="withEffect">
                                  <p:stCondLst>
                                    <p:cond delay="0"/>
                                  </p:stCondLst>
                                  <p:childTnLst>
                                    <p:set>
                                      <p:cBhvr>
                                        <p:cTn id="105" dur="1" fill="hold">
                                          <p:stCondLst>
                                            <p:cond delay="0"/>
                                          </p:stCondLst>
                                        </p:cTn>
                                        <p:tgtEl>
                                          <p:spTgt spid="128"/>
                                        </p:tgtEl>
                                        <p:attrNameLst>
                                          <p:attrName>style.visibility</p:attrName>
                                        </p:attrNameLst>
                                      </p:cBhvr>
                                      <p:to>
                                        <p:strVal val="visible"/>
                                      </p:to>
                                    </p:set>
                                    <p:animEffect transition="in" filter="randombar(horizontal)">
                                      <p:cBhvr>
                                        <p:cTn id="106" dur="500"/>
                                        <p:tgtEl>
                                          <p:spTgt spid="128"/>
                                        </p:tgtEl>
                                      </p:cBhvr>
                                    </p:animEffect>
                                  </p:childTnLst>
                                </p:cTn>
                              </p:par>
                              <p:par>
                                <p:cTn id="107" presetID="14" presetClass="entr" presetSubtype="10" fill="hold" nodeType="withEffect">
                                  <p:stCondLst>
                                    <p:cond delay="0"/>
                                  </p:stCondLst>
                                  <p:childTnLst>
                                    <p:set>
                                      <p:cBhvr>
                                        <p:cTn id="108" dur="1" fill="hold">
                                          <p:stCondLst>
                                            <p:cond delay="0"/>
                                          </p:stCondLst>
                                        </p:cTn>
                                        <p:tgtEl>
                                          <p:spTgt spid="131"/>
                                        </p:tgtEl>
                                        <p:attrNameLst>
                                          <p:attrName>style.visibility</p:attrName>
                                        </p:attrNameLst>
                                      </p:cBhvr>
                                      <p:to>
                                        <p:strVal val="visible"/>
                                      </p:to>
                                    </p:set>
                                    <p:animEffect transition="in" filter="randombar(horizontal)">
                                      <p:cBhvr>
                                        <p:cTn id="109" dur="500"/>
                                        <p:tgtEl>
                                          <p:spTgt spid="131"/>
                                        </p:tgtEl>
                                      </p:cBhvr>
                                    </p:animEffect>
                                  </p:childTnLst>
                                </p:cTn>
                              </p:par>
                              <p:par>
                                <p:cTn id="110" presetID="14" presetClass="entr" presetSubtype="10" fill="hold" nodeType="withEffect">
                                  <p:stCondLst>
                                    <p:cond delay="0"/>
                                  </p:stCondLst>
                                  <p:childTnLst>
                                    <p:set>
                                      <p:cBhvr>
                                        <p:cTn id="111" dur="1" fill="hold">
                                          <p:stCondLst>
                                            <p:cond delay="0"/>
                                          </p:stCondLst>
                                        </p:cTn>
                                        <p:tgtEl>
                                          <p:spTgt spid="134"/>
                                        </p:tgtEl>
                                        <p:attrNameLst>
                                          <p:attrName>style.visibility</p:attrName>
                                        </p:attrNameLst>
                                      </p:cBhvr>
                                      <p:to>
                                        <p:strVal val="visible"/>
                                      </p:to>
                                    </p:set>
                                    <p:animEffect transition="in" filter="randombar(horizontal)">
                                      <p:cBhvr>
                                        <p:cTn id="112" dur="500"/>
                                        <p:tgtEl>
                                          <p:spTgt spid="134"/>
                                        </p:tgtEl>
                                      </p:cBhvr>
                                    </p:animEffect>
                                  </p:childTnLst>
                                </p:cTn>
                              </p:par>
                              <p:par>
                                <p:cTn id="113" presetID="14" presetClass="entr" presetSubtype="10" fill="hold" nodeType="withEffect">
                                  <p:stCondLst>
                                    <p:cond delay="0"/>
                                  </p:stCondLst>
                                  <p:childTnLst>
                                    <p:set>
                                      <p:cBhvr>
                                        <p:cTn id="114" dur="1" fill="hold">
                                          <p:stCondLst>
                                            <p:cond delay="0"/>
                                          </p:stCondLst>
                                        </p:cTn>
                                        <p:tgtEl>
                                          <p:spTgt spid="137"/>
                                        </p:tgtEl>
                                        <p:attrNameLst>
                                          <p:attrName>style.visibility</p:attrName>
                                        </p:attrNameLst>
                                      </p:cBhvr>
                                      <p:to>
                                        <p:strVal val="visible"/>
                                      </p:to>
                                    </p:set>
                                    <p:animEffect transition="in" filter="randombar(horizontal)">
                                      <p:cBhvr>
                                        <p:cTn id="115" dur="500"/>
                                        <p:tgtEl>
                                          <p:spTgt spid="137"/>
                                        </p:tgtEl>
                                      </p:cBhvr>
                                    </p:animEffect>
                                  </p:childTnLst>
                                </p:cTn>
                              </p:par>
                            </p:childTnLst>
                          </p:cTn>
                        </p:par>
                        <p:par>
                          <p:cTn id="116" fill="hold">
                            <p:stCondLst>
                              <p:cond delay="6000"/>
                            </p:stCondLst>
                            <p:childTnLst>
                              <p:par>
                                <p:cTn id="117" presetID="16" presetClass="entr" presetSubtype="21" fill="hold" grpId="0" nodeType="afterEffect">
                                  <p:stCondLst>
                                    <p:cond delay="0"/>
                                  </p:stCondLst>
                                  <p:childTnLst>
                                    <p:set>
                                      <p:cBhvr>
                                        <p:cTn id="118" dur="1" fill="hold">
                                          <p:stCondLst>
                                            <p:cond delay="0"/>
                                          </p:stCondLst>
                                        </p:cTn>
                                        <p:tgtEl>
                                          <p:spTgt spid="92"/>
                                        </p:tgtEl>
                                        <p:attrNameLst>
                                          <p:attrName>style.visibility</p:attrName>
                                        </p:attrNameLst>
                                      </p:cBhvr>
                                      <p:to>
                                        <p:strVal val="visible"/>
                                      </p:to>
                                    </p:set>
                                    <p:animEffect transition="in" filter="barn(inVertical)">
                                      <p:cBhvr>
                                        <p:cTn id="119" dur="500"/>
                                        <p:tgtEl>
                                          <p:spTgt spid="92"/>
                                        </p:tgtEl>
                                      </p:cBhvr>
                                    </p:animEffect>
                                  </p:childTnLst>
                                </p:cTn>
                              </p:par>
                              <p:par>
                                <p:cTn id="120" presetID="14" presetClass="entr" presetSubtype="10" fill="hold" grpId="0" nodeType="withEffect">
                                  <p:stCondLst>
                                    <p:cond delay="0"/>
                                  </p:stCondLst>
                                  <p:childTnLst>
                                    <p:set>
                                      <p:cBhvr>
                                        <p:cTn id="121" dur="1" fill="hold">
                                          <p:stCondLst>
                                            <p:cond delay="0"/>
                                          </p:stCondLst>
                                        </p:cTn>
                                        <p:tgtEl>
                                          <p:spTgt spid="140"/>
                                        </p:tgtEl>
                                        <p:attrNameLst>
                                          <p:attrName>style.visibility</p:attrName>
                                        </p:attrNameLst>
                                      </p:cBhvr>
                                      <p:to>
                                        <p:strVal val="visible"/>
                                      </p:to>
                                    </p:set>
                                    <p:animEffect transition="in" filter="randombar(horizontal)">
                                      <p:cBhvr>
                                        <p:cTn id="122" dur="500"/>
                                        <p:tgtEl>
                                          <p:spTgt spid="140"/>
                                        </p:tgtEl>
                                      </p:cBhvr>
                                    </p:animEffect>
                                  </p:childTnLst>
                                </p:cTn>
                              </p:par>
                            </p:childTnLst>
                          </p:cTn>
                        </p:par>
                        <p:par>
                          <p:cTn id="123" fill="hold">
                            <p:stCondLst>
                              <p:cond delay="6500"/>
                            </p:stCondLst>
                            <p:childTnLst>
                              <p:par>
                                <p:cTn id="124" presetID="16" presetClass="entr" presetSubtype="21" fill="hold" grpId="0" nodeType="afterEffect">
                                  <p:stCondLst>
                                    <p:cond delay="0"/>
                                  </p:stCondLst>
                                  <p:childTnLst>
                                    <p:set>
                                      <p:cBhvr>
                                        <p:cTn id="125" dur="1" fill="hold">
                                          <p:stCondLst>
                                            <p:cond delay="0"/>
                                          </p:stCondLst>
                                        </p:cTn>
                                        <p:tgtEl>
                                          <p:spTgt spid="141"/>
                                        </p:tgtEl>
                                        <p:attrNameLst>
                                          <p:attrName>style.visibility</p:attrName>
                                        </p:attrNameLst>
                                      </p:cBhvr>
                                      <p:to>
                                        <p:strVal val="visible"/>
                                      </p:to>
                                    </p:set>
                                    <p:animEffect transition="in" filter="barn(inVertical)">
                                      <p:cBhvr>
                                        <p:cTn id="126" dur="500"/>
                                        <p:tgtEl>
                                          <p:spTgt spid="141"/>
                                        </p:tgtEl>
                                      </p:cBhvr>
                                    </p:animEffect>
                                  </p:childTnLst>
                                </p:cTn>
                              </p:par>
                              <p:par>
                                <p:cTn id="127" presetID="14" presetClass="entr" presetSubtype="10" fill="hold" grpId="0" nodeType="withEffect">
                                  <p:stCondLst>
                                    <p:cond delay="0"/>
                                  </p:stCondLst>
                                  <p:childTnLst>
                                    <p:set>
                                      <p:cBhvr>
                                        <p:cTn id="128" dur="1" fill="hold">
                                          <p:stCondLst>
                                            <p:cond delay="0"/>
                                          </p:stCondLst>
                                        </p:cTn>
                                        <p:tgtEl>
                                          <p:spTgt spid="142"/>
                                        </p:tgtEl>
                                        <p:attrNameLst>
                                          <p:attrName>style.visibility</p:attrName>
                                        </p:attrNameLst>
                                      </p:cBhvr>
                                      <p:to>
                                        <p:strVal val="visible"/>
                                      </p:to>
                                    </p:set>
                                    <p:animEffect transition="in" filter="randombar(horizontal)">
                                      <p:cBhvr>
                                        <p:cTn id="129" dur="500"/>
                                        <p:tgtEl>
                                          <p:spTgt spid="142"/>
                                        </p:tgtEl>
                                      </p:cBhvr>
                                    </p:animEffect>
                                  </p:childTnLst>
                                </p:cTn>
                              </p:par>
                            </p:childTnLst>
                          </p:cTn>
                        </p:par>
                        <p:par>
                          <p:cTn id="130" fill="hold">
                            <p:stCondLst>
                              <p:cond delay="7000"/>
                            </p:stCondLst>
                            <p:childTnLst>
                              <p:par>
                                <p:cTn id="131" presetID="16" presetClass="entr" presetSubtype="21" fill="hold" grpId="0" nodeType="afterEffect">
                                  <p:stCondLst>
                                    <p:cond delay="0"/>
                                  </p:stCondLst>
                                  <p:childTnLst>
                                    <p:set>
                                      <p:cBhvr>
                                        <p:cTn id="132" dur="1" fill="hold">
                                          <p:stCondLst>
                                            <p:cond delay="0"/>
                                          </p:stCondLst>
                                        </p:cTn>
                                        <p:tgtEl>
                                          <p:spTgt spid="143"/>
                                        </p:tgtEl>
                                        <p:attrNameLst>
                                          <p:attrName>style.visibility</p:attrName>
                                        </p:attrNameLst>
                                      </p:cBhvr>
                                      <p:to>
                                        <p:strVal val="visible"/>
                                      </p:to>
                                    </p:set>
                                    <p:animEffect transition="in" filter="barn(inVertical)">
                                      <p:cBhvr>
                                        <p:cTn id="133" dur="500"/>
                                        <p:tgtEl>
                                          <p:spTgt spid="143"/>
                                        </p:tgtEl>
                                      </p:cBhvr>
                                    </p:animEffect>
                                  </p:childTnLst>
                                </p:cTn>
                              </p:par>
                              <p:par>
                                <p:cTn id="134" presetID="14" presetClass="entr" presetSubtype="10" fill="hold" grpId="0" nodeType="withEffect">
                                  <p:stCondLst>
                                    <p:cond delay="0"/>
                                  </p:stCondLst>
                                  <p:childTnLst>
                                    <p:set>
                                      <p:cBhvr>
                                        <p:cTn id="135" dur="1" fill="hold">
                                          <p:stCondLst>
                                            <p:cond delay="0"/>
                                          </p:stCondLst>
                                        </p:cTn>
                                        <p:tgtEl>
                                          <p:spTgt spid="144"/>
                                        </p:tgtEl>
                                        <p:attrNameLst>
                                          <p:attrName>style.visibility</p:attrName>
                                        </p:attrNameLst>
                                      </p:cBhvr>
                                      <p:to>
                                        <p:strVal val="visible"/>
                                      </p:to>
                                    </p:set>
                                    <p:animEffect transition="in" filter="randombar(horizontal)">
                                      <p:cBhvr>
                                        <p:cTn id="136" dur="500"/>
                                        <p:tgtEl>
                                          <p:spTgt spid="144"/>
                                        </p:tgtEl>
                                      </p:cBhvr>
                                    </p:animEffect>
                                  </p:childTnLst>
                                </p:cTn>
                              </p:par>
                            </p:childTnLst>
                          </p:cTn>
                        </p:par>
                        <p:par>
                          <p:cTn id="137" fill="hold">
                            <p:stCondLst>
                              <p:cond delay="7500"/>
                            </p:stCondLst>
                            <p:childTnLst>
                              <p:par>
                                <p:cTn id="138" presetID="16" presetClass="entr" presetSubtype="21" fill="hold" grpId="0" nodeType="afterEffect">
                                  <p:stCondLst>
                                    <p:cond delay="0"/>
                                  </p:stCondLst>
                                  <p:childTnLst>
                                    <p:set>
                                      <p:cBhvr>
                                        <p:cTn id="139" dur="1" fill="hold">
                                          <p:stCondLst>
                                            <p:cond delay="0"/>
                                          </p:stCondLst>
                                        </p:cTn>
                                        <p:tgtEl>
                                          <p:spTgt spid="145"/>
                                        </p:tgtEl>
                                        <p:attrNameLst>
                                          <p:attrName>style.visibility</p:attrName>
                                        </p:attrNameLst>
                                      </p:cBhvr>
                                      <p:to>
                                        <p:strVal val="visible"/>
                                      </p:to>
                                    </p:set>
                                    <p:animEffect transition="in" filter="barn(inVertical)">
                                      <p:cBhvr>
                                        <p:cTn id="140" dur="500"/>
                                        <p:tgtEl>
                                          <p:spTgt spid="145"/>
                                        </p:tgtEl>
                                      </p:cBhvr>
                                    </p:animEffect>
                                  </p:childTnLst>
                                </p:cTn>
                              </p:par>
                              <p:par>
                                <p:cTn id="141" presetID="14" presetClass="entr" presetSubtype="10" fill="hold" grpId="0" nodeType="withEffect">
                                  <p:stCondLst>
                                    <p:cond delay="0"/>
                                  </p:stCondLst>
                                  <p:childTnLst>
                                    <p:set>
                                      <p:cBhvr>
                                        <p:cTn id="142" dur="1" fill="hold">
                                          <p:stCondLst>
                                            <p:cond delay="0"/>
                                          </p:stCondLst>
                                        </p:cTn>
                                        <p:tgtEl>
                                          <p:spTgt spid="146"/>
                                        </p:tgtEl>
                                        <p:attrNameLst>
                                          <p:attrName>style.visibility</p:attrName>
                                        </p:attrNameLst>
                                      </p:cBhvr>
                                      <p:to>
                                        <p:strVal val="visible"/>
                                      </p:to>
                                    </p:set>
                                    <p:animEffect transition="in" filter="randombar(horizontal)">
                                      <p:cBhvr>
                                        <p:cTn id="143" dur="500"/>
                                        <p:tgtEl>
                                          <p:spTgt spid="146"/>
                                        </p:tgtEl>
                                      </p:cBhvr>
                                    </p:animEffect>
                                  </p:childTnLst>
                                </p:cTn>
                              </p:par>
                            </p:childTnLst>
                          </p:cTn>
                        </p:par>
                        <p:par>
                          <p:cTn id="144" fill="hold">
                            <p:stCondLst>
                              <p:cond delay="8000"/>
                            </p:stCondLst>
                            <p:childTnLst>
                              <p:par>
                                <p:cTn id="145" presetID="16" presetClass="entr" presetSubtype="21" fill="hold" grpId="0" nodeType="afterEffect">
                                  <p:stCondLst>
                                    <p:cond delay="0"/>
                                  </p:stCondLst>
                                  <p:childTnLst>
                                    <p:set>
                                      <p:cBhvr>
                                        <p:cTn id="146" dur="1" fill="hold">
                                          <p:stCondLst>
                                            <p:cond delay="0"/>
                                          </p:stCondLst>
                                        </p:cTn>
                                        <p:tgtEl>
                                          <p:spTgt spid="147"/>
                                        </p:tgtEl>
                                        <p:attrNameLst>
                                          <p:attrName>style.visibility</p:attrName>
                                        </p:attrNameLst>
                                      </p:cBhvr>
                                      <p:to>
                                        <p:strVal val="visible"/>
                                      </p:to>
                                    </p:set>
                                    <p:animEffect transition="in" filter="barn(inVertical)">
                                      <p:cBhvr>
                                        <p:cTn id="147" dur="500"/>
                                        <p:tgtEl>
                                          <p:spTgt spid="147"/>
                                        </p:tgtEl>
                                      </p:cBhvr>
                                    </p:animEffect>
                                  </p:childTnLst>
                                </p:cTn>
                              </p:par>
                              <p:par>
                                <p:cTn id="148" presetID="14" presetClass="entr" presetSubtype="10" fill="hold" grpId="0" nodeType="withEffect">
                                  <p:stCondLst>
                                    <p:cond delay="0"/>
                                  </p:stCondLst>
                                  <p:childTnLst>
                                    <p:set>
                                      <p:cBhvr>
                                        <p:cTn id="149" dur="1" fill="hold">
                                          <p:stCondLst>
                                            <p:cond delay="0"/>
                                          </p:stCondLst>
                                        </p:cTn>
                                        <p:tgtEl>
                                          <p:spTgt spid="148"/>
                                        </p:tgtEl>
                                        <p:attrNameLst>
                                          <p:attrName>style.visibility</p:attrName>
                                        </p:attrNameLst>
                                      </p:cBhvr>
                                      <p:to>
                                        <p:strVal val="visible"/>
                                      </p:to>
                                    </p:set>
                                    <p:animEffect transition="in" filter="randombar(horizontal)">
                                      <p:cBhvr>
                                        <p:cTn id="150" dur="500"/>
                                        <p:tgtEl>
                                          <p:spTgt spid="148"/>
                                        </p:tgtEl>
                                      </p:cBhvr>
                                    </p:animEffect>
                                  </p:childTnLst>
                                </p:cTn>
                              </p:par>
                            </p:childTnLst>
                          </p:cTn>
                        </p:par>
                        <p:par>
                          <p:cTn id="151" fill="hold">
                            <p:stCondLst>
                              <p:cond delay="8500"/>
                            </p:stCondLst>
                            <p:childTnLst>
                              <p:par>
                                <p:cTn id="152" presetID="16" presetClass="entr" presetSubtype="21" fill="hold" grpId="0" nodeType="afterEffect">
                                  <p:stCondLst>
                                    <p:cond delay="0"/>
                                  </p:stCondLst>
                                  <p:childTnLst>
                                    <p:set>
                                      <p:cBhvr>
                                        <p:cTn id="153" dur="1" fill="hold">
                                          <p:stCondLst>
                                            <p:cond delay="0"/>
                                          </p:stCondLst>
                                        </p:cTn>
                                        <p:tgtEl>
                                          <p:spTgt spid="149"/>
                                        </p:tgtEl>
                                        <p:attrNameLst>
                                          <p:attrName>style.visibility</p:attrName>
                                        </p:attrNameLst>
                                      </p:cBhvr>
                                      <p:to>
                                        <p:strVal val="visible"/>
                                      </p:to>
                                    </p:set>
                                    <p:animEffect transition="in" filter="barn(inVertical)">
                                      <p:cBhvr>
                                        <p:cTn id="154" dur="500"/>
                                        <p:tgtEl>
                                          <p:spTgt spid="149"/>
                                        </p:tgtEl>
                                      </p:cBhvr>
                                    </p:animEffect>
                                  </p:childTnLst>
                                </p:cTn>
                              </p:par>
                              <p:par>
                                <p:cTn id="155" presetID="14" presetClass="entr" presetSubtype="10" fill="hold" grpId="0" nodeType="withEffect">
                                  <p:stCondLst>
                                    <p:cond delay="0"/>
                                  </p:stCondLst>
                                  <p:childTnLst>
                                    <p:set>
                                      <p:cBhvr>
                                        <p:cTn id="156" dur="1" fill="hold">
                                          <p:stCondLst>
                                            <p:cond delay="0"/>
                                          </p:stCondLst>
                                        </p:cTn>
                                        <p:tgtEl>
                                          <p:spTgt spid="150"/>
                                        </p:tgtEl>
                                        <p:attrNameLst>
                                          <p:attrName>style.visibility</p:attrName>
                                        </p:attrNameLst>
                                      </p:cBhvr>
                                      <p:to>
                                        <p:strVal val="visible"/>
                                      </p:to>
                                    </p:set>
                                    <p:animEffect transition="in" filter="randombar(horizontal)">
                                      <p:cBhvr>
                                        <p:cTn id="157" dur="500"/>
                                        <p:tgtEl>
                                          <p:spTgt spid="150"/>
                                        </p:tgtEl>
                                      </p:cBhvr>
                                    </p:animEffect>
                                  </p:childTnLst>
                                </p:cTn>
                              </p:par>
                            </p:childTnLst>
                          </p:cTn>
                        </p:par>
                        <p:par>
                          <p:cTn id="158" fill="hold">
                            <p:stCondLst>
                              <p:cond delay="9000"/>
                            </p:stCondLst>
                            <p:childTnLst>
                              <p:par>
                                <p:cTn id="159" presetID="16" presetClass="entr" presetSubtype="21" fill="hold" grpId="0" nodeType="afterEffect">
                                  <p:stCondLst>
                                    <p:cond delay="0"/>
                                  </p:stCondLst>
                                  <p:childTnLst>
                                    <p:set>
                                      <p:cBhvr>
                                        <p:cTn id="160" dur="1" fill="hold">
                                          <p:stCondLst>
                                            <p:cond delay="0"/>
                                          </p:stCondLst>
                                        </p:cTn>
                                        <p:tgtEl>
                                          <p:spTgt spid="151"/>
                                        </p:tgtEl>
                                        <p:attrNameLst>
                                          <p:attrName>style.visibility</p:attrName>
                                        </p:attrNameLst>
                                      </p:cBhvr>
                                      <p:to>
                                        <p:strVal val="visible"/>
                                      </p:to>
                                    </p:set>
                                    <p:animEffect transition="in" filter="barn(inVertical)">
                                      <p:cBhvr>
                                        <p:cTn id="161" dur="500"/>
                                        <p:tgtEl>
                                          <p:spTgt spid="151"/>
                                        </p:tgtEl>
                                      </p:cBhvr>
                                    </p:animEffect>
                                  </p:childTnLst>
                                </p:cTn>
                              </p:par>
                              <p:par>
                                <p:cTn id="162" presetID="14" presetClass="entr" presetSubtype="10" fill="hold" grpId="0" nodeType="withEffect">
                                  <p:stCondLst>
                                    <p:cond delay="0"/>
                                  </p:stCondLst>
                                  <p:childTnLst>
                                    <p:set>
                                      <p:cBhvr>
                                        <p:cTn id="163" dur="1" fill="hold">
                                          <p:stCondLst>
                                            <p:cond delay="0"/>
                                          </p:stCondLst>
                                        </p:cTn>
                                        <p:tgtEl>
                                          <p:spTgt spid="152"/>
                                        </p:tgtEl>
                                        <p:attrNameLst>
                                          <p:attrName>style.visibility</p:attrName>
                                        </p:attrNameLst>
                                      </p:cBhvr>
                                      <p:to>
                                        <p:strVal val="visible"/>
                                      </p:to>
                                    </p:set>
                                    <p:animEffect transition="in" filter="randombar(horizontal)">
                                      <p:cBhvr>
                                        <p:cTn id="164" dur="500"/>
                                        <p:tgtEl>
                                          <p:spTgt spid="152"/>
                                        </p:tgtEl>
                                      </p:cBhvr>
                                    </p:animEffect>
                                  </p:childTnLst>
                                </p:cTn>
                              </p:par>
                            </p:childTnLst>
                          </p:cTn>
                        </p:par>
                        <p:par>
                          <p:cTn id="165" fill="hold">
                            <p:stCondLst>
                              <p:cond delay="9500"/>
                            </p:stCondLst>
                            <p:childTnLst>
                              <p:par>
                                <p:cTn id="166" presetID="16" presetClass="entr" presetSubtype="21" fill="hold" grpId="0" nodeType="afterEffect">
                                  <p:stCondLst>
                                    <p:cond delay="0"/>
                                  </p:stCondLst>
                                  <p:childTnLst>
                                    <p:set>
                                      <p:cBhvr>
                                        <p:cTn id="167" dur="1" fill="hold">
                                          <p:stCondLst>
                                            <p:cond delay="0"/>
                                          </p:stCondLst>
                                        </p:cTn>
                                        <p:tgtEl>
                                          <p:spTgt spid="153"/>
                                        </p:tgtEl>
                                        <p:attrNameLst>
                                          <p:attrName>style.visibility</p:attrName>
                                        </p:attrNameLst>
                                      </p:cBhvr>
                                      <p:to>
                                        <p:strVal val="visible"/>
                                      </p:to>
                                    </p:set>
                                    <p:animEffect transition="in" filter="barn(inVertical)">
                                      <p:cBhvr>
                                        <p:cTn id="168" dur="500"/>
                                        <p:tgtEl>
                                          <p:spTgt spid="153"/>
                                        </p:tgtEl>
                                      </p:cBhvr>
                                    </p:animEffect>
                                  </p:childTnLst>
                                </p:cTn>
                              </p:par>
                              <p:par>
                                <p:cTn id="169" presetID="14" presetClass="entr" presetSubtype="10" fill="hold" grpId="0" nodeType="withEffect">
                                  <p:stCondLst>
                                    <p:cond delay="0"/>
                                  </p:stCondLst>
                                  <p:childTnLst>
                                    <p:set>
                                      <p:cBhvr>
                                        <p:cTn id="170" dur="1" fill="hold">
                                          <p:stCondLst>
                                            <p:cond delay="0"/>
                                          </p:stCondLst>
                                        </p:cTn>
                                        <p:tgtEl>
                                          <p:spTgt spid="154"/>
                                        </p:tgtEl>
                                        <p:attrNameLst>
                                          <p:attrName>style.visibility</p:attrName>
                                        </p:attrNameLst>
                                      </p:cBhvr>
                                      <p:to>
                                        <p:strVal val="visible"/>
                                      </p:to>
                                    </p:set>
                                    <p:animEffect transition="in" filter="randombar(horizontal)">
                                      <p:cBhvr>
                                        <p:cTn id="171" dur="500"/>
                                        <p:tgtEl>
                                          <p:spTgt spid="1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 grpId="0"/>
      <p:bldP spid="99" grpId="0" animBg="1"/>
      <p:bldP spid="103" grpId="0" animBg="1"/>
      <p:bldP spid="140" grpId="0"/>
      <p:bldP spid="141" grpId="0"/>
      <p:bldP spid="142" grpId="0"/>
      <p:bldP spid="143" grpId="0"/>
      <p:bldP spid="144" grpId="0"/>
      <p:bldP spid="145" grpId="0"/>
      <p:bldP spid="146" grpId="0"/>
      <p:bldP spid="147" grpId="0"/>
      <p:bldP spid="148" grpId="0"/>
      <p:bldP spid="149" grpId="0"/>
      <p:bldP spid="150" grpId="0"/>
      <p:bldP spid="151" grpId="0"/>
      <p:bldP spid="152" grpId="0"/>
      <p:bldP spid="153" grpId="0"/>
      <p:bldP spid="154" grpId="0"/>
      <p:bldP spid="155" grpId="0"/>
      <p:bldP spid="156" grpId="0"/>
      <p:bldP spid="157" grpId="0"/>
      <p:bldP spid="158" grpId="0"/>
      <p:bldP spid="15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淘宝网Chenying0907出品 49"/>
          <p:cNvCxnSpPr/>
          <p:nvPr/>
        </p:nvCxnSpPr>
        <p:spPr>
          <a:xfrm flipH="1">
            <a:off x="2864809" y="2415647"/>
            <a:ext cx="995484" cy="0"/>
          </a:xfrm>
          <a:prstGeom prst="line">
            <a:avLst/>
          </a:prstGeom>
          <a:noFill/>
          <a:ln w="6350">
            <a:solidFill>
              <a:schemeClr val="accent1">
                <a:lumMod val="60000"/>
                <a:lumOff val="4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cxnSp>
        <p:nvCxnSpPr>
          <p:cNvPr id="3" name="淘宝网Chenying0907出品 60"/>
          <p:cNvCxnSpPr/>
          <p:nvPr/>
        </p:nvCxnSpPr>
        <p:spPr>
          <a:xfrm flipH="1">
            <a:off x="5441260" y="2556231"/>
            <a:ext cx="995484" cy="0"/>
          </a:xfrm>
          <a:prstGeom prst="line">
            <a:avLst/>
          </a:prstGeom>
          <a:noFill/>
          <a:ln w="6350">
            <a:solidFill>
              <a:schemeClr val="accent1">
                <a:lumMod val="60000"/>
                <a:lumOff val="4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cxnSp>
        <p:nvCxnSpPr>
          <p:cNvPr id="4" name="淘宝网Chenying0907出品 61"/>
          <p:cNvCxnSpPr/>
          <p:nvPr/>
        </p:nvCxnSpPr>
        <p:spPr>
          <a:xfrm flipH="1">
            <a:off x="4982179" y="3562649"/>
            <a:ext cx="995484" cy="0"/>
          </a:xfrm>
          <a:prstGeom prst="line">
            <a:avLst/>
          </a:prstGeom>
          <a:noFill/>
          <a:ln w="6350">
            <a:solidFill>
              <a:schemeClr val="accent1">
                <a:lumMod val="60000"/>
                <a:lumOff val="4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cxnSp>
        <p:nvCxnSpPr>
          <p:cNvPr id="5" name="淘宝网Chenying0907出品 65"/>
          <p:cNvCxnSpPr/>
          <p:nvPr/>
        </p:nvCxnSpPr>
        <p:spPr>
          <a:xfrm flipH="1">
            <a:off x="3383737" y="4402797"/>
            <a:ext cx="995484" cy="0"/>
          </a:xfrm>
          <a:prstGeom prst="line">
            <a:avLst/>
          </a:prstGeom>
          <a:noFill/>
          <a:ln w="6350">
            <a:solidFill>
              <a:schemeClr val="accent1">
                <a:lumMod val="60000"/>
                <a:lumOff val="40000"/>
              </a:schemeClr>
            </a:solidFill>
            <a:prstDash val="solid"/>
          </a:ln>
        </p:spPr>
        <p:style>
          <a:lnRef idx="2">
            <a:schemeClr val="accent1">
              <a:shade val="50000"/>
            </a:schemeClr>
          </a:lnRef>
          <a:fillRef idx="1">
            <a:schemeClr val="accent1"/>
          </a:fillRef>
          <a:effectRef idx="0">
            <a:schemeClr val="accent1"/>
          </a:effectRef>
          <a:fontRef idx="minor">
            <a:schemeClr val="lt1"/>
          </a:fontRef>
        </p:style>
      </p:cxnSp>
      <p:sp>
        <p:nvSpPr>
          <p:cNvPr id="6" name="淘宝网Chenying0907出品 7"/>
          <p:cNvSpPr>
            <a:spLocks noChangeArrowheads="1"/>
          </p:cNvSpPr>
          <p:nvPr/>
        </p:nvSpPr>
        <p:spPr bwMode="auto">
          <a:xfrm>
            <a:off x="4338756" y="4214453"/>
            <a:ext cx="425827" cy="379596"/>
          </a:xfrm>
          <a:prstGeom prst="rect">
            <a:avLst/>
          </a:prstGeom>
          <a:solidFill>
            <a:srgbClr val="663C77"/>
          </a:solidFill>
          <a:ln w="19050">
            <a:noFill/>
          </a:ln>
          <a:effectLst>
            <a:outerShdw blurRad="292100" dist="127000" dir="2700000" algn="tl" rotWithShape="0">
              <a:prstClr val="black">
                <a:alpha val="30000"/>
              </a:prstClr>
            </a:outerShdw>
          </a:effectLst>
          <a:extLst/>
        </p:spPr>
        <p:txBody>
          <a:bodyPr vert="horz" wrap="square" lIns="68592" tIns="34296" rIns="68592" bIns="34296" numCol="1" anchor="t" anchorCtr="0" compatLnSpc="1">
            <a:prstTxWarp prst="textNoShape">
              <a:avLst/>
            </a:prstTxWarp>
          </a:bodyPr>
          <a:lstStyle/>
          <a:p>
            <a:endParaRPr lang="zh-CN" altLang="en-US"/>
          </a:p>
        </p:txBody>
      </p:sp>
      <p:sp>
        <p:nvSpPr>
          <p:cNvPr id="7" name="淘宝网Chenying0907出品 17"/>
          <p:cNvSpPr/>
          <p:nvPr/>
        </p:nvSpPr>
        <p:spPr>
          <a:xfrm>
            <a:off x="3605183" y="1958827"/>
            <a:ext cx="914559" cy="990292"/>
          </a:xfrm>
          <a:custGeom>
            <a:avLst/>
            <a:gdLst>
              <a:gd name="connsiteX0" fmla="*/ 1219200 w 1219200"/>
              <a:gd name="connsiteY0" fmla="*/ 0 h 1307089"/>
              <a:gd name="connsiteX1" fmla="*/ 1219200 w 1219200"/>
              <a:gd name="connsiteY1" fmla="*/ 502643 h 1307089"/>
              <a:gd name="connsiteX2" fmla="*/ 1169971 w 1219200"/>
              <a:gd name="connsiteY2" fmla="*/ 504954 h 1307089"/>
              <a:gd name="connsiteX3" fmla="*/ 765658 w 1219200"/>
              <a:gd name="connsiteY3" fmla="*/ 722722 h 1307089"/>
              <a:gd name="connsiteX4" fmla="*/ 604480 w 1219200"/>
              <a:gd name="connsiteY4" fmla="*/ 1307089 h 1307089"/>
              <a:gd name="connsiteX5" fmla="*/ 0 w 1219200"/>
              <a:gd name="connsiteY5" fmla="*/ 1307089 h 1307089"/>
              <a:gd name="connsiteX6" fmla="*/ 342595 w 1219200"/>
              <a:gd name="connsiteY6" fmla="*/ 360139 h 1307089"/>
              <a:gd name="connsiteX7" fmla="*/ 1143172 w 1219200"/>
              <a:gd name="connsiteY7" fmla="*/ 2945 h 1307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 h="1307089">
                <a:moveTo>
                  <a:pt x="1219200" y="0"/>
                </a:moveTo>
                <a:lnTo>
                  <a:pt x="1219200" y="502643"/>
                </a:lnTo>
                <a:lnTo>
                  <a:pt x="1169971" y="504954"/>
                </a:lnTo>
                <a:cubicBezTo>
                  <a:pt x="992806" y="522275"/>
                  <a:pt x="871484" y="599274"/>
                  <a:pt x="765658" y="722722"/>
                </a:cubicBezTo>
                <a:cubicBezTo>
                  <a:pt x="664952" y="863805"/>
                  <a:pt x="604480" y="1065272"/>
                  <a:pt x="604480" y="1307089"/>
                </a:cubicBezTo>
                <a:lnTo>
                  <a:pt x="0" y="1307089"/>
                </a:lnTo>
                <a:cubicBezTo>
                  <a:pt x="0" y="904156"/>
                  <a:pt x="120945" y="601956"/>
                  <a:pt x="342595" y="360139"/>
                </a:cubicBezTo>
                <a:cubicBezTo>
                  <a:pt x="554249" y="148550"/>
                  <a:pt x="812014" y="29421"/>
                  <a:pt x="1143172" y="2945"/>
                </a:cubicBezTo>
                <a:close/>
              </a:path>
            </a:pathLst>
          </a:custGeom>
          <a:solidFill>
            <a:srgbClr val="FFB850"/>
          </a:solidFill>
          <a:ln w="19050">
            <a:noFill/>
          </a:ln>
          <a:effectLst>
            <a:outerShdw blurRad="292100" dist="127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淘宝网Chenying0907出品 19"/>
          <p:cNvSpPr/>
          <p:nvPr/>
        </p:nvSpPr>
        <p:spPr>
          <a:xfrm>
            <a:off x="4581726" y="1958827"/>
            <a:ext cx="914559" cy="1077234"/>
          </a:xfrm>
          <a:custGeom>
            <a:avLst/>
            <a:gdLst>
              <a:gd name="connsiteX0" fmla="*/ 70470 w 1219200"/>
              <a:gd name="connsiteY0" fmla="*/ 0 h 1430869"/>
              <a:gd name="connsiteX1" fmla="*/ 876605 w 1219200"/>
              <a:gd name="connsiteY1" fmla="*/ 282167 h 1430869"/>
              <a:gd name="connsiteX2" fmla="*/ 1219200 w 1219200"/>
              <a:gd name="connsiteY2" fmla="*/ 1088319 h 1430869"/>
              <a:gd name="connsiteX3" fmla="*/ 1186465 w 1219200"/>
              <a:gd name="connsiteY3" fmla="*/ 1405722 h 1430869"/>
              <a:gd name="connsiteX4" fmla="*/ 1177630 w 1219200"/>
              <a:gd name="connsiteY4" fmla="*/ 1430869 h 1430869"/>
              <a:gd name="connsiteX5" fmla="*/ 478610 w 1219200"/>
              <a:gd name="connsiteY5" fmla="*/ 1430869 h 1430869"/>
              <a:gd name="connsiteX6" fmla="*/ 487109 w 1219200"/>
              <a:gd name="connsiteY6" fmla="*/ 1417338 h 1430869"/>
              <a:gd name="connsiteX7" fmla="*/ 554249 w 1219200"/>
              <a:gd name="connsiteY7" fmla="*/ 1108351 h 1430869"/>
              <a:gd name="connsiteX8" fmla="*/ 391851 w 1219200"/>
              <a:gd name="connsiteY8" fmla="*/ 645036 h 1430869"/>
              <a:gd name="connsiteX9" fmla="*/ 30236 w 1219200"/>
              <a:gd name="connsiteY9" fmla="*/ 503952 h 1430869"/>
              <a:gd name="connsiteX10" fmla="*/ 0 w 1219200"/>
              <a:gd name="connsiteY10" fmla="*/ 505372 h 1430869"/>
              <a:gd name="connsiteX11" fmla="*/ 0 w 1219200"/>
              <a:gd name="connsiteY11" fmla="*/ 2729 h 14308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19200" h="1430869">
                <a:moveTo>
                  <a:pt x="70470" y="0"/>
                </a:moveTo>
                <a:cubicBezTo>
                  <a:pt x="393070" y="0"/>
                  <a:pt x="654954" y="100733"/>
                  <a:pt x="876605" y="282167"/>
                </a:cubicBezTo>
                <a:cubicBezTo>
                  <a:pt x="1098255" y="463602"/>
                  <a:pt x="1219200" y="725451"/>
                  <a:pt x="1219200" y="1088319"/>
                </a:cubicBezTo>
                <a:cubicBezTo>
                  <a:pt x="1219200" y="1209228"/>
                  <a:pt x="1209142" y="1315040"/>
                  <a:pt x="1186465" y="1405722"/>
                </a:cubicBezTo>
                <a:lnTo>
                  <a:pt x="1177630" y="1430869"/>
                </a:lnTo>
                <a:lnTo>
                  <a:pt x="478610" y="1430869"/>
                </a:lnTo>
                <a:lnTo>
                  <a:pt x="487109" y="1417338"/>
                </a:lnTo>
                <a:cubicBezTo>
                  <a:pt x="534040" y="1331406"/>
                  <a:pt x="559369" y="1214164"/>
                  <a:pt x="554249" y="1108351"/>
                </a:cubicBezTo>
                <a:cubicBezTo>
                  <a:pt x="547421" y="967268"/>
                  <a:pt x="531815" y="796994"/>
                  <a:pt x="391851" y="645036"/>
                </a:cubicBezTo>
                <a:cubicBezTo>
                  <a:pt x="245791" y="545161"/>
                  <a:pt x="259446" y="542013"/>
                  <a:pt x="30236" y="503952"/>
                </a:cubicBezTo>
                <a:lnTo>
                  <a:pt x="0" y="505372"/>
                </a:lnTo>
                <a:lnTo>
                  <a:pt x="0" y="2729"/>
                </a:lnTo>
                <a:close/>
              </a:path>
            </a:pathLst>
          </a:custGeom>
          <a:solidFill>
            <a:srgbClr val="E87071"/>
          </a:solidFill>
          <a:ln w="19050">
            <a:noFill/>
          </a:ln>
          <a:effectLst>
            <a:outerShdw blurRad="292100" dist="127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淘宝网Chenying0907出品 21"/>
          <p:cNvSpPr/>
          <p:nvPr/>
        </p:nvSpPr>
        <p:spPr>
          <a:xfrm>
            <a:off x="4338756" y="3087528"/>
            <a:ext cx="1102504" cy="1073338"/>
          </a:xfrm>
          <a:custGeom>
            <a:avLst/>
            <a:gdLst>
              <a:gd name="connsiteX0" fmla="*/ 770730 w 1469750"/>
              <a:gd name="connsiteY0" fmla="*/ 0 h 1430869"/>
              <a:gd name="connsiteX1" fmla="*/ 1469750 w 1469750"/>
              <a:gd name="connsiteY1" fmla="*/ 0 h 1430869"/>
              <a:gd name="connsiteX2" fmla="*/ 1434785 w 1469750"/>
              <a:gd name="connsiteY2" fmla="*/ 99522 h 1430869"/>
              <a:gd name="connsiteX3" fmla="*/ 1370137 w 1469750"/>
              <a:gd name="connsiteY3" fmla="*/ 201467 h 1430869"/>
              <a:gd name="connsiteX4" fmla="*/ 1047780 w 1469750"/>
              <a:gd name="connsiteY4" fmla="*/ 523984 h 1430869"/>
              <a:gd name="connsiteX5" fmla="*/ 705185 w 1469750"/>
              <a:gd name="connsiteY5" fmla="*/ 866534 h 1430869"/>
              <a:gd name="connsiteX6" fmla="*/ 584241 w 1469750"/>
              <a:gd name="connsiteY6" fmla="*/ 1430869 h 1430869"/>
              <a:gd name="connsiteX7" fmla="*/ 0 w 1469750"/>
              <a:gd name="connsiteY7" fmla="*/ 1430869 h 1430869"/>
              <a:gd name="connsiteX8" fmla="*/ 100706 w 1469750"/>
              <a:gd name="connsiteY8" fmla="*/ 745769 h 1430869"/>
              <a:gd name="connsiteX9" fmla="*/ 423062 w 1469750"/>
              <a:gd name="connsiteY9" fmla="*/ 342550 h 1430869"/>
              <a:gd name="connsiteX10" fmla="*/ 725424 w 1469750"/>
              <a:gd name="connsiteY10" fmla="*/ 60383 h 1430869"/>
              <a:gd name="connsiteX11" fmla="*/ 754003 w 1469750"/>
              <a:gd name="connsiteY11" fmla="*/ 26629 h 14308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69750" h="1430869">
                <a:moveTo>
                  <a:pt x="770730" y="0"/>
                </a:moveTo>
                <a:lnTo>
                  <a:pt x="1469750" y="0"/>
                </a:lnTo>
                <a:lnTo>
                  <a:pt x="1434785" y="99522"/>
                </a:lnTo>
                <a:cubicBezTo>
                  <a:pt x="1416817" y="137292"/>
                  <a:pt x="1395374" y="171275"/>
                  <a:pt x="1370137" y="201467"/>
                </a:cubicBezTo>
                <a:cubicBezTo>
                  <a:pt x="1269431" y="322518"/>
                  <a:pt x="1168725" y="423251"/>
                  <a:pt x="1047780" y="523984"/>
                </a:cubicBezTo>
                <a:cubicBezTo>
                  <a:pt x="906841" y="645036"/>
                  <a:pt x="805891" y="765801"/>
                  <a:pt x="705185" y="866534"/>
                </a:cubicBezTo>
                <a:cubicBezTo>
                  <a:pt x="624718" y="987586"/>
                  <a:pt x="584241" y="1169020"/>
                  <a:pt x="584241" y="1430869"/>
                </a:cubicBezTo>
                <a:lnTo>
                  <a:pt x="0" y="1430869"/>
                </a:lnTo>
                <a:cubicBezTo>
                  <a:pt x="0" y="1108351"/>
                  <a:pt x="40233" y="886853"/>
                  <a:pt x="100706" y="745769"/>
                </a:cubicBezTo>
                <a:cubicBezTo>
                  <a:pt x="161178" y="604685"/>
                  <a:pt x="282123" y="463602"/>
                  <a:pt x="423062" y="342550"/>
                </a:cubicBezTo>
                <a:cubicBezTo>
                  <a:pt x="523768" y="241817"/>
                  <a:pt x="624718" y="161116"/>
                  <a:pt x="725424" y="60383"/>
                </a:cubicBezTo>
                <a:cubicBezTo>
                  <a:pt x="735482" y="50331"/>
                  <a:pt x="745022" y="39014"/>
                  <a:pt x="754003" y="26629"/>
                </a:cubicBezTo>
                <a:close/>
              </a:path>
            </a:pathLst>
          </a:custGeom>
          <a:solidFill>
            <a:srgbClr val="01ACBE"/>
          </a:solidFill>
          <a:ln w="19050">
            <a:noFill/>
          </a:ln>
          <a:effectLst>
            <a:outerShdw blurRad="292100" dist="127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淘宝网Chenying0907出品 12"/>
          <p:cNvSpPr txBox="1"/>
          <p:nvPr/>
        </p:nvSpPr>
        <p:spPr>
          <a:xfrm>
            <a:off x="3724445" y="2232703"/>
            <a:ext cx="514439" cy="369332"/>
          </a:xfrm>
          <a:prstGeom prst="rect">
            <a:avLst/>
          </a:prstGeom>
          <a:noFill/>
        </p:spPr>
        <p:txBody>
          <a:bodyPr wrap="square" rtlCol="0">
            <a:spAutoFit/>
          </a:bodyPr>
          <a:lstStyle/>
          <a:p>
            <a:pPr algn="ctr"/>
            <a:r>
              <a:rPr lang="en-US" altLang="zh-CN" dirty="0">
                <a:solidFill>
                  <a:schemeClr val="bg1"/>
                </a:solidFill>
                <a:latin typeface="Agency FB" panose="020B0503020202020204" pitchFamily="34" charset="0"/>
              </a:rPr>
              <a:t>01</a:t>
            </a:r>
            <a:endParaRPr lang="zh-CN" altLang="en-US" dirty="0">
              <a:solidFill>
                <a:schemeClr val="bg1"/>
              </a:solidFill>
              <a:latin typeface="Agency FB" panose="020B0503020202020204" pitchFamily="34" charset="0"/>
            </a:endParaRPr>
          </a:p>
        </p:txBody>
      </p:sp>
      <p:sp>
        <p:nvSpPr>
          <p:cNvPr id="11" name="淘宝网Chenying0907出品 15"/>
          <p:cNvSpPr txBox="1"/>
          <p:nvPr/>
        </p:nvSpPr>
        <p:spPr>
          <a:xfrm>
            <a:off x="4926821" y="2365453"/>
            <a:ext cx="514439" cy="369332"/>
          </a:xfrm>
          <a:prstGeom prst="rect">
            <a:avLst/>
          </a:prstGeom>
          <a:noFill/>
        </p:spPr>
        <p:txBody>
          <a:bodyPr wrap="square" rtlCol="0">
            <a:spAutoFit/>
          </a:bodyPr>
          <a:lstStyle/>
          <a:p>
            <a:pPr algn="ctr"/>
            <a:r>
              <a:rPr lang="en-US" altLang="zh-CN" dirty="0">
                <a:solidFill>
                  <a:schemeClr val="bg1"/>
                </a:solidFill>
                <a:latin typeface="Agency FB" panose="020B0503020202020204" pitchFamily="34" charset="0"/>
              </a:rPr>
              <a:t>02</a:t>
            </a:r>
            <a:endParaRPr lang="zh-CN" altLang="en-US" dirty="0">
              <a:solidFill>
                <a:schemeClr val="bg1"/>
              </a:solidFill>
              <a:latin typeface="Agency FB" panose="020B0503020202020204" pitchFamily="34" charset="0"/>
            </a:endParaRPr>
          </a:p>
        </p:txBody>
      </p:sp>
      <p:sp>
        <p:nvSpPr>
          <p:cNvPr id="12" name="淘宝网Chenying0907出品 20"/>
          <p:cNvSpPr txBox="1"/>
          <p:nvPr/>
        </p:nvSpPr>
        <p:spPr>
          <a:xfrm>
            <a:off x="4467740" y="3377983"/>
            <a:ext cx="514439" cy="369332"/>
          </a:xfrm>
          <a:prstGeom prst="rect">
            <a:avLst/>
          </a:prstGeom>
          <a:noFill/>
        </p:spPr>
        <p:txBody>
          <a:bodyPr wrap="square" rtlCol="0">
            <a:spAutoFit/>
          </a:bodyPr>
          <a:lstStyle/>
          <a:p>
            <a:pPr algn="ctr"/>
            <a:r>
              <a:rPr lang="en-US" altLang="zh-CN" dirty="0">
                <a:solidFill>
                  <a:schemeClr val="bg1"/>
                </a:solidFill>
                <a:latin typeface="Agency FB" panose="020B0503020202020204" pitchFamily="34" charset="0"/>
              </a:rPr>
              <a:t>03</a:t>
            </a:r>
            <a:endParaRPr lang="zh-CN" altLang="en-US" dirty="0">
              <a:solidFill>
                <a:schemeClr val="bg1"/>
              </a:solidFill>
              <a:latin typeface="Agency FB" panose="020B0503020202020204" pitchFamily="34" charset="0"/>
            </a:endParaRPr>
          </a:p>
        </p:txBody>
      </p:sp>
      <p:sp>
        <p:nvSpPr>
          <p:cNvPr id="13" name="淘宝网Chenying0907出品 24"/>
          <p:cNvSpPr txBox="1"/>
          <p:nvPr/>
        </p:nvSpPr>
        <p:spPr>
          <a:xfrm>
            <a:off x="4296593" y="4215114"/>
            <a:ext cx="514439" cy="369331"/>
          </a:xfrm>
          <a:prstGeom prst="rect">
            <a:avLst/>
          </a:prstGeom>
          <a:noFill/>
        </p:spPr>
        <p:txBody>
          <a:bodyPr wrap="square" rtlCol="0">
            <a:spAutoFit/>
          </a:bodyPr>
          <a:lstStyle/>
          <a:p>
            <a:pPr algn="ctr"/>
            <a:r>
              <a:rPr lang="en-US" altLang="zh-CN" dirty="0">
                <a:solidFill>
                  <a:schemeClr val="bg1"/>
                </a:solidFill>
                <a:latin typeface="Agency FB" panose="020B0503020202020204" pitchFamily="34" charset="0"/>
              </a:rPr>
              <a:t>04</a:t>
            </a:r>
            <a:endParaRPr lang="zh-CN" altLang="en-US" dirty="0">
              <a:solidFill>
                <a:schemeClr val="bg1"/>
              </a:solidFill>
              <a:latin typeface="Agency FB" panose="020B0503020202020204" pitchFamily="34" charset="0"/>
            </a:endParaRPr>
          </a:p>
        </p:txBody>
      </p:sp>
      <p:sp>
        <p:nvSpPr>
          <p:cNvPr id="14" name="淘宝网Chenying0907出品 12"/>
          <p:cNvSpPr txBox="1"/>
          <p:nvPr/>
        </p:nvSpPr>
        <p:spPr>
          <a:xfrm>
            <a:off x="3846012" y="4931876"/>
            <a:ext cx="1405281" cy="369332"/>
          </a:xfrm>
          <a:prstGeom prst="rect">
            <a:avLst/>
          </a:prstGeom>
          <a:noFill/>
        </p:spPr>
        <p:txBody>
          <a:bodyPr wrap="square" rtlCol="0">
            <a:spAutoFit/>
          </a:bodyPr>
          <a:lstStyle/>
          <a:p>
            <a:pPr algn="ctr"/>
            <a:r>
              <a:rPr lang="zh-CN" altLang="en-US" b="0" dirty="0">
                <a:solidFill>
                  <a:schemeClr val="tx1">
                    <a:lumMod val="75000"/>
                    <a:lumOff val="25000"/>
                  </a:schemeClr>
                </a:solidFill>
                <a:latin typeface="方正正纤黑简体" panose="02000000000000000000" pitchFamily="2" charset="-122"/>
                <a:ea typeface="方正正纤黑简体" panose="02000000000000000000" pitchFamily="2" charset="-122"/>
              </a:rPr>
              <a:t>面临的问题</a:t>
            </a:r>
          </a:p>
        </p:txBody>
      </p:sp>
      <p:grpSp>
        <p:nvGrpSpPr>
          <p:cNvPr id="15" name="淘宝网Chenying0907出品 28"/>
          <p:cNvGrpSpPr/>
          <p:nvPr/>
        </p:nvGrpSpPr>
        <p:grpSpPr>
          <a:xfrm>
            <a:off x="1407737" y="1958827"/>
            <a:ext cx="1442592" cy="795690"/>
            <a:chOff x="3785203" y="2101834"/>
            <a:chExt cx="1923123" cy="1060736"/>
          </a:xfrm>
        </p:grpSpPr>
        <p:sp>
          <p:nvSpPr>
            <p:cNvPr id="16" name="淘宝网Chenying0907出品 29"/>
            <p:cNvSpPr txBox="1"/>
            <p:nvPr/>
          </p:nvSpPr>
          <p:spPr>
            <a:xfrm>
              <a:off x="3785203" y="2101834"/>
              <a:ext cx="1923123" cy="410298"/>
            </a:xfrm>
            <a:prstGeom prst="rect">
              <a:avLst/>
            </a:prstGeom>
            <a:noFill/>
          </p:spPr>
          <p:txBody>
            <a:bodyPr wrap="square" rtlCol="0">
              <a:spAutoFit/>
            </a:bodyPr>
            <a:lstStyle/>
            <a:p>
              <a:r>
                <a:rPr lang="zh-CN" altLang="en-US" sz="1400" dirty="0">
                  <a:solidFill>
                    <a:srgbClr val="FFB850"/>
                  </a:solidFill>
                  <a:latin typeface="方正正纤黑简体" panose="02000000000000000000" pitchFamily="2" charset="-122"/>
                  <a:ea typeface="方正正纤黑简体" panose="02000000000000000000" pitchFamily="2" charset="-122"/>
                </a:rPr>
                <a:t>在此添加标题</a:t>
              </a:r>
            </a:p>
          </p:txBody>
        </p:sp>
        <p:sp>
          <p:nvSpPr>
            <p:cNvPr id="17" name="淘宝网Chenying0907出品 30"/>
            <p:cNvSpPr txBox="1"/>
            <p:nvPr/>
          </p:nvSpPr>
          <p:spPr>
            <a:xfrm>
              <a:off x="3930279" y="2424034"/>
              <a:ext cx="1778047" cy="738536"/>
            </a:xfrm>
            <a:prstGeom prst="rect">
              <a:avLst/>
            </a:prstGeom>
            <a:noFill/>
          </p:spPr>
          <p:txBody>
            <a:bodyPr wrap="square" rtlCol="0">
              <a:spAutoFit/>
            </a:bodyPr>
            <a:lstStyle/>
            <a:p>
              <a:pPr algn="just"/>
              <a:r>
                <a:rPr lang="zh-CN" altLang="en-US" sz="1000" b="0" dirty="0">
                  <a:solidFill>
                    <a:schemeClr val="tx1">
                      <a:lumMod val="75000"/>
                      <a:lumOff val="25000"/>
                    </a:schemeClr>
                  </a:solidFill>
                  <a:latin typeface="方正正纤黑简体" panose="02000000000000000000" pitchFamily="2" charset="-122"/>
                  <a:ea typeface="方正正纤黑简体" panose="02000000000000000000" pitchFamily="2" charset="-122"/>
                </a:rPr>
                <a:t>点击添加文字说明或复制文本黏贴自此内容要言简意赅</a:t>
              </a:r>
            </a:p>
          </p:txBody>
        </p:sp>
      </p:grpSp>
      <p:grpSp>
        <p:nvGrpSpPr>
          <p:cNvPr id="18" name="淘宝网Chenying0907出品 57"/>
          <p:cNvGrpSpPr/>
          <p:nvPr/>
        </p:nvGrpSpPr>
        <p:grpSpPr>
          <a:xfrm>
            <a:off x="6436744" y="2200519"/>
            <a:ext cx="1442592" cy="795690"/>
            <a:chOff x="3785203" y="2101834"/>
            <a:chExt cx="1923123" cy="1060736"/>
          </a:xfrm>
        </p:grpSpPr>
        <p:sp>
          <p:nvSpPr>
            <p:cNvPr id="19" name="淘宝网Chenying0907出品 58"/>
            <p:cNvSpPr txBox="1"/>
            <p:nvPr/>
          </p:nvSpPr>
          <p:spPr>
            <a:xfrm>
              <a:off x="3785203" y="2101834"/>
              <a:ext cx="1923123" cy="410298"/>
            </a:xfrm>
            <a:prstGeom prst="rect">
              <a:avLst/>
            </a:prstGeom>
            <a:noFill/>
          </p:spPr>
          <p:txBody>
            <a:bodyPr wrap="square" rtlCol="0">
              <a:spAutoFit/>
            </a:bodyPr>
            <a:lstStyle/>
            <a:p>
              <a:r>
                <a:rPr lang="zh-CN" altLang="en-US" sz="1400" dirty="0">
                  <a:solidFill>
                    <a:srgbClr val="E87071"/>
                  </a:solidFill>
                  <a:latin typeface="方正正纤黑简体" panose="02000000000000000000" pitchFamily="2" charset="-122"/>
                  <a:ea typeface="方正正纤黑简体" panose="02000000000000000000" pitchFamily="2" charset="-122"/>
                </a:rPr>
                <a:t>在此添加标题</a:t>
              </a:r>
            </a:p>
          </p:txBody>
        </p:sp>
        <p:sp>
          <p:nvSpPr>
            <p:cNvPr id="20" name="淘宝网Chenying0907出品 59"/>
            <p:cNvSpPr txBox="1"/>
            <p:nvPr/>
          </p:nvSpPr>
          <p:spPr>
            <a:xfrm>
              <a:off x="3930279" y="2424034"/>
              <a:ext cx="1778047" cy="738536"/>
            </a:xfrm>
            <a:prstGeom prst="rect">
              <a:avLst/>
            </a:prstGeom>
            <a:noFill/>
          </p:spPr>
          <p:txBody>
            <a:bodyPr wrap="square" rtlCol="0">
              <a:spAutoFit/>
            </a:bodyPr>
            <a:lstStyle/>
            <a:p>
              <a:pPr algn="just"/>
              <a:r>
                <a:rPr lang="zh-CN" altLang="en-US" sz="1000" b="0" dirty="0">
                  <a:solidFill>
                    <a:schemeClr val="tx1">
                      <a:lumMod val="75000"/>
                      <a:lumOff val="25000"/>
                    </a:schemeClr>
                  </a:solidFill>
                  <a:latin typeface="方正正纤黑简体" panose="02000000000000000000" pitchFamily="2" charset="-122"/>
                  <a:ea typeface="方正正纤黑简体" panose="02000000000000000000" pitchFamily="2" charset="-122"/>
                </a:rPr>
                <a:t>点击添加文字说明或复制文本黏贴自此内容要言简意赅</a:t>
              </a:r>
            </a:p>
          </p:txBody>
        </p:sp>
      </p:grpSp>
      <p:grpSp>
        <p:nvGrpSpPr>
          <p:cNvPr id="21" name="淘宝网Chenying0907出品 62"/>
          <p:cNvGrpSpPr/>
          <p:nvPr/>
        </p:nvGrpSpPr>
        <p:grpSpPr>
          <a:xfrm>
            <a:off x="5995907" y="3418763"/>
            <a:ext cx="1442592" cy="795690"/>
            <a:chOff x="3785203" y="2101834"/>
            <a:chExt cx="1923123" cy="1060736"/>
          </a:xfrm>
        </p:grpSpPr>
        <p:sp>
          <p:nvSpPr>
            <p:cNvPr id="22" name="淘宝网Chenying0907出品 63"/>
            <p:cNvSpPr txBox="1"/>
            <p:nvPr/>
          </p:nvSpPr>
          <p:spPr>
            <a:xfrm>
              <a:off x="3785203" y="2101834"/>
              <a:ext cx="1923123" cy="410298"/>
            </a:xfrm>
            <a:prstGeom prst="rect">
              <a:avLst/>
            </a:prstGeom>
            <a:noFill/>
          </p:spPr>
          <p:txBody>
            <a:bodyPr wrap="square" rtlCol="0">
              <a:spAutoFit/>
            </a:bodyPr>
            <a:lstStyle/>
            <a:p>
              <a:r>
                <a:rPr lang="zh-CN" altLang="en-US" sz="1400" dirty="0">
                  <a:solidFill>
                    <a:srgbClr val="01ACBE"/>
                  </a:solidFill>
                  <a:latin typeface="方正正纤黑简体" panose="02000000000000000000" pitchFamily="2" charset="-122"/>
                  <a:ea typeface="方正正纤黑简体" panose="02000000000000000000" pitchFamily="2" charset="-122"/>
                </a:rPr>
                <a:t>在此添加标题</a:t>
              </a:r>
            </a:p>
          </p:txBody>
        </p:sp>
        <p:sp>
          <p:nvSpPr>
            <p:cNvPr id="23" name="淘宝网Chenying0907出品 64"/>
            <p:cNvSpPr txBox="1"/>
            <p:nvPr/>
          </p:nvSpPr>
          <p:spPr>
            <a:xfrm>
              <a:off x="3930279" y="2424034"/>
              <a:ext cx="1778047" cy="738536"/>
            </a:xfrm>
            <a:prstGeom prst="rect">
              <a:avLst/>
            </a:prstGeom>
            <a:noFill/>
          </p:spPr>
          <p:txBody>
            <a:bodyPr wrap="square" rtlCol="0">
              <a:spAutoFit/>
            </a:bodyPr>
            <a:lstStyle/>
            <a:p>
              <a:pPr algn="just"/>
              <a:r>
                <a:rPr lang="zh-CN" altLang="en-US" sz="1000" b="0" dirty="0">
                  <a:solidFill>
                    <a:schemeClr val="tx1">
                      <a:lumMod val="75000"/>
                      <a:lumOff val="25000"/>
                    </a:schemeClr>
                  </a:solidFill>
                  <a:latin typeface="方正正纤黑简体" panose="02000000000000000000" pitchFamily="2" charset="-122"/>
                  <a:ea typeface="方正正纤黑简体" panose="02000000000000000000" pitchFamily="2" charset="-122"/>
                </a:rPr>
                <a:t>点击添加文字说明或复制文本黏贴自此内容要言简意赅</a:t>
              </a:r>
            </a:p>
          </p:txBody>
        </p:sp>
      </p:grpSp>
      <p:grpSp>
        <p:nvGrpSpPr>
          <p:cNvPr id="24" name="淘宝网Chenying0907出品 66"/>
          <p:cNvGrpSpPr/>
          <p:nvPr/>
        </p:nvGrpSpPr>
        <p:grpSpPr>
          <a:xfrm>
            <a:off x="1829594" y="4003564"/>
            <a:ext cx="1442592" cy="795690"/>
            <a:chOff x="3785203" y="2101834"/>
            <a:chExt cx="1923123" cy="1060736"/>
          </a:xfrm>
        </p:grpSpPr>
        <p:sp>
          <p:nvSpPr>
            <p:cNvPr id="25" name="淘宝网Chenying0907出品 67"/>
            <p:cNvSpPr txBox="1"/>
            <p:nvPr/>
          </p:nvSpPr>
          <p:spPr>
            <a:xfrm>
              <a:off x="3785203" y="2101834"/>
              <a:ext cx="1923123" cy="410298"/>
            </a:xfrm>
            <a:prstGeom prst="rect">
              <a:avLst/>
            </a:prstGeom>
            <a:noFill/>
          </p:spPr>
          <p:txBody>
            <a:bodyPr wrap="square" rtlCol="0">
              <a:spAutoFit/>
            </a:bodyPr>
            <a:lstStyle/>
            <a:p>
              <a:r>
                <a:rPr lang="zh-CN" altLang="en-US" sz="1400" dirty="0">
                  <a:solidFill>
                    <a:srgbClr val="663C77"/>
                  </a:solidFill>
                  <a:latin typeface="方正正纤黑简体" panose="02000000000000000000" pitchFamily="2" charset="-122"/>
                  <a:ea typeface="方正正纤黑简体" panose="02000000000000000000" pitchFamily="2" charset="-122"/>
                </a:rPr>
                <a:t>在此添加标题</a:t>
              </a:r>
            </a:p>
          </p:txBody>
        </p:sp>
        <p:sp>
          <p:nvSpPr>
            <p:cNvPr id="26" name="淘宝网Chenying0907出品 68"/>
            <p:cNvSpPr txBox="1"/>
            <p:nvPr/>
          </p:nvSpPr>
          <p:spPr>
            <a:xfrm>
              <a:off x="3930279" y="2424034"/>
              <a:ext cx="1778047" cy="738536"/>
            </a:xfrm>
            <a:prstGeom prst="rect">
              <a:avLst/>
            </a:prstGeom>
            <a:noFill/>
          </p:spPr>
          <p:txBody>
            <a:bodyPr wrap="square" rtlCol="0">
              <a:spAutoFit/>
            </a:bodyPr>
            <a:lstStyle/>
            <a:p>
              <a:pPr algn="just"/>
              <a:r>
                <a:rPr lang="zh-CN" altLang="en-US" sz="1000" b="0" dirty="0">
                  <a:solidFill>
                    <a:schemeClr val="tx1">
                      <a:lumMod val="75000"/>
                      <a:lumOff val="25000"/>
                    </a:schemeClr>
                  </a:solidFill>
                  <a:latin typeface="方正正纤黑简体" panose="02000000000000000000" pitchFamily="2" charset="-122"/>
                  <a:ea typeface="方正正纤黑简体" panose="02000000000000000000" pitchFamily="2" charset="-122"/>
                </a:rPr>
                <a:t>点击添加文字说明或复制文本黏贴自此内容要言简意赅</a:t>
              </a:r>
            </a:p>
          </p:txBody>
        </p:sp>
      </p:grpSp>
    </p:spTree>
    <p:extLst>
      <p:ext uri="{BB962C8B-B14F-4D97-AF65-F5344CB8AC3E}">
        <p14:creationId xmlns:p14="http://schemas.microsoft.com/office/powerpoint/2010/main" val="3640442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500"/>
                                        <p:tgtEl>
                                          <p:spTgt spid="8"/>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par>
                          <p:cTn id="18" fill="hold">
                            <p:stCondLst>
                              <p:cond delay="1000"/>
                            </p:stCondLst>
                            <p:childTnLst>
                              <p:par>
                                <p:cTn id="19" presetID="10" presetClass="entr" presetSubtype="0"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500"/>
                                        <p:tgtEl>
                                          <p:spTgt spid="9"/>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500"/>
                                        <p:tgtEl>
                                          <p:spTgt spid="12"/>
                                        </p:tgtEl>
                                      </p:cBhvr>
                                    </p:animEffect>
                                  </p:childTnLst>
                                </p:cTn>
                              </p:par>
                            </p:childTnLst>
                          </p:cTn>
                        </p:par>
                        <p:par>
                          <p:cTn id="25" fill="hold">
                            <p:stCondLst>
                              <p:cond delay="1500"/>
                            </p:stCondLst>
                            <p:childTnLst>
                              <p:par>
                                <p:cTn id="26" presetID="10" presetClass="entr" presetSubtype="0" fill="hold" grpId="0" nodeType="after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500"/>
                                        <p:tgtEl>
                                          <p:spTgt spid="6"/>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par>
                                <p:cTn id="32" presetID="53" presetClass="entr" presetSubtype="16" fill="hold" grpId="0" nodeType="withEffect">
                                  <p:stCondLst>
                                    <p:cond delay="0"/>
                                  </p:stCondLst>
                                  <p:iterate type="lt">
                                    <p:tmPct val="10000"/>
                                  </p:iterate>
                                  <p:childTnLst>
                                    <p:set>
                                      <p:cBhvr>
                                        <p:cTn id="33" dur="1" fill="hold">
                                          <p:stCondLst>
                                            <p:cond delay="0"/>
                                          </p:stCondLst>
                                        </p:cTn>
                                        <p:tgtEl>
                                          <p:spTgt spid="14"/>
                                        </p:tgtEl>
                                        <p:attrNameLst>
                                          <p:attrName>style.visibility</p:attrName>
                                        </p:attrNameLst>
                                      </p:cBhvr>
                                      <p:to>
                                        <p:strVal val="visible"/>
                                      </p:to>
                                    </p:set>
                                    <p:anim calcmode="lin" valueType="num">
                                      <p:cBhvr>
                                        <p:cTn id="34" dur="500" fill="hold"/>
                                        <p:tgtEl>
                                          <p:spTgt spid="14"/>
                                        </p:tgtEl>
                                        <p:attrNameLst>
                                          <p:attrName>ppt_w</p:attrName>
                                        </p:attrNameLst>
                                      </p:cBhvr>
                                      <p:tavLst>
                                        <p:tav tm="0">
                                          <p:val>
                                            <p:fltVal val="0"/>
                                          </p:val>
                                        </p:tav>
                                        <p:tav tm="100000">
                                          <p:val>
                                            <p:strVal val="#ppt_w"/>
                                          </p:val>
                                        </p:tav>
                                      </p:tavLst>
                                    </p:anim>
                                    <p:anim calcmode="lin" valueType="num">
                                      <p:cBhvr>
                                        <p:cTn id="35" dur="500" fill="hold"/>
                                        <p:tgtEl>
                                          <p:spTgt spid="14"/>
                                        </p:tgtEl>
                                        <p:attrNameLst>
                                          <p:attrName>ppt_h</p:attrName>
                                        </p:attrNameLst>
                                      </p:cBhvr>
                                      <p:tavLst>
                                        <p:tav tm="0">
                                          <p:val>
                                            <p:fltVal val="0"/>
                                          </p:val>
                                        </p:tav>
                                        <p:tav tm="100000">
                                          <p:val>
                                            <p:strVal val="#ppt_h"/>
                                          </p:val>
                                        </p:tav>
                                      </p:tavLst>
                                    </p:anim>
                                    <p:animEffect transition="in" filter="fade">
                                      <p:cBhvr>
                                        <p:cTn id="36" dur="500"/>
                                        <p:tgtEl>
                                          <p:spTgt spid="14"/>
                                        </p:tgtEl>
                                      </p:cBhvr>
                                    </p:animEffect>
                                  </p:childTnLst>
                                </p:cTn>
                              </p:par>
                            </p:childTnLst>
                          </p:cTn>
                        </p:par>
                        <p:par>
                          <p:cTn id="37" fill="hold">
                            <p:stCondLst>
                              <p:cond delay="2200"/>
                            </p:stCondLst>
                            <p:childTnLst>
                              <p:par>
                                <p:cTn id="38" presetID="22" presetClass="entr" presetSubtype="2" fill="hold" nodeType="afterEffect">
                                  <p:stCondLst>
                                    <p:cond delay="0"/>
                                  </p:stCondLst>
                                  <p:childTnLst>
                                    <p:set>
                                      <p:cBhvr>
                                        <p:cTn id="39" dur="1" fill="hold">
                                          <p:stCondLst>
                                            <p:cond delay="0"/>
                                          </p:stCondLst>
                                        </p:cTn>
                                        <p:tgtEl>
                                          <p:spTgt spid="2"/>
                                        </p:tgtEl>
                                        <p:attrNameLst>
                                          <p:attrName>style.visibility</p:attrName>
                                        </p:attrNameLst>
                                      </p:cBhvr>
                                      <p:to>
                                        <p:strVal val="visible"/>
                                      </p:to>
                                    </p:set>
                                    <p:animEffect transition="in" filter="wipe(right)">
                                      <p:cBhvr>
                                        <p:cTn id="40" dur="500"/>
                                        <p:tgtEl>
                                          <p:spTgt spid="2"/>
                                        </p:tgtEl>
                                      </p:cBhvr>
                                    </p:animEffect>
                                  </p:childTnLst>
                                </p:cTn>
                              </p:par>
                              <p:par>
                                <p:cTn id="41" presetID="22" presetClass="entr" presetSubtype="1" fill="hold" nodeType="withEffect">
                                  <p:stCondLst>
                                    <p:cond delay="250"/>
                                  </p:stCondLst>
                                  <p:childTnLst>
                                    <p:set>
                                      <p:cBhvr>
                                        <p:cTn id="42" dur="1" fill="hold">
                                          <p:stCondLst>
                                            <p:cond delay="0"/>
                                          </p:stCondLst>
                                        </p:cTn>
                                        <p:tgtEl>
                                          <p:spTgt spid="15"/>
                                        </p:tgtEl>
                                        <p:attrNameLst>
                                          <p:attrName>style.visibility</p:attrName>
                                        </p:attrNameLst>
                                      </p:cBhvr>
                                      <p:to>
                                        <p:strVal val="visible"/>
                                      </p:to>
                                    </p:set>
                                    <p:animEffect transition="in" filter="wipe(up)">
                                      <p:cBhvr>
                                        <p:cTn id="43" dur="500"/>
                                        <p:tgtEl>
                                          <p:spTgt spid="15"/>
                                        </p:tgtEl>
                                      </p:cBhvr>
                                    </p:animEffect>
                                  </p:childTnLst>
                                </p:cTn>
                              </p:par>
                              <p:par>
                                <p:cTn id="44" presetID="22" presetClass="entr" presetSubtype="8" fill="hold" nodeType="withEffect">
                                  <p:stCondLst>
                                    <p:cond delay="500"/>
                                  </p:stCondLst>
                                  <p:childTnLst>
                                    <p:set>
                                      <p:cBhvr>
                                        <p:cTn id="45" dur="1" fill="hold">
                                          <p:stCondLst>
                                            <p:cond delay="0"/>
                                          </p:stCondLst>
                                        </p:cTn>
                                        <p:tgtEl>
                                          <p:spTgt spid="3"/>
                                        </p:tgtEl>
                                        <p:attrNameLst>
                                          <p:attrName>style.visibility</p:attrName>
                                        </p:attrNameLst>
                                      </p:cBhvr>
                                      <p:to>
                                        <p:strVal val="visible"/>
                                      </p:to>
                                    </p:set>
                                    <p:animEffect transition="in" filter="wipe(left)">
                                      <p:cBhvr>
                                        <p:cTn id="46" dur="500"/>
                                        <p:tgtEl>
                                          <p:spTgt spid="3"/>
                                        </p:tgtEl>
                                      </p:cBhvr>
                                    </p:animEffect>
                                  </p:childTnLst>
                                </p:cTn>
                              </p:par>
                              <p:par>
                                <p:cTn id="47" presetID="22" presetClass="entr" presetSubtype="1" fill="hold" nodeType="withEffect">
                                  <p:stCondLst>
                                    <p:cond delay="750"/>
                                  </p:stCondLst>
                                  <p:childTnLst>
                                    <p:set>
                                      <p:cBhvr>
                                        <p:cTn id="48" dur="1" fill="hold">
                                          <p:stCondLst>
                                            <p:cond delay="0"/>
                                          </p:stCondLst>
                                        </p:cTn>
                                        <p:tgtEl>
                                          <p:spTgt spid="18"/>
                                        </p:tgtEl>
                                        <p:attrNameLst>
                                          <p:attrName>style.visibility</p:attrName>
                                        </p:attrNameLst>
                                      </p:cBhvr>
                                      <p:to>
                                        <p:strVal val="visible"/>
                                      </p:to>
                                    </p:set>
                                    <p:animEffect transition="in" filter="wipe(up)">
                                      <p:cBhvr>
                                        <p:cTn id="49" dur="500"/>
                                        <p:tgtEl>
                                          <p:spTgt spid="18"/>
                                        </p:tgtEl>
                                      </p:cBhvr>
                                    </p:animEffect>
                                  </p:childTnLst>
                                </p:cTn>
                              </p:par>
                              <p:par>
                                <p:cTn id="50" presetID="22" presetClass="entr" presetSubtype="8" fill="hold" nodeType="withEffect">
                                  <p:stCondLst>
                                    <p:cond delay="1000"/>
                                  </p:stCondLst>
                                  <p:childTnLst>
                                    <p:set>
                                      <p:cBhvr>
                                        <p:cTn id="51" dur="1" fill="hold">
                                          <p:stCondLst>
                                            <p:cond delay="0"/>
                                          </p:stCondLst>
                                        </p:cTn>
                                        <p:tgtEl>
                                          <p:spTgt spid="4"/>
                                        </p:tgtEl>
                                        <p:attrNameLst>
                                          <p:attrName>style.visibility</p:attrName>
                                        </p:attrNameLst>
                                      </p:cBhvr>
                                      <p:to>
                                        <p:strVal val="visible"/>
                                      </p:to>
                                    </p:set>
                                    <p:animEffect transition="in" filter="wipe(left)">
                                      <p:cBhvr>
                                        <p:cTn id="52" dur="500"/>
                                        <p:tgtEl>
                                          <p:spTgt spid="4"/>
                                        </p:tgtEl>
                                      </p:cBhvr>
                                    </p:animEffect>
                                  </p:childTnLst>
                                </p:cTn>
                              </p:par>
                              <p:par>
                                <p:cTn id="53" presetID="22" presetClass="entr" presetSubtype="1" fill="hold" nodeType="withEffect">
                                  <p:stCondLst>
                                    <p:cond delay="1250"/>
                                  </p:stCondLst>
                                  <p:childTnLst>
                                    <p:set>
                                      <p:cBhvr>
                                        <p:cTn id="54" dur="1" fill="hold">
                                          <p:stCondLst>
                                            <p:cond delay="0"/>
                                          </p:stCondLst>
                                        </p:cTn>
                                        <p:tgtEl>
                                          <p:spTgt spid="21"/>
                                        </p:tgtEl>
                                        <p:attrNameLst>
                                          <p:attrName>style.visibility</p:attrName>
                                        </p:attrNameLst>
                                      </p:cBhvr>
                                      <p:to>
                                        <p:strVal val="visible"/>
                                      </p:to>
                                    </p:set>
                                    <p:animEffect transition="in" filter="wipe(up)">
                                      <p:cBhvr>
                                        <p:cTn id="55" dur="500"/>
                                        <p:tgtEl>
                                          <p:spTgt spid="21"/>
                                        </p:tgtEl>
                                      </p:cBhvr>
                                    </p:animEffect>
                                  </p:childTnLst>
                                </p:cTn>
                              </p:par>
                              <p:par>
                                <p:cTn id="56" presetID="22" presetClass="entr" presetSubtype="2" fill="hold" nodeType="withEffect">
                                  <p:stCondLst>
                                    <p:cond delay="1500"/>
                                  </p:stCondLst>
                                  <p:childTnLst>
                                    <p:set>
                                      <p:cBhvr>
                                        <p:cTn id="57" dur="1" fill="hold">
                                          <p:stCondLst>
                                            <p:cond delay="0"/>
                                          </p:stCondLst>
                                        </p:cTn>
                                        <p:tgtEl>
                                          <p:spTgt spid="5"/>
                                        </p:tgtEl>
                                        <p:attrNameLst>
                                          <p:attrName>style.visibility</p:attrName>
                                        </p:attrNameLst>
                                      </p:cBhvr>
                                      <p:to>
                                        <p:strVal val="visible"/>
                                      </p:to>
                                    </p:set>
                                    <p:animEffect transition="in" filter="wipe(right)">
                                      <p:cBhvr>
                                        <p:cTn id="58" dur="500"/>
                                        <p:tgtEl>
                                          <p:spTgt spid="5"/>
                                        </p:tgtEl>
                                      </p:cBhvr>
                                    </p:animEffect>
                                  </p:childTnLst>
                                </p:cTn>
                              </p:par>
                              <p:par>
                                <p:cTn id="59" presetID="22" presetClass="entr" presetSubtype="1" fill="hold" nodeType="withEffect">
                                  <p:stCondLst>
                                    <p:cond delay="1750"/>
                                  </p:stCondLst>
                                  <p:childTnLst>
                                    <p:set>
                                      <p:cBhvr>
                                        <p:cTn id="60" dur="1" fill="hold">
                                          <p:stCondLst>
                                            <p:cond delay="0"/>
                                          </p:stCondLst>
                                        </p:cTn>
                                        <p:tgtEl>
                                          <p:spTgt spid="24"/>
                                        </p:tgtEl>
                                        <p:attrNameLst>
                                          <p:attrName>style.visibility</p:attrName>
                                        </p:attrNameLst>
                                      </p:cBhvr>
                                      <p:to>
                                        <p:strVal val="visible"/>
                                      </p:to>
                                    </p:set>
                                    <p:animEffect transition="in" filter="wipe(up)">
                                      <p:cBhvr>
                                        <p:cTn id="6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p:bldP spid="11" grpId="0"/>
      <p:bldP spid="12" grpId="0"/>
      <p:bldP spid="13" grpId="0"/>
      <p:bldP spid="1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7" name="淘宝网Chenying0907出品 70"/>
          <p:cNvGrpSpPr/>
          <p:nvPr/>
        </p:nvGrpSpPr>
        <p:grpSpPr>
          <a:xfrm>
            <a:off x="1600994" y="4215747"/>
            <a:ext cx="1442593" cy="1013453"/>
            <a:chOff x="3575420" y="1867781"/>
            <a:chExt cx="1923123" cy="1351037"/>
          </a:xfrm>
        </p:grpSpPr>
        <p:sp>
          <p:nvSpPr>
            <p:cNvPr id="58" name="淘宝网Chenying0907出品 71"/>
            <p:cNvSpPr txBox="1"/>
            <p:nvPr/>
          </p:nvSpPr>
          <p:spPr>
            <a:xfrm>
              <a:off x="3575420" y="1867781"/>
              <a:ext cx="1923123" cy="410298"/>
            </a:xfrm>
            <a:prstGeom prst="rect">
              <a:avLst/>
            </a:prstGeom>
            <a:noFill/>
          </p:spPr>
          <p:txBody>
            <a:bodyPr wrap="square" rtlCol="0">
              <a:spAutoFit/>
            </a:bodyPr>
            <a:lstStyle/>
            <a:p>
              <a:pPr algn="ctr"/>
              <a:r>
                <a:rPr lang="zh-CN" altLang="en-US" sz="1400" b="1" dirty="0">
                  <a:solidFill>
                    <a:srgbClr val="FFB850"/>
                  </a:solidFill>
                  <a:latin typeface="方正正纤黑简体" panose="02000000000000000000" pitchFamily="2" charset="-122"/>
                  <a:ea typeface="方正正纤黑简体" panose="02000000000000000000" pitchFamily="2" charset="-122"/>
                </a:rPr>
                <a:t>收入不断提高</a:t>
              </a:r>
            </a:p>
          </p:txBody>
        </p:sp>
        <p:sp>
          <p:nvSpPr>
            <p:cNvPr id="59" name="淘宝网Chenying0907出品 72"/>
            <p:cNvSpPr txBox="1"/>
            <p:nvPr/>
          </p:nvSpPr>
          <p:spPr>
            <a:xfrm>
              <a:off x="3620800" y="2172559"/>
              <a:ext cx="1832361" cy="1046259"/>
            </a:xfrm>
            <a:prstGeom prst="rect">
              <a:avLst/>
            </a:prstGeom>
            <a:noFill/>
          </p:spPr>
          <p:txBody>
            <a:bodyPr wrap="square" rtlCol="0">
              <a:spAutoFit/>
            </a:bodyPr>
            <a:lstStyle/>
            <a:p>
              <a:pPr algn="just">
                <a:lnSpc>
                  <a:spcPct val="150000"/>
                </a:lnSpc>
              </a:pPr>
              <a:r>
                <a:rPr lang="zh-CN" altLang="en-US" sz="1000" dirty="0">
                  <a:solidFill>
                    <a:prstClr val="black">
                      <a:lumMod val="75000"/>
                      <a:lumOff val="25000"/>
                    </a:prstClr>
                  </a:solidFill>
                  <a:latin typeface="方正正纤黑简体" panose="02000000000000000000" pitchFamily="2" charset="-122"/>
                  <a:ea typeface="方正正纤黑简体" panose="02000000000000000000" pitchFamily="2" charset="-122"/>
                </a:rPr>
                <a:t>点击添加文字说明或复制文本黏贴自此内容要言简意赅</a:t>
              </a:r>
            </a:p>
          </p:txBody>
        </p:sp>
      </p:grpSp>
      <p:grpSp>
        <p:nvGrpSpPr>
          <p:cNvPr id="60" name="淘宝网Chenying0907出品 134"/>
          <p:cNvGrpSpPr/>
          <p:nvPr/>
        </p:nvGrpSpPr>
        <p:grpSpPr>
          <a:xfrm>
            <a:off x="4001055" y="4215747"/>
            <a:ext cx="1442593" cy="994217"/>
            <a:chOff x="3575420" y="1867781"/>
            <a:chExt cx="1923123" cy="1325393"/>
          </a:xfrm>
        </p:grpSpPr>
        <p:sp>
          <p:nvSpPr>
            <p:cNvPr id="61" name="淘宝网Chenying0907出品 135"/>
            <p:cNvSpPr txBox="1"/>
            <p:nvPr/>
          </p:nvSpPr>
          <p:spPr>
            <a:xfrm>
              <a:off x="3575420" y="1867781"/>
              <a:ext cx="1923123" cy="410298"/>
            </a:xfrm>
            <a:prstGeom prst="rect">
              <a:avLst/>
            </a:prstGeom>
            <a:noFill/>
          </p:spPr>
          <p:txBody>
            <a:bodyPr wrap="square" rtlCol="0">
              <a:spAutoFit/>
            </a:bodyPr>
            <a:lstStyle/>
            <a:p>
              <a:pPr algn="ctr"/>
              <a:r>
                <a:rPr lang="zh-CN" altLang="en-US" sz="1400" b="1" dirty="0">
                  <a:solidFill>
                    <a:srgbClr val="01ACBE"/>
                  </a:solidFill>
                  <a:latin typeface="方正正纤黑简体" panose="02000000000000000000" pitchFamily="2" charset="-122"/>
                  <a:ea typeface="方正正纤黑简体" panose="02000000000000000000" pitchFamily="2" charset="-122"/>
                </a:rPr>
                <a:t>未来发展趋势</a:t>
              </a:r>
            </a:p>
          </p:txBody>
        </p:sp>
        <p:sp>
          <p:nvSpPr>
            <p:cNvPr id="62" name="淘宝网Chenying0907出品 136"/>
            <p:cNvSpPr txBox="1"/>
            <p:nvPr/>
          </p:nvSpPr>
          <p:spPr>
            <a:xfrm>
              <a:off x="3620800" y="2172559"/>
              <a:ext cx="1832361" cy="1020615"/>
            </a:xfrm>
            <a:prstGeom prst="rect">
              <a:avLst/>
            </a:prstGeom>
            <a:noFill/>
          </p:spPr>
          <p:txBody>
            <a:bodyPr wrap="square" rtlCol="0">
              <a:spAutoFit/>
            </a:bodyPr>
            <a:lstStyle/>
            <a:p>
              <a:pPr algn="just">
                <a:lnSpc>
                  <a:spcPct val="150000"/>
                </a:lnSpc>
              </a:pPr>
              <a:r>
                <a:rPr lang="zh-CN" altLang="en-US" sz="1000" dirty="0">
                  <a:solidFill>
                    <a:prstClr val="black">
                      <a:lumMod val="75000"/>
                      <a:lumOff val="25000"/>
                    </a:prstClr>
                  </a:solidFill>
                  <a:latin typeface="方正正纤黑简体" panose="02000000000000000000" pitchFamily="2" charset="-122"/>
                  <a:ea typeface="方正正纤黑简体" panose="02000000000000000000" pitchFamily="2" charset="-122"/>
                </a:rPr>
                <a:t>点击添加文字说明或复制文本黏贴自此内容要言简意赅</a:t>
              </a:r>
            </a:p>
          </p:txBody>
        </p:sp>
      </p:grpSp>
      <p:grpSp>
        <p:nvGrpSpPr>
          <p:cNvPr id="63" name="淘宝网Chenying0907出品 151"/>
          <p:cNvGrpSpPr/>
          <p:nvPr/>
        </p:nvGrpSpPr>
        <p:grpSpPr>
          <a:xfrm>
            <a:off x="6363255" y="4215747"/>
            <a:ext cx="1442593" cy="994217"/>
            <a:chOff x="3575420" y="1867781"/>
            <a:chExt cx="1923123" cy="1325393"/>
          </a:xfrm>
        </p:grpSpPr>
        <p:sp>
          <p:nvSpPr>
            <p:cNvPr id="64" name="淘宝网Chenying0907出品 152"/>
            <p:cNvSpPr txBox="1"/>
            <p:nvPr/>
          </p:nvSpPr>
          <p:spPr>
            <a:xfrm>
              <a:off x="3575420" y="1867781"/>
              <a:ext cx="1923123" cy="410298"/>
            </a:xfrm>
            <a:prstGeom prst="rect">
              <a:avLst/>
            </a:prstGeom>
            <a:noFill/>
          </p:spPr>
          <p:txBody>
            <a:bodyPr wrap="square" rtlCol="0">
              <a:spAutoFit/>
            </a:bodyPr>
            <a:lstStyle/>
            <a:p>
              <a:pPr algn="ctr"/>
              <a:r>
                <a:rPr lang="zh-CN" altLang="en-US" sz="1400" b="1" dirty="0">
                  <a:solidFill>
                    <a:srgbClr val="E87071"/>
                  </a:solidFill>
                  <a:latin typeface="方正正纤黑简体" panose="02000000000000000000" pitchFamily="2" charset="-122"/>
                  <a:ea typeface="方正正纤黑简体" panose="02000000000000000000" pitchFamily="2" charset="-122"/>
                </a:rPr>
                <a:t>政策不断扶持</a:t>
              </a:r>
            </a:p>
          </p:txBody>
        </p:sp>
        <p:sp>
          <p:nvSpPr>
            <p:cNvPr id="65" name="淘宝网Chenying0907出品 153"/>
            <p:cNvSpPr txBox="1"/>
            <p:nvPr/>
          </p:nvSpPr>
          <p:spPr>
            <a:xfrm>
              <a:off x="3620800" y="2172559"/>
              <a:ext cx="1832361" cy="1020615"/>
            </a:xfrm>
            <a:prstGeom prst="rect">
              <a:avLst/>
            </a:prstGeom>
            <a:noFill/>
          </p:spPr>
          <p:txBody>
            <a:bodyPr wrap="square" rtlCol="0">
              <a:spAutoFit/>
            </a:bodyPr>
            <a:lstStyle/>
            <a:p>
              <a:pPr algn="just">
                <a:lnSpc>
                  <a:spcPct val="150000"/>
                </a:lnSpc>
              </a:pPr>
              <a:r>
                <a:rPr lang="zh-CN" altLang="en-US" sz="1000" dirty="0">
                  <a:solidFill>
                    <a:prstClr val="black">
                      <a:lumMod val="75000"/>
                      <a:lumOff val="25000"/>
                    </a:prstClr>
                  </a:solidFill>
                  <a:latin typeface="方正正纤黑简体" panose="02000000000000000000" pitchFamily="2" charset="-122"/>
                  <a:ea typeface="方正正纤黑简体" panose="02000000000000000000" pitchFamily="2" charset="-122"/>
                </a:rPr>
                <a:t>点击添加文字说明或复制文本黏贴自此内容要言简意赅</a:t>
              </a:r>
            </a:p>
          </p:txBody>
        </p:sp>
      </p:grpSp>
      <p:grpSp>
        <p:nvGrpSpPr>
          <p:cNvPr id="66" name="淘宝网Chenying0907出品 56"/>
          <p:cNvGrpSpPr/>
          <p:nvPr/>
        </p:nvGrpSpPr>
        <p:grpSpPr>
          <a:xfrm>
            <a:off x="1827438" y="1838489"/>
            <a:ext cx="907682" cy="1874557"/>
            <a:chOff x="3423739" y="1553028"/>
            <a:chExt cx="1335315" cy="2757714"/>
          </a:xfrm>
          <a:effectLst>
            <a:outerShdw blurRad="215900" dist="50800" dir="2700000" algn="tl" rotWithShape="0">
              <a:prstClr val="black">
                <a:alpha val="25000"/>
              </a:prstClr>
            </a:outerShdw>
          </a:effectLst>
        </p:grpSpPr>
        <p:sp>
          <p:nvSpPr>
            <p:cNvPr id="67" name="圆角淘宝网Chenying0907出品 6"/>
            <p:cNvSpPr/>
            <p:nvPr/>
          </p:nvSpPr>
          <p:spPr>
            <a:xfrm>
              <a:off x="3423739" y="1553028"/>
              <a:ext cx="1335315" cy="2757714"/>
            </a:xfrm>
            <a:prstGeom prst="roundRect">
              <a:avLst>
                <a:gd name="adj" fmla="val 12319"/>
              </a:avLst>
            </a:prstGeom>
            <a:gradFill flip="none" rotWithShape="1">
              <a:gsLst>
                <a:gs pos="54000">
                  <a:srgbClr val="FF9B09"/>
                </a:gs>
                <a:gs pos="0">
                  <a:srgbClr val="FFC671"/>
                </a:gs>
                <a:gs pos="100000">
                  <a:srgbClr val="FF9F11"/>
                </a:gs>
              </a:gsLst>
              <a:lin ang="5400000" scaled="1"/>
              <a:tileRect/>
            </a:gra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68" name="圆角淘宝网Chenying0907出品 7"/>
            <p:cNvSpPr/>
            <p:nvPr/>
          </p:nvSpPr>
          <p:spPr>
            <a:xfrm>
              <a:off x="3423739" y="1553028"/>
              <a:ext cx="1335315" cy="2757714"/>
            </a:xfrm>
            <a:prstGeom prst="roundRect">
              <a:avLst>
                <a:gd name="adj" fmla="val 12319"/>
              </a:avLst>
            </a:prstGeom>
            <a:gradFill flip="none" rotWithShape="1">
              <a:gsLst>
                <a:gs pos="54000">
                  <a:sysClr val="windowText" lastClr="000000">
                    <a:lumMod val="100000"/>
                    <a:alpha val="12000"/>
                  </a:sysClr>
                </a:gs>
                <a:gs pos="46000">
                  <a:sysClr val="window" lastClr="FFFFFF">
                    <a:alpha val="7000"/>
                  </a:sysClr>
                </a:gs>
              </a:gsLst>
              <a:lin ang="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69" name="淘宝网Chenying0907出品 59"/>
          <p:cNvGrpSpPr/>
          <p:nvPr/>
        </p:nvGrpSpPr>
        <p:grpSpPr>
          <a:xfrm>
            <a:off x="1664866" y="1849544"/>
            <a:ext cx="1469906" cy="2405164"/>
            <a:chOff x="1765301" y="2428721"/>
            <a:chExt cx="1959534" cy="3206329"/>
          </a:xfrm>
        </p:grpSpPr>
        <p:sp>
          <p:nvSpPr>
            <p:cNvPr id="70" name="淘宝网Chenying0907出品 25"/>
            <p:cNvSpPr/>
            <p:nvPr/>
          </p:nvSpPr>
          <p:spPr>
            <a:xfrm flipH="1" flipV="1">
              <a:off x="1765301" y="2428721"/>
              <a:ext cx="1959534" cy="3206329"/>
            </a:xfrm>
            <a:custGeom>
              <a:avLst/>
              <a:gdLst>
                <a:gd name="connsiteX0" fmla="*/ 666749 w 2160310"/>
                <a:gd name="connsiteY0" fmla="*/ 3500538 h 3500538"/>
                <a:gd name="connsiteX1" fmla="*/ 0 w 2160310"/>
                <a:gd name="connsiteY1" fmla="*/ 3195738 h 3500538"/>
                <a:gd name="connsiteX2" fmla="*/ 0 w 2160310"/>
                <a:gd name="connsiteY2" fmla="*/ 290613 h 3500538"/>
                <a:gd name="connsiteX3" fmla="*/ 300903 w 2160310"/>
                <a:gd name="connsiteY3" fmla="*/ 320212 h 3500538"/>
                <a:gd name="connsiteX4" fmla="*/ 300903 w 2160310"/>
                <a:gd name="connsiteY4" fmla="*/ 0 h 3500538"/>
                <a:gd name="connsiteX5" fmla="*/ 2160310 w 2160310"/>
                <a:gd name="connsiteY5" fmla="*/ 582775 h 3500538"/>
                <a:gd name="connsiteX6" fmla="*/ 857957 w 2160310"/>
                <a:gd name="connsiteY6" fmla="*/ 582775 h 3500538"/>
                <a:gd name="connsiteX0" fmla="*/ 666749 w 2160310"/>
                <a:gd name="connsiteY0" fmla="*/ 3500538 h 3500538"/>
                <a:gd name="connsiteX1" fmla="*/ 0 w 2160310"/>
                <a:gd name="connsiteY1" fmla="*/ 3195738 h 3500538"/>
                <a:gd name="connsiteX2" fmla="*/ 0 w 2160310"/>
                <a:gd name="connsiteY2" fmla="*/ 290613 h 3500538"/>
                <a:gd name="connsiteX3" fmla="*/ 300903 w 2160310"/>
                <a:gd name="connsiteY3" fmla="*/ 0 h 3500538"/>
                <a:gd name="connsiteX4" fmla="*/ 2160310 w 2160310"/>
                <a:gd name="connsiteY4" fmla="*/ 582775 h 3500538"/>
                <a:gd name="connsiteX5" fmla="*/ 857957 w 2160310"/>
                <a:gd name="connsiteY5" fmla="*/ 582775 h 3500538"/>
                <a:gd name="connsiteX6" fmla="*/ 666749 w 2160310"/>
                <a:gd name="connsiteY6" fmla="*/ 3500538 h 3500538"/>
                <a:gd name="connsiteX0" fmla="*/ 666821 w 2160382"/>
                <a:gd name="connsiteY0" fmla="*/ 3500538 h 3500538"/>
                <a:gd name="connsiteX1" fmla="*/ 72 w 2160382"/>
                <a:gd name="connsiteY1" fmla="*/ 3195738 h 3500538"/>
                <a:gd name="connsiteX2" fmla="*/ 72 w 2160382"/>
                <a:gd name="connsiteY2" fmla="*/ 290613 h 3500538"/>
                <a:gd name="connsiteX3" fmla="*/ 300975 w 2160382"/>
                <a:gd name="connsiteY3" fmla="*/ 0 h 3500538"/>
                <a:gd name="connsiteX4" fmla="*/ 2160382 w 2160382"/>
                <a:gd name="connsiteY4" fmla="*/ 582775 h 3500538"/>
                <a:gd name="connsiteX5" fmla="*/ 858029 w 2160382"/>
                <a:gd name="connsiteY5" fmla="*/ 582775 h 3500538"/>
                <a:gd name="connsiteX6" fmla="*/ 666821 w 2160382"/>
                <a:gd name="connsiteY6" fmla="*/ 3500538 h 3500538"/>
                <a:gd name="connsiteX0" fmla="*/ 668858 w 2162419"/>
                <a:gd name="connsiteY0" fmla="*/ 3538305 h 3538305"/>
                <a:gd name="connsiteX1" fmla="*/ 2109 w 2162419"/>
                <a:gd name="connsiteY1" fmla="*/ 3233505 h 3538305"/>
                <a:gd name="connsiteX2" fmla="*/ 2109 w 2162419"/>
                <a:gd name="connsiteY2" fmla="*/ 328380 h 3538305"/>
                <a:gd name="connsiteX3" fmla="*/ 303012 w 2162419"/>
                <a:gd name="connsiteY3" fmla="*/ 37767 h 3538305"/>
                <a:gd name="connsiteX4" fmla="*/ 2162419 w 2162419"/>
                <a:gd name="connsiteY4" fmla="*/ 620542 h 3538305"/>
                <a:gd name="connsiteX5" fmla="*/ 860066 w 2162419"/>
                <a:gd name="connsiteY5" fmla="*/ 620542 h 3538305"/>
                <a:gd name="connsiteX6" fmla="*/ 668858 w 2162419"/>
                <a:gd name="connsiteY6" fmla="*/ 3538305 h 3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62419" h="3538305">
                  <a:moveTo>
                    <a:pt x="668858" y="3538305"/>
                  </a:moveTo>
                  <a:lnTo>
                    <a:pt x="2109" y="3233505"/>
                  </a:lnTo>
                  <a:lnTo>
                    <a:pt x="2109" y="328380"/>
                  </a:lnTo>
                  <a:cubicBezTo>
                    <a:pt x="-2365" y="-6616"/>
                    <a:pt x="-25889" y="-46337"/>
                    <a:pt x="303012" y="37767"/>
                  </a:cubicBezTo>
                  <a:lnTo>
                    <a:pt x="2162419" y="620542"/>
                  </a:lnTo>
                  <a:lnTo>
                    <a:pt x="860066" y="620542"/>
                  </a:lnTo>
                  <a:lnTo>
                    <a:pt x="668858" y="3538305"/>
                  </a:lnTo>
                  <a:close/>
                </a:path>
              </a:pathLst>
            </a:custGeom>
            <a:gradFill>
              <a:gsLst>
                <a:gs pos="76000">
                  <a:sysClr val="windowText" lastClr="000000">
                    <a:lumMod val="100000"/>
                    <a:alpha val="28000"/>
                  </a:sysClr>
                </a:gs>
                <a:gs pos="34000">
                  <a:srgbClr val="808080">
                    <a:alpha val="27000"/>
                  </a:srgbClr>
                </a:gs>
                <a:gs pos="0">
                  <a:sysClr val="window" lastClr="FFFFFF">
                    <a:alpha val="7000"/>
                  </a:sysClr>
                </a:gs>
              </a:gsLst>
              <a:lin ang="0" scaled="0"/>
            </a:gradFill>
            <a:ln w="12700" cap="flat" cmpd="sng" algn="ctr">
              <a:noFill/>
              <a:prstDash val="solid"/>
              <a:miter lim="800000"/>
            </a:ln>
            <a:effectLst>
              <a:softEdge rad="381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71" name="淘宝网Chenying0907出品 61"/>
            <p:cNvGrpSpPr/>
            <p:nvPr/>
          </p:nvGrpSpPr>
          <p:grpSpPr>
            <a:xfrm>
              <a:off x="1927563" y="4211470"/>
              <a:ext cx="1318956" cy="890030"/>
              <a:chOff x="2911451" y="3596106"/>
              <a:chExt cx="1576117" cy="982182"/>
            </a:xfrm>
            <a:effectLst>
              <a:outerShdw blurRad="228600" dist="50800" dir="2700000" algn="tl" rotWithShape="0">
                <a:prstClr val="black">
                  <a:alpha val="25000"/>
                </a:prstClr>
              </a:outerShdw>
            </a:effectLst>
          </p:grpSpPr>
          <p:sp>
            <p:nvSpPr>
              <p:cNvPr id="72" name="同侧圆角淘宝网Chenying0907出品 8"/>
              <p:cNvSpPr/>
              <p:nvPr/>
            </p:nvSpPr>
            <p:spPr>
              <a:xfrm flipV="1">
                <a:off x="2911451" y="3596106"/>
                <a:ext cx="1576117" cy="982182"/>
              </a:xfrm>
              <a:prstGeom prst="round2SameRect">
                <a:avLst/>
              </a:prstGeom>
              <a:gradFill flip="none" rotWithShape="1">
                <a:gsLst>
                  <a:gs pos="100000">
                    <a:sysClr val="window" lastClr="FFFFFF"/>
                  </a:gs>
                  <a:gs pos="0">
                    <a:sysClr val="window" lastClr="FFFFFF">
                      <a:lumMod val="95000"/>
                    </a:sys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73" name="同侧圆角淘宝网Chenying0907出品 9"/>
              <p:cNvSpPr/>
              <p:nvPr/>
            </p:nvSpPr>
            <p:spPr>
              <a:xfrm flipV="1">
                <a:off x="2911451" y="3596106"/>
                <a:ext cx="1576117" cy="982182"/>
              </a:xfrm>
              <a:prstGeom prst="round2SameRect">
                <a:avLst/>
              </a:prstGeom>
              <a:gradFill>
                <a:gsLst>
                  <a:gs pos="54000">
                    <a:sysClr val="windowText" lastClr="000000">
                      <a:lumMod val="100000"/>
                      <a:alpha val="12000"/>
                    </a:sysClr>
                  </a:gs>
                  <a:gs pos="46000">
                    <a:sysClr val="window" lastClr="FFFFFF">
                      <a:alpha val="7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grpSp>
        <p:nvGrpSpPr>
          <p:cNvPr id="74" name="淘宝网Chenying0907出品 64"/>
          <p:cNvGrpSpPr/>
          <p:nvPr/>
        </p:nvGrpSpPr>
        <p:grpSpPr>
          <a:xfrm>
            <a:off x="4269674" y="1837891"/>
            <a:ext cx="907682" cy="1874557"/>
            <a:chOff x="3423739" y="1553028"/>
            <a:chExt cx="1335315" cy="2757714"/>
          </a:xfrm>
          <a:effectLst>
            <a:outerShdw blurRad="215900" dist="50800" dir="2700000" algn="tl" rotWithShape="0">
              <a:prstClr val="black">
                <a:alpha val="25000"/>
              </a:prstClr>
            </a:outerShdw>
          </a:effectLst>
        </p:grpSpPr>
        <p:sp>
          <p:nvSpPr>
            <p:cNvPr id="75" name="圆角淘宝网Chenying0907出品 20"/>
            <p:cNvSpPr/>
            <p:nvPr/>
          </p:nvSpPr>
          <p:spPr>
            <a:xfrm>
              <a:off x="3423739" y="1553028"/>
              <a:ext cx="1335315" cy="2757714"/>
            </a:xfrm>
            <a:prstGeom prst="roundRect">
              <a:avLst>
                <a:gd name="adj" fmla="val 12319"/>
              </a:avLst>
            </a:prstGeom>
            <a:gradFill flip="none" rotWithShape="1">
              <a:gsLst>
                <a:gs pos="54000">
                  <a:srgbClr val="01B5C8"/>
                </a:gs>
                <a:gs pos="22000">
                  <a:srgbClr val="01CFE5"/>
                </a:gs>
                <a:gs pos="100000">
                  <a:srgbClr val="019BAB"/>
                </a:gs>
              </a:gsLst>
              <a:lin ang="5400000" scaled="1"/>
              <a:tileRect/>
            </a:gra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76" name="圆角淘宝网Chenying0907出品 21"/>
            <p:cNvSpPr/>
            <p:nvPr/>
          </p:nvSpPr>
          <p:spPr>
            <a:xfrm>
              <a:off x="3423739" y="1553028"/>
              <a:ext cx="1335315" cy="2757714"/>
            </a:xfrm>
            <a:prstGeom prst="roundRect">
              <a:avLst>
                <a:gd name="adj" fmla="val 12319"/>
              </a:avLst>
            </a:prstGeom>
            <a:gradFill flip="none" rotWithShape="1">
              <a:gsLst>
                <a:gs pos="54000">
                  <a:sysClr val="windowText" lastClr="000000">
                    <a:lumMod val="100000"/>
                    <a:alpha val="12000"/>
                  </a:sysClr>
                </a:gs>
                <a:gs pos="46000">
                  <a:sysClr val="window" lastClr="FFFFFF">
                    <a:alpha val="7000"/>
                  </a:sysClr>
                </a:gs>
              </a:gsLst>
              <a:lin ang="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77" name="淘宝网Chenying0907出品 67"/>
          <p:cNvGrpSpPr/>
          <p:nvPr/>
        </p:nvGrpSpPr>
        <p:grpSpPr>
          <a:xfrm>
            <a:off x="4107102" y="1848946"/>
            <a:ext cx="1469906" cy="2405164"/>
            <a:chOff x="4066989" y="2428721"/>
            <a:chExt cx="1959534" cy="3206329"/>
          </a:xfrm>
        </p:grpSpPr>
        <p:sp>
          <p:nvSpPr>
            <p:cNvPr id="78" name="淘宝网Chenying0907出品 15"/>
            <p:cNvSpPr/>
            <p:nvPr/>
          </p:nvSpPr>
          <p:spPr>
            <a:xfrm flipH="1" flipV="1">
              <a:off x="4066989" y="2428721"/>
              <a:ext cx="1959534" cy="3206329"/>
            </a:xfrm>
            <a:custGeom>
              <a:avLst/>
              <a:gdLst>
                <a:gd name="connsiteX0" fmla="*/ 666749 w 2160310"/>
                <a:gd name="connsiteY0" fmla="*/ 3500538 h 3500538"/>
                <a:gd name="connsiteX1" fmla="*/ 0 w 2160310"/>
                <a:gd name="connsiteY1" fmla="*/ 3195738 h 3500538"/>
                <a:gd name="connsiteX2" fmla="*/ 0 w 2160310"/>
                <a:gd name="connsiteY2" fmla="*/ 290613 h 3500538"/>
                <a:gd name="connsiteX3" fmla="*/ 300903 w 2160310"/>
                <a:gd name="connsiteY3" fmla="*/ 320212 h 3500538"/>
                <a:gd name="connsiteX4" fmla="*/ 300903 w 2160310"/>
                <a:gd name="connsiteY4" fmla="*/ 0 h 3500538"/>
                <a:gd name="connsiteX5" fmla="*/ 2160310 w 2160310"/>
                <a:gd name="connsiteY5" fmla="*/ 582775 h 3500538"/>
                <a:gd name="connsiteX6" fmla="*/ 857957 w 2160310"/>
                <a:gd name="connsiteY6" fmla="*/ 582775 h 3500538"/>
                <a:gd name="connsiteX0" fmla="*/ 666749 w 2160310"/>
                <a:gd name="connsiteY0" fmla="*/ 3500538 h 3500538"/>
                <a:gd name="connsiteX1" fmla="*/ 0 w 2160310"/>
                <a:gd name="connsiteY1" fmla="*/ 3195738 h 3500538"/>
                <a:gd name="connsiteX2" fmla="*/ 0 w 2160310"/>
                <a:gd name="connsiteY2" fmla="*/ 290613 h 3500538"/>
                <a:gd name="connsiteX3" fmla="*/ 300903 w 2160310"/>
                <a:gd name="connsiteY3" fmla="*/ 0 h 3500538"/>
                <a:gd name="connsiteX4" fmla="*/ 2160310 w 2160310"/>
                <a:gd name="connsiteY4" fmla="*/ 582775 h 3500538"/>
                <a:gd name="connsiteX5" fmla="*/ 857957 w 2160310"/>
                <a:gd name="connsiteY5" fmla="*/ 582775 h 3500538"/>
                <a:gd name="connsiteX6" fmla="*/ 666749 w 2160310"/>
                <a:gd name="connsiteY6" fmla="*/ 3500538 h 3500538"/>
                <a:gd name="connsiteX0" fmla="*/ 666821 w 2160382"/>
                <a:gd name="connsiteY0" fmla="*/ 3500538 h 3500538"/>
                <a:gd name="connsiteX1" fmla="*/ 72 w 2160382"/>
                <a:gd name="connsiteY1" fmla="*/ 3195738 h 3500538"/>
                <a:gd name="connsiteX2" fmla="*/ 72 w 2160382"/>
                <a:gd name="connsiteY2" fmla="*/ 290613 h 3500538"/>
                <a:gd name="connsiteX3" fmla="*/ 300975 w 2160382"/>
                <a:gd name="connsiteY3" fmla="*/ 0 h 3500538"/>
                <a:gd name="connsiteX4" fmla="*/ 2160382 w 2160382"/>
                <a:gd name="connsiteY4" fmla="*/ 582775 h 3500538"/>
                <a:gd name="connsiteX5" fmla="*/ 858029 w 2160382"/>
                <a:gd name="connsiteY5" fmla="*/ 582775 h 3500538"/>
                <a:gd name="connsiteX6" fmla="*/ 666821 w 2160382"/>
                <a:gd name="connsiteY6" fmla="*/ 3500538 h 3500538"/>
                <a:gd name="connsiteX0" fmla="*/ 668858 w 2162419"/>
                <a:gd name="connsiteY0" fmla="*/ 3538305 h 3538305"/>
                <a:gd name="connsiteX1" fmla="*/ 2109 w 2162419"/>
                <a:gd name="connsiteY1" fmla="*/ 3233505 h 3538305"/>
                <a:gd name="connsiteX2" fmla="*/ 2109 w 2162419"/>
                <a:gd name="connsiteY2" fmla="*/ 328380 h 3538305"/>
                <a:gd name="connsiteX3" fmla="*/ 303012 w 2162419"/>
                <a:gd name="connsiteY3" fmla="*/ 37767 h 3538305"/>
                <a:gd name="connsiteX4" fmla="*/ 2162419 w 2162419"/>
                <a:gd name="connsiteY4" fmla="*/ 620542 h 3538305"/>
                <a:gd name="connsiteX5" fmla="*/ 860066 w 2162419"/>
                <a:gd name="connsiteY5" fmla="*/ 620542 h 3538305"/>
                <a:gd name="connsiteX6" fmla="*/ 668858 w 2162419"/>
                <a:gd name="connsiteY6" fmla="*/ 3538305 h 3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62419" h="3538305">
                  <a:moveTo>
                    <a:pt x="668858" y="3538305"/>
                  </a:moveTo>
                  <a:lnTo>
                    <a:pt x="2109" y="3233505"/>
                  </a:lnTo>
                  <a:lnTo>
                    <a:pt x="2109" y="328380"/>
                  </a:lnTo>
                  <a:cubicBezTo>
                    <a:pt x="-2365" y="-6616"/>
                    <a:pt x="-25889" y="-46337"/>
                    <a:pt x="303012" y="37767"/>
                  </a:cubicBezTo>
                  <a:lnTo>
                    <a:pt x="2162419" y="620542"/>
                  </a:lnTo>
                  <a:lnTo>
                    <a:pt x="860066" y="620542"/>
                  </a:lnTo>
                  <a:lnTo>
                    <a:pt x="668858" y="3538305"/>
                  </a:lnTo>
                  <a:close/>
                </a:path>
              </a:pathLst>
            </a:custGeom>
            <a:gradFill>
              <a:gsLst>
                <a:gs pos="76000">
                  <a:sysClr val="windowText" lastClr="000000">
                    <a:lumMod val="100000"/>
                    <a:alpha val="28000"/>
                  </a:sysClr>
                </a:gs>
                <a:gs pos="34000">
                  <a:srgbClr val="808080">
                    <a:alpha val="27000"/>
                  </a:srgbClr>
                </a:gs>
                <a:gs pos="0">
                  <a:sysClr val="window" lastClr="FFFFFF">
                    <a:alpha val="7000"/>
                  </a:sysClr>
                </a:gs>
              </a:gsLst>
              <a:lin ang="0" scaled="0"/>
            </a:gradFill>
            <a:ln w="12700" cap="flat" cmpd="sng" algn="ctr">
              <a:noFill/>
              <a:prstDash val="solid"/>
              <a:miter lim="800000"/>
            </a:ln>
            <a:effectLst>
              <a:softEdge rad="381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79" name="淘宝网Chenying0907出品 69"/>
            <p:cNvGrpSpPr/>
            <p:nvPr/>
          </p:nvGrpSpPr>
          <p:grpSpPr>
            <a:xfrm>
              <a:off x="4229251" y="4211470"/>
              <a:ext cx="1318956" cy="890030"/>
              <a:chOff x="2911451" y="3596106"/>
              <a:chExt cx="1576117" cy="982182"/>
            </a:xfrm>
            <a:effectLst>
              <a:outerShdw blurRad="228600" dist="50800" dir="2700000" algn="tl" rotWithShape="0">
                <a:prstClr val="black">
                  <a:alpha val="25000"/>
                </a:prstClr>
              </a:outerShdw>
            </a:effectLst>
          </p:grpSpPr>
          <p:sp>
            <p:nvSpPr>
              <p:cNvPr id="80" name="同侧圆角淘宝网Chenying0907出品 18"/>
              <p:cNvSpPr/>
              <p:nvPr/>
            </p:nvSpPr>
            <p:spPr>
              <a:xfrm flipV="1">
                <a:off x="2911451" y="3596106"/>
                <a:ext cx="1576117" cy="982182"/>
              </a:xfrm>
              <a:prstGeom prst="round2SameRect">
                <a:avLst/>
              </a:prstGeom>
              <a:gradFill flip="none" rotWithShape="1">
                <a:gsLst>
                  <a:gs pos="100000">
                    <a:sysClr val="window" lastClr="FFFFFF"/>
                  </a:gs>
                  <a:gs pos="0">
                    <a:sysClr val="window" lastClr="FFFFFF">
                      <a:lumMod val="95000"/>
                    </a:sys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81" name="同侧圆角淘宝网Chenying0907出品 19"/>
              <p:cNvSpPr/>
              <p:nvPr/>
            </p:nvSpPr>
            <p:spPr>
              <a:xfrm flipV="1">
                <a:off x="2911451" y="3596106"/>
                <a:ext cx="1576117" cy="982182"/>
              </a:xfrm>
              <a:prstGeom prst="round2SameRect">
                <a:avLst/>
              </a:prstGeom>
              <a:gradFill>
                <a:gsLst>
                  <a:gs pos="54000">
                    <a:sysClr val="windowText" lastClr="000000">
                      <a:lumMod val="100000"/>
                      <a:alpha val="12000"/>
                    </a:sysClr>
                  </a:gs>
                  <a:gs pos="46000">
                    <a:sysClr val="window" lastClr="FFFFFF">
                      <a:alpha val="7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grpSp>
        <p:nvGrpSpPr>
          <p:cNvPr id="82" name="淘宝网Chenying0907出品 75"/>
          <p:cNvGrpSpPr/>
          <p:nvPr/>
        </p:nvGrpSpPr>
        <p:grpSpPr>
          <a:xfrm>
            <a:off x="6631406" y="1835205"/>
            <a:ext cx="907682" cy="1874557"/>
            <a:chOff x="3423739" y="1553028"/>
            <a:chExt cx="1335315" cy="2757714"/>
          </a:xfrm>
          <a:effectLst>
            <a:outerShdw blurRad="215900" dist="50800" dir="2700000" algn="tl" rotWithShape="0">
              <a:prstClr val="black">
                <a:alpha val="25000"/>
              </a:prstClr>
            </a:outerShdw>
          </a:effectLst>
        </p:grpSpPr>
        <p:sp>
          <p:nvSpPr>
            <p:cNvPr id="83" name="圆角淘宝网Chenying0907出品 29"/>
            <p:cNvSpPr/>
            <p:nvPr/>
          </p:nvSpPr>
          <p:spPr>
            <a:xfrm>
              <a:off x="3423739" y="1553028"/>
              <a:ext cx="1335315" cy="2757714"/>
            </a:xfrm>
            <a:prstGeom prst="roundRect">
              <a:avLst>
                <a:gd name="adj" fmla="val 12319"/>
              </a:avLst>
            </a:prstGeom>
            <a:gradFill flip="none" rotWithShape="1">
              <a:gsLst>
                <a:gs pos="54000">
                  <a:srgbClr val="E35353"/>
                </a:gs>
                <a:gs pos="22000">
                  <a:srgbClr val="EA7E7E"/>
                </a:gs>
                <a:gs pos="100000">
                  <a:srgbClr val="E04040"/>
                </a:gs>
              </a:gsLst>
              <a:lin ang="5400000" scaled="1"/>
              <a:tileRect/>
            </a:gra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84" name="圆角淘宝网Chenying0907出品 30"/>
            <p:cNvSpPr/>
            <p:nvPr/>
          </p:nvSpPr>
          <p:spPr>
            <a:xfrm>
              <a:off x="3423739" y="1553028"/>
              <a:ext cx="1335315" cy="2757714"/>
            </a:xfrm>
            <a:prstGeom prst="roundRect">
              <a:avLst>
                <a:gd name="adj" fmla="val 12319"/>
              </a:avLst>
            </a:prstGeom>
            <a:gradFill flip="none" rotWithShape="1">
              <a:gsLst>
                <a:gs pos="54000">
                  <a:sysClr val="windowText" lastClr="000000">
                    <a:lumMod val="100000"/>
                    <a:alpha val="12000"/>
                  </a:sysClr>
                </a:gs>
                <a:gs pos="46000">
                  <a:sysClr val="window" lastClr="FFFFFF">
                    <a:alpha val="7000"/>
                  </a:sysClr>
                </a:gs>
              </a:gsLst>
              <a:lin ang="0" scaled="0"/>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85" name="淘宝网Chenying0907出品 78"/>
          <p:cNvGrpSpPr/>
          <p:nvPr/>
        </p:nvGrpSpPr>
        <p:grpSpPr>
          <a:xfrm>
            <a:off x="6468834" y="1846260"/>
            <a:ext cx="1469906" cy="2405164"/>
            <a:chOff x="6368678" y="2428721"/>
            <a:chExt cx="1959534" cy="3206329"/>
          </a:xfrm>
        </p:grpSpPr>
        <p:sp>
          <p:nvSpPr>
            <p:cNvPr id="86" name="淘宝网Chenying0907出品 23"/>
            <p:cNvSpPr/>
            <p:nvPr/>
          </p:nvSpPr>
          <p:spPr>
            <a:xfrm flipH="1" flipV="1">
              <a:off x="6368678" y="2428721"/>
              <a:ext cx="1959534" cy="3206329"/>
            </a:xfrm>
            <a:custGeom>
              <a:avLst/>
              <a:gdLst>
                <a:gd name="connsiteX0" fmla="*/ 666749 w 2160310"/>
                <a:gd name="connsiteY0" fmla="*/ 3500538 h 3500538"/>
                <a:gd name="connsiteX1" fmla="*/ 0 w 2160310"/>
                <a:gd name="connsiteY1" fmla="*/ 3195738 h 3500538"/>
                <a:gd name="connsiteX2" fmla="*/ 0 w 2160310"/>
                <a:gd name="connsiteY2" fmla="*/ 290613 h 3500538"/>
                <a:gd name="connsiteX3" fmla="*/ 300903 w 2160310"/>
                <a:gd name="connsiteY3" fmla="*/ 320212 h 3500538"/>
                <a:gd name="connsiteX4" fmla="*/ 300903 w 2160310"/>
                <a:gd name="connsiteY4" fmla="*/ 0 h 3500538"/>
                <a:gd name="connsiteX5" fmla="*/ 2160310 w 2160310"/>
                <a:gd name="connsiteY5" fmla="*/ 582775 h 3500538"/>
                <a:gd name="connsiteX6" fmla="*/ 857957 w 2160310"/>
                <a:gd name="connsiteY6" fmla="*/ 582775 h 3500538"/>
                <a:gd name="connsiteX0" fmla="*/ 666749 w 2160310"/>
                <a:gd name="connsiteY0" fmla="*/ 3500538 h 3500538"/>
                <a:gd name="connsiteX1" fmla="*/ 0 w 2160310"/>
                <a:gd name="connsiteY1" fmla="*/ 3195738 h 3500538"/>
                <a:gd name="connsiteX2" fmla="*/ 0 w 2160310"/>
                <a:gd name="connsiteY2" fmla="*/ 290613 h 3500538"/>
                <a:gd name="connsiteX3" fmla="*/ 300903 w 2160310"/>
                <a:gd name="connsiteY3" fmla="*/ 0 h 3500538"/>
                <a:gd name="connsiteX4" fmla="*/ 2160310 w 2160310"/>
                <a:gd name="connsiteY4" fmla="*/ 582775 h 3500538"/>
                <a:gd name="connsiteX5" fmla="*/ 857957 w 2160310"/>
                <a:gd name="connsiteY5" fmla="*/ 582775 h 3500538"/>
                <a:gd name="connsiteX6" fmla="*/ 666749 w 2160310"/>
                <a:gd name="connsiteY6" fmla="*/ 3500538 h 3500538"/>
                <a:gd name="connsiteX0" fmla="*/ 666821 w 2160382"/>
                <a:gd name="connsiteY0" fmla="*/ 3500538 h 3500538"/>
                <a:gd name="connsiteX1" fmla="*/ 72 w 2160382"/>
                <a:gd name="connsiteY1" fmla="*/ 3195738 h 3500538"/>
                <a:gd name="connsiteX2" fmla="*/ 72 w 2160382"/>
                <a:gd name="connsiteY2" fmla="*/ 290613 h 3500538"/>
                <a:gd name="connsiteX3" fmla="*/ 300975 w 2160382"/>
                <a:gd name="connsiteY3" fmla="*/ 0 h 3500538"/>
                <a:gd name="connsiteX4" fmla="*/ 2160382 w 2160382"/>
                <a:gd name="connsiteY4" fmla="*/ 582775 h 3500538"/>
                <a:gd name="connsiteX5" fmla="*/ 858029 w 2160382"/>
                <a:gd name="connsiteY5" fmla="*/ 582775 h 3500538"/>
                <a:gd name="connsiteX6" fmla="*/ 666821 w 2160382"/>
                <a:gd name="connsiteY6" fmla="*/ 3500538 h 3500538"/>
                <a:gd name="connsiteX0" fmla="*/ 668858 w 2162419"/>
                <a:gd name="connsiteY0" fmla="*/ 3538305 h 3538305"/>
                <a:gd name="connsiteX1" fmla="*/ 2109 w 2162419"/>
                <a:gd name="connsiteY1" fmla="*/ 3233505 h 3538305"/>
                <a:gd name="connsiteX2" fmla="*/ 2109 w 2162419"/>
                <a:gd name="connsiteY2" fmla="*/ 328380 h 3538305"/>
                <a:gd name="connsiteX3" fmla="*/ 303012 w 2162419"/>
                <a:gd name="connsiteY3" fmla="*/ 37767 h 3538305"/>
                <a:gd name="connsiteX4" fmla="*/ 2162419 w 2162419"/>
                <a:gd name="connsiteY4" fmla="*/ 620542 h 3538305"/>
                <a:gd name="connsiteX5" fmla="*/ 860066 w 2162419"/>
                <a:gd name="connsiteY5" fmla="*/ 620542 h 3538305"/>
                <a:gd name="connsiteX6" fmla="*/ 668858 w 2162419"/>
                <a:gd name="connsiteY6" fmla="*/ 3538305 h 3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62419" h="3538305">
                  <a:moveTo>
                    <a:pt x="668858" y="3538305"/>
                  </a:moveTo>
                  <a:lnTo>
                    <a:pt x="2109" y="3233505"/>
                  </a:lnTo>
                  <a:lnTo>
                    <a:pt x="2109" y="328380"/>
                  </a:lnTo>
                  <a:cubicBezTo>
                    <a:pt x="-2365" y="-6616"/>
                    <a:pt x="-25889" y="-46337"/>
                    <a:pt x="303012" y="37767"/>
                  </a:cubicBezTo>
                  <a:lnTo>
                    <a:pt x="2162419" y="620542"/>
                  </a:lnTo>
                  <a:lnTo>
                    <a:pt x="860066" y="620542"/>
                  </a:lnTo>
                  <a:lnTo>
                    <a:pt x="668858" y="3538305"/>
                  </a:lnTo>
                  <a:close/>
                </a:path>
              </a:pathLst>
            </a:custGeom>
            <a:gradFill>
              <a:gsLst>
                <a:gs pos="76000">
                  <a:sysClr val="windowText" lastClr="000000">
                    <a:lumMod val="100000"/>
                    <a:alpha val="28000"/>
                  </a:sysClr>
                </a:gs>
                <a:gs pos="34000">
                  <a:srgbClr val="808080">
                    <a:alpha val="27000"/>
                  </a:srgbClr>
                </a:gs>
                <a:gs pos="0">
                  <a:sysClr val="window" lastClr="FFFFFF">
                    <a:alpha val="7000"/>
                  </a:sysClr>
                </a:gs>
              </a:gsLst>
              <a:lin ang="0" scaled="0"/>
            </a:gradFill>
            <a:ln w="12700" cap="flat" cmpd="sng" algn="ctr">
              <a:noFill/>
              <a:prstDash val="solid"/>
              <a:miter lim="800000"/>
            </a:ln>
            <a:effectLst>
              <a:softEdge rad="381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87" name="淘宝网Chenying0907出品 83"/>
            <p:cNvGrpSpPr/>
            <p:nvPr/>
          </p:nvGrpSpPr>
          <p:grpSpPr>
            <a:xfrm>
              <a:off x="6530940" y="4211470"/>
              <a:ext cx="1318956" cy="890030"/>
              <a:chOff x="2911451" y="3596106"/>
              <a:chExt cx="1576117" cy="982182"/>
            </a:xfrm>
            <a:effectLst>
              <a:outerShdw blurRad="228600" dist="50800" dir="2700000" algn="tl" rotWithShape="0">
                <a:prstClr val="black">
                  <a:alpha val="25000"/>
                </a:prstClr>
              </a:outerShdw>
            </a:effectLst>
          </p:grpSpPr>
          <p:sp>
            <p:nvSpPr>
              <p:cNvPr id="88" name="同侧圆角淘宝网Chenying0907出品 27"/>
              <p:cNvSpPr/>
              <p:nvPr/>
            </p:nvSpPr>
            <p:spPr>
              <a:xfrm flipV="1">
                <a:off x="2911451" y="3596106"/>
                <a:ext cx="1576117" cy="982182"/>
              </a:xfrm>
              <a:prstGeom prst="round2SameRect">
                <a:avLst/>
              </a:prstGeom>
              <a:gradFill flip="none" rotWithShape="1">
                <a:gsLst>
                  <a:gs pos="100000">
                    <a:sysClr val="window" lastClr="FFFFFF"/>
                  </a:gs>
                  <a:gs pos="0">
                    <a:sysClr val="window" lastClr="FFFFFF">
                      <a:lumMod val="95000"/>
                    </a:sysClr>
                  </a:gs>
                </a:gsLst>
                <a:lin ang="54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89" name="同侧圆角淘宝网Chenying0907出品 28"/>
              <p:cNvSpPr/>
              <p:nvPr/>
            </p:nvSpPr>
            <p:spPr>
              <a:xfrm flipV="1">
                <a:off x="2911451" y="3596106"/>
                <a:ext cx="1576117" cy="982182"/>
              </a:xfrm>
              <a:prstGeom prst="round2SameRect">
                <a:avLst/>
              </a:prstGeom>
              <a:gradFill>
                <a:gsLst>
                  <a:gs pos="54000">
                    <a:sysClr val="windowText" lastClr="000000">
                      <a:lumMod val="100000"/>
                      <a:alpha val="12000"/>
                    </a:sysClr>
                  </a:gs>
                  <a:gs pos="46000">
                    <a:sysClr val="window" lastClr="FFFFFF">
                      <a:alpha val="7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grpSp>
        <p:nvGrpSpPr>
          <p:cNvPr id="90" name="淘宝网Chenying0907出品 86"/>
          <p:cNvGrpSpPr/>
          <p:nvPr/>
        </p:nvGrpSpPr>
        <p:grpSpPr>
          <a:xfrm>
            <a:off x="1950514" y="2301220"/>
            <a:ext cx="790321" cy="907754"/>
            <a:chOff x="2146098" y="3373753"/>
            <a:chExt cx="1053579" cy="1210128"/>
          </a:xfrm>
        </p:grpSpPr>
        <p:sp>
          <p:nvSpPr>
            <p:cNvPr id="91" name="淘宝网Chenying0907出品 87"/>
            <p:cNvSpPr txBox="1"/>
            <p:nvPr/>
          </p:nvSpPr>
          <p:spPr>
            <a:xfrm>
              <a:off x="2580115" y="3373753"/>
              <a:ext cx="619562" cy="615446"/>
            </a:xfrm>
            <a:prstGeom prst="rect">
              <a:avLst/>
            </a:prstGeom>
            <a:noFill/>
          </p:spPr>
          <p:txBody>
            <a:bodyPr wrap="square" rtlCol="0">
              <a:spAutoFit/>
            </a:bodyPr>
            <a:lstStyle/>
            <a:p>
              <a:pPr algn="ctr"/>
              <a:r>
                <a:rPr lang="en-US" altLang="zh-CN" sz="2400" b="1" dirty="0">
                  <a:solidFill>
                    <a:prstClr val="white"/>
                  </a:solidFill>
                  <a:latin typeface="Agency FB" panose="020B0503020202020204" pitchFamily="34" charset="0"/>
                  <a:ea typeface="黑体" pitchFamily="49" charset="-122"/>
                </a:rPr>
                <a:t>01</a:t>
              </a:r>
              <a:endParaRPr lang="zh-CN" altLang="en-US" sz="2400" b="1" dirty="0">
                <a:solidFill>
                  <a:prstClr val="white"/>
                </a:solidFill>
                <a:latin typeface="Agency FB" panose="020B0503020202020204" pitchFamily="34" charset="0"/>
                <a:ea typeface="黑体" pitchFamily="49" charset="-122"/>
              </a:endParaRPr>
            </a:p>
          </p:txBody>
        </p:sp>
        <p:sp>
          <p:nvSpPr>
            <p:cNvPr id="92" name="淘宝网Chenying0907出品 88"/>
            <p:cNvSpPr txBox="1"/>
            <p:nvPr/>
          </p:nvSpPr>
          <p:spPr>
            <a:xfrm>
              <a:off x="2146098" y="3712802"/>
              <a:ext cx="492358" cy="871079"/>
            </a:xfrm>
            <a:prstGeom prst="rect">
              <a:avLst/>
            </a:prstGeom>
            <a:noFill/>
          </p:spPr>
          <p:txBody>
            <a:bodyPr vert="vert" wrap="square" rtlCol="0">
              <a:spAutoFit/>
            </a:bodyPr>
            <a:lstStyle/>
            <a:p>
              <a:pPr algn="ctr"/>
              <a:r>
                <a:rPr lang="en-US" altLang="zh-CN" sz="1200" b="1" dirty="0">
                  <a:solidFill>
                    <a:prstClr val="white"/>
                  </a:solidFill>
                  <a:latin typeface="Agency FB" panose="020B0503020202020204" pitchFamily="34" charset="0"/>
                  <a:ea typeface="LiHei Pro" panose="020B0500000000000000" pitchFamily="34" charset="-122"/>
                </a:rPr>
                <a:t>OPTION</a:t>
              </a:r>
              <a:endParaRPr lang="zh-CN" altLang="en-US" sz="1200" b="1" dirty="0">
                <a:solidFill>
                  <a:prstClr val="white"/>
                </a:solidFill>
                <a:latin typeface="Agency FB" panose="020B0503020202020204" pitchFamily="34" charset="0"/>
                <a:ea typeface="LiHei Pro" panose="020B0500000000000000" pitchFamily="34" charset="-122"/>
              </a:endParaRPr>
            </a:p>
          </p:txBody>
        </p:sp>
      </p:grpSp>
      <p:grpSp>
        <p:nvGrpSpPr>
          <p:cNvPr id="93" name="淘宝网Chenying0907出品 89"/>
          <p:cNvGrpSpPr/>
          <p:nvPr/>
        </p:nvGrpSpPr>
        <p:grpSpPr>
          <a:xfrm>
            <a:off x="4465028" y="2268966"/>
            <a:ext cx="762455" cy="907456"/>
            <a:chOff x="4444798" y="3374150"/>
            <a:chExt cx="1016431" cy="1209731"/>
          </a:xfrm>
        </p:grpSpPr>
        <p:sp>
          <p:nvSpPr>
            <p:cNvPr id="94" name="淘宝网Chenying0907出品 90"/>
            <p:cNvSpPr txBox="1"/>
            <p:nvPr/>
          </p:nvSpPr>
          <p:spPr>
            <a:xfrm>
              <a:off x="4841667" y="3374150"/>
              <a:ext cx="619562" cy="615446"/>
            </a:xfrm>
            <a:prstGeom prst="rect">
              <a:avLst/>
            </a:prstGeom>
            <a:noFill/>
          </p:spPr>
          <p:txBody>
            <a:bodyPr wrap="square" rtlCol="0">
              <a:spAutoFit/>
            </a:bodyPr>
            <a:lstStyle/>
            <a:p>
              <a:pPr algn="ctr"/>
              <a:r>
                <a:rPr lang="en-US" altLang="zh-CN" sz="2400" b="1" dirty="0">
                  <a:solidFill>
                    <a:prstClr val="white"/>
                  </a:solidFill>
                  <a:latin typeface="Agency FB" panose="020B0503020202020204" pitchFamily="34" charset="0"/>
                  <a:ea typeface="黑体" pitchFamily="49" charset="-122"/>
                </a:rPr>
                <a:t>02</a:t>
              </a:r>
              <a:endParaRPr lang="zh-CN" altLang="en-US" sz="2400" b="1" dirty="0">
                <a:solidFill>
                  <a:prstClr val="white"/>
                </a:solidFill>
                <a:latin typeface="Agency FB" panose="020B0503020202020204" pitchFamily="34" charset="0"/>
                <a:ea typeface="黑体" pitchFamily="49" charset="-122"/>
              </a:endParaRPr>
            </a:p>
          </p:txBody>
        </p:sp>
        <p:sp>
          <p:nvSpPr>
            <p:cNvPr id="95" name="淘宝网Chenying0907出品 91"/>
            <p:cNvSpPr txBox="1"/>
            <p:nvPr/>
          </p:nvSpPr>
          <p:spPr>
            <a:xfrm>
              <a:off x="4444798" y="3712802"/>
              <a:ext cx="492357" cy="871079"/>
            </a:xfrm>
            <a:prstGeom prst="rect">
              <a:avLst/>
            </a:prstGeom>
            <a:noFill/>
          </p:spPr>
          <p:txBody>
            <a:bodyPr vert="vert" wrap="square" rtlCol="0">
              <a:spAutoFit/>
            </a:bodyPr>
            <a:lstStyle/>
            <a:p>
              <a:pPr algn="ctr"/>
              <a:r>
                <a:rPr lang="en-US" altLang="zh-CN" sz="1200" b="1" dirty="0">
                  <a:solidFill>
                    <a:prstClr val="white"/>
                  </a:solidFill>
                  <a:latin typeface="Agency FB" panose="020B0503020202020204" pitchFamily="34" charset="0"/>
                  <a:ea typeface="LiHei Pro" panose="020B0500000000000000" pitchFamily="34" charset="-122"/>
                </a:rPr>
                <a:t>OPTION</a:t>
              </a:r>
              <a:endParaRPr lang="zh-CN" altLang="en-US" sz="1200" b="1" dirty="0">
                <a:solidFill>
                  <a:prstClr val="white"/>
                </a:solidFill>
                <a:latin typeface="Agency FB" panose="020B0503020202020204" pitchFamily="34" charset="0"/>
                <a:ea typeface="LiHei Pro" panose="020B0500000000000000" pitchFamily="34" charset="-122"/>
              </a:endParaRPr>
            </a:p>
          </p:txBody>
        </p:sp>
      </p:grpSp>
      <p:grpSp>
        <p:nvGrpSpPr>
          <p:cNvPr id="96" name="淘宝网Chenying0907出品 92"/>
          <p:cNvGrpSpPr/>
          <p:nvPr/>
        </p:nvGrpSpPr>
        <p:grpSpPr>
          <a:xfrm>
            <a:off x="6749992" y="2297936"/>
            <a:ext cx="861137" cy="907754"/>
            <a:chOff x="6743498" y="3373753"/>
            <a:chExt cx="1147985" cy="1210128"/>
          </a:xfrm>
        </p:grpSpPr>
        <p:sp>
          <p:nvSpPr>
            <p:cNvPr id="97" name="淘宝网Chenying0907出品 93"/>
            <p:cNvSpPr txBox="1"/>
            <p:nvPr/>
          </p:nvSpPr>
          <p:spPr>
            <a:xfrm>
              <a:off x="7193289" y="3373753"/>
              <a:ext cx="698194" cy="615446"/>
            </a:xfrm>
            <a:prstGeom prst="rect">
              <a:avLst/>
            </a:prstGeom>
            <a:noFill/>
          </p:spPr>
          <p:txBody>
            <a:bodyPr wrap="square" rtlCol="0">
              <a:spAutoFit/>
            </a:bodyPr>
            <a:lstStyle/>
            <a:p>
              <a:pPr algn="ctr"/>
              <a:r>
                <a:rPr lang="en-US" altLang="zh-CN" sz="2400" b="1" dirty="0">
                  <a:solidFill>
                    <a:prstClr val="white"/>
                  </a:solidFill>
                  <a:latin typeface="Agency FB" panose="020B0503020202020204" pitchFamily="34" charset="0"/>
                  <a:ea typeface="黑体" pitchFamily="49" charset="-122"/>
                </a:rPr>
                <a:t>03</a:t>
              </a:r>
              <a:endParaRPr lang="zh-CN" altLang="en-US" sz="2400" b="1" dirty="0">
                <a:solidFill>
                  <a:prstClr val="white"/>
                </a:solidFill>
                <a:latin typeface="Agency FB" panose="020B0503020202020204" pitchFamily="34" charset="0"/>
                <a:ea typeface="黑体" pitchFamily="49" charset="-122"/>
              </a:endParaRPr>
            </a:p>
          </p:txBody>
        </p:sp>
        <p:sp>
          <p:nvSpPr>
            <p:cNvPr id="98" name="淘宝网Chenying0907出品 94"/>
            <p:cNvSpPr txBox="1"/>
            <p:nvPr/>
          </p:nvSpPr>
          <p:spPr>
            <a:xfrm>
              <a:off x="6743498" y="3712802"/>
              <a:ext cx="492357" cy="871079"/>
            </a:xfrm>
            <a:prstGeom prst="rect">
              <a:avLst/>
            </a:prstGeom>
            <a:noFill/>
          </p:spPr>
          <p:txBody>
            <a:bodyPr vert="vert" wrap="square" rtlCol="0">
              <a:spAutoFit/>
            </a:bodyPr>
            <a:lstStyle/>
            <a:p>
              <a:pPr algn="ctr"/>
              <a:r>
                <a:rPr lang="en-US" altLang="zh-CN" sz="1200" b="1" dirty="0">
                  <a:solidFill>
                    <a:prstClr val="white"/>
                  </a:solidFill>
                  <a:latin typeface="Agency FB" panose="020B0503020202020204" pitchFamily="34" charset="0"/>
                  <a:ea typeface="LiHei Pro" panose="020B0500000000000000" pitchFamily="34" charset="-122"/>
                </a:rPr>
                <a:t>OPTION</a:t>
              </a:r>
              <a:endParaRPr lang="zh-CN" altLang="en-US" sz="1200" b="1" dirty="0">
                <a:solidFill>
                  <a:prstClr val="white"/>
                </a:solidFill>
                <a:latin typeface="Agency FB" panose="020B0503020202020204" pitchFamily="34" charset="0"/>
                <a:ea typeface="LiHei Pro" panose="020B0500000000000000" pitchFamily="34" charset="-122"/>
              </a:endParaRPr>
            </a:p>
          </p:txBody>
        </p:sp>
      </p:grpSp>
      <p:grpSp>
        <p:nvGrpSpPr>
          <p:cNvPr id="99" name="Group 4"/>
          <p:cNvGrpSpPr>
            <a:grpSpLocks noChangeAspect="1"/>
          </p:cNvGrpSpPr>
          <p:nvPr/>
        </p:nvGrpSpPr>
        <p:grpSpPr bwMode="auto">
          <a:xfrm>
            <a:off x="1931665" y="3427970"/>
            <a:ext cx="215487" cy="252525"/>
            <a:chOff x="1776" y="1776"/>
            <a:chExt cx="64" cy="75"/>
          </a:xfrm>
          <a:solidFill>
            <a:srgbClr val="FFB850"/>
          </a:solidFill>
          <a:effectLst>
            <a:reflection blurRad="6350" stA="52000" endA="300" endPos="35000" dir="5400000" sy="-100000" algn="bl" rotWithShape="0"/>
          </a:effectLst>
        </p:grpSpPr>
        <p:sp>
          <p:nvSpPr>
            <p:cNvPr id="100" name="淘宝网Chenying0907出品 5"/>
            <p:cNvSpPr>
              <a:spLocks/>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pPr algn="ctr"/>
              <a:endParaRPr lang="zh-CN" altLang="en-US" b="1">
                <a:solidFill>
                  <a:prstClr val="black"/>
                </a:solidFill>
                <a:ea typeface="黑体" pitchFamily="49" charset="-122"/>
              </a:endParaRPr>
            </a:p>
          </p:txBody>
        </p:sp>
        <p:sp>
          <p:nvSpPr>
            <p:cNvPr id="101" name="淘宝网Chenying0907出品 6"/>
            <p:cNvSpPr>
              <a:spLocks/>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pPr algn="ctr"/>
              <a:endParaRPr lang="zh-CN" altLang="en-US" b="1">
                <a:solidFill>
                  <a:prstClr val="black"/>
                </a:solidFill>
                <a:ea typeface="黑体" pitchFamily="49" charset="-122"/>
              </a:endParaRPr>
            </a:p>
          </p:txBody>
        </p:sp>
        <p:sp>
          <p:nvSpPr>
            <p:cNvPr id="102" name="淘宝网Chenying0907出品 7"/>
            <p:cNvSpPr>
              <a:spLocks/>
            </p:cNvSpPr>
            <p:nvPr/>
          </p:nvSpPr>
          <p:spPr bwMode="auto">
            <a:xfrm>
              <a:off x="1795" y="1776"/>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pPr algn="ctr"/>
              <a:endParaRPr lang="zh-CN" altLang="en-US" b="1">
                <a:solidFill>
                  <a:prstClr val="black"/>
                </a:solidFill>
                <a:ea typeface="黑体" pitchFamily="49" charset="-122"/>
              </a:endParaRPr>
            </a:p>
          </p:txBody>
        </p:sp>
        <p:sp>
          <p:nvSpPr>
            <p:cNvPr id="103" name="淘宝网Chenying0907出品 8"/>
            <p:cNvSpPr>
              <a:spLocks/>
            </p:cNvSpPr>
            <p:nvPr/>
          </p:nvSpPr>
          <p:spPr bwMode="auto">
            <a:xfrm>
              <a:off x="1776" y="1807"/>
              <a:ext cx="64" cy="42"/>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pPr algn="ctr"/>
              <a:endParaRPr lang="zh-CN" altLang="en-US" b="1">
                <a:solidFill>
                  <a:prstClr val="black"/>
                </a:solidFill>
                <a:ea typeface="黑体" pitchFamily="49" charset="-122"/>
              </a:endParaRPr>
            </a:p>
          </p:txBody>
        </p:sp>
      </p:grpSp>
      <p:grpSp>
        <p:nvGrpSpPr>
          <p:cNvPr id="104" name="Group 13"/>
          <p:cNvGrpSpPr>
            <a:grpSpLocks noChangeAspect="1"/>
          </p:cNvGrpSpPr>
          <p:nvPr/>
        </p:nvGrpSpPr>
        <p:grpSpPr bwMode="auto">
          <a:xfrm>
            <a:off x="4409926" y="3403405"/>
            <a:ext cx="262780" cy="265882"/>
            <a:chOff x="2426" y="2781"/>
            <a:chExt cx="593" cy="600"/>
          </a:xfrm>
          <a:solidFill>
            <a:srgbClr val="01ACBE"/>
          </a:solidFill>
          <a:effectLst>
            <a:reflection blurRad="6350" stA="52000" endA="300" endPos="35000" dir="5400000" sy="-100000" algn="bl" rotWithShape="0"/>
          </a:effectLst>
        </p:grpSpPr>
        <p:sp>
          <p:nvSpPr>
            <p:cNvPr id="105" name="淘宝网Chenying0907出品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pPr algn="ctr"/>
              <a:endParaRPr lang="zh-CN" altLang="en-US" b="1">
                <a:solidFill>
                  <a:prstClr val="black"/>
                </a:solidFill>
                <a:ea typeface="黑体" pitchFamily="49" charset="-122"/>
              </a:endParaRPr>
            </a:p>
          </p:txBody>
        </p:sp>
        <p:sp>
          <p:nvSpPr>
            <p:cNvPr id="106" name="淘宝网Chenying0907出品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pPr algn="ctr"/>
              <a:endParaRPr lang="zh-CN" altLang="en-US" b="1">
                <a:solidFill>
                  <a:prstClr val="black"/>
                </a:solidFill>
                <a:ea typeface="黑体" pitchFamily="49" charset="-122"/>
              </a:endParaRPr>
            </a:p>
          </p:txBody>
        </p:sp>
      </p:grpSp>
      <p:grpSp>
        <p:nvGrpSpPr>
          <p:cNvPr id="107" name="淘宝网Chenying0907出品 103"/>
          <p:cNvGrpSpPr/>
          <p:nvPr/>
        </p:nvGrpSpPr>
        <p:grpSpPr>
          <a:xfrm>
            <a:off x="6728027" y="3423880"/>
            <a:ext cx="248406" cy="270317"/>
            <a:chOff x="4873620" y="1965325"/>
            <a:chExt cx="269882" cy="293688"/>
          </a:xfrm>
          <a:solidFill>
            <a:srgbClr val="E87071"/>
          </a:solidFill>
          <a:effectLst>
            <a:reflection blurRad="6350" stA="52000" endA="300" endPos="35000" dir="5400000" sy="-100000" algn="bl" rotWithShape="0"/>
          </a:effectLst>
        </p:grpSpPr>
        <p:sp>
          <p:nvSpPr>
            <p:cNvPr id="108" name="淘宝网Chenying0907出品 502"/>
            <p:cNvSpPr>
              <a:spLocks/>
            </p:cNvSpPr>
            <p:nvPr/>
          </p:nvSpPr>
          <p:spPr bwMode="auto">
            <a:xfrm>
              <a:off x="4873620" y="2127250"/>
              <a:ext cx="112713" cy="131763"/>
            </a:xfrm>
            <a:custGeom>
              <a:avLst/>
              <a:gdLst>
                <a:gd name="T0" fmla="*/ 2 w 30"/>
                <a:gd name="T1" fmla="*/ 0 h 35"/>
                <a:gd name="T2" fmla="*/ 28 w 30"/>
                <a:gd name="T3" fmla="*/ 0 h 35"/>
                <a:gd name="T4" fmla="*/ 30 w 30"/>
                <a:gd name="T5" fmla="*/ 1 h 35"/>
                <a:gd name="T6" fmla="*/ 28 w 30"/>
                <a:gd name="T7" fmla="*/ 3 h 35"/>
                <a:gd name="T8" fmla="*/ 3 w 30"/>
                <a:gd name="T9" fmla="*/ 3 h 35"/>
                <a:gd name="T10" fmla="*/ 3 w 30"/>
                <a:gd name="T11" fmla="*/ 33 h 35"/>
                <a:gd name="T12" fmla="*/ 2 w 30"/>
                <a:gd name="T13" fmla="*/ 35 h 35"/>
                <a:gd name="T14" fmla="*/ 0 w 30"/>
                <a:gd name="T15" fmla="*/ 33 h 35"/>
                <a:gd name="T16" fmla="*/ 0 w 30"/>
                <a:gd name="T17" fmla="*/ 1 h 35"/>
                <a:gd name="T18" fmla="*/ 2 w 30"/>
                <a:gd name="T19"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5">
                  <a:moveTo>
                    <a:pt x="2" y="0"/>
                  </a:moveTo>
                  <a:cubicBezTo>
                    <a:pt x="28" y="0"/>
                    <a:pt x="28" y="0"/>
                    <a:pt x="28" y="0"/>
                  </a:cubicBezTo>
                  <a:cubicBezTo>
                    <a:pt x="29" y="0"/>
                    <a:pt x="30" y="1"/>
                    <a:pt x="30" y="1"/>
                  </a:cubicBezTo>
                  <a:cubicBezTo>
                    <a:pt x="30" y="2"/>
                    <a:pt x="29" y="3"/>
                    <a:pt x="28" y="3"/>
                  </a:cubicBezTo>
                  <a:cubicBezTo>
                    <a:pt x="3" y="3"/>
                    <a:pt x="3" y="3"/>
                    <a:pt x="3" y="3"/>
                  </a:cubicBezTo>
                  <a:cubicBezTo>
                    <a:pt x="3" y="33"/>
                    <a:pt x="3" y="33"/>
                    <a:pt x="3" y="33"/>
                  </a:cubicBezTo>
                  <a:cubicBezTo>
                    <a:pt x="3" y="34"/>
                    <a:pt x="3" y="35"/>
                    <a:pt x="2" y="35"/>
                  </a:cubicBezTo>
                  <a:cubicBezTo>
                    <a:pt x="1" y="35"/>
                    <a:pt x="0" y="34"/>
                    <a:pt x="0" y="33"/>
                  </a:cubicBezTo>
                  <a:cubicBezTo>
                    <a:pt x="0" y="1"/>
                    <a:pt x="0" y="1"/>
                    <a:pt x="0" y="1"/>
                  </a:cubicBezTo>
                  <a:cubicBezTo>
                    <a:pt x="0" y="1"/>
                    <a:pt x="1"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pPr algn="ctr"/>
              <a:endParaRPr lang="zh-CN" altLang="en-US" b="1">
                <a:solidFill>
                  <a:prstClr val="black"/>
                </a:solidFill>
                <a:ea typeface="黑体" pitchFamily="49" charset="-122"/>
              </a:endParaRPr>
            </a:p>
          </p:txBody>
        </p:sp>
        <p:sp>
          <p:nvSpPr>
            <p:cNvPr id="109" name="淘宝网Chenying0907出品 503"/>
            <p:cNvSpPr>
              <a:spLocks/>
            </p:cNvSpPr>
            <p:nvPr/>
          </p:nvSpPr>
          <p:spPr bwMode="auto">
            <a:xfrm>
              <a:off x="4884737" y="1973263"/>
              <a:ext cx="41275" cy="146050"/>
            </a:xfrm>
            <a:custGeom>
              <a:avLst/>
              <a:gdLst>
                <a:gd name="T0" fmla="*/ 11 w 11"/>
                <a:gd name="T1" fmla="*/ 34 h 39"/>
                <a:gd name="T2" fmla="*/ 11 w 11"/>
                <a:gd name="T3" fmla="*/ 6 h 39"/>
                <a:gd name="T4" fmla="*/ 5 w 11"/>
                <a:gd name="T5" fmla="*/ 0 h 39"/>
                <a:gd name="T6" fmla="*/ 0 w 11"/>
                <a:gd name="T7" fmla="*/ 6 h 39"/>
                <a:gd name="T8" fmla="*/ 0 w 11"/>
                <a:gd name="T9" fmla="*/ 34 h 39"/>
                <a:gd name="T10" fmla="*/ 5 w 11"/>
                <a:gd name="T11" fmla="*/ 39 h 39"/>
                <a:gd name="T12" fmla="*/ 11 w 11"/>
                <a:gd name="T13" fmla="*/ 34 h 39"/>
              </a:gdLst>
              <a:ahLst/>
              <a:cxnLst>
                <a:cxn ang="0">
                  <a:pos x="T0" y="T1"/>
                </a:cxn>
                <a:cxn ang="0">
                  <a:pos x="T2" y="T3"/>
                </a:cxn>
                <a:cxn ang="0">
                  <a:pos x="T4" y="T5"/>
                </a:cxn>
                <a:cxn ang="0">
                  <a:pos x="T6" y="T7"/>
                </a:cxn>
                <a:cxn ang="0">
                  <a:pos x="T8" y="T9"/>
                </a:cxn>
                <a:cxn ang="0">
                  <a:pos x="T10" y="T11"/>
                </a:cxn>
                <a:cxn ang="0">
                  <a:pos x="T12" y="T13"/>
                </a:cxn>
              </a:cxnLst>
              <a:rect l="0" t="0" r="r" b="b"/>
              <a:pathLst>
                <a:path w="11" h="39">
                  <a:moveTo>
                    <a:pt x="11" y="34"/>
                  </a:moveTo>
                  <a:cubicBezTo>
                    <a:pt x="11" y="6"/>
                    <a:pt x="11" y="6"/>
                    <a:pt x="11" y="6"/>
                  </a:cubicBezTo>
                  <a:cubicBezTo>
                    <a:pt x="11" y="3"/>
                    <a:pt x="9" y="0"/>
                    <a:pt x="5" y="0"/>
                  </a:cubicBezTo>
                  <a:cubicBezTo>
                    <a:pt x="2" y="0"/>
                    <a:pt x="0" y="3"/>
                    <a:pt x="0" y="6"/>
                  </a:cubicBezTo>
                  <a:cubicBezTo>
                    <a:pt x="0" y="34"/>
                    <a:pt x="0" y="34"/>
                    <a:pt x="0" y="34"/>
                  </a:cubicBezTo>
                  <a:cubicBezTo>
                    <a:pt x="0" y="37"/>
                    <a:pt x="2" y="39"/>
                    <a:pt x="5" y="39"/>
                  </a:cubicBezTo>
                  <a:cubicBezTo>
                    <a:pt x="9" y="39"/>
                    <a:pt x="11" y="37"/>
                    <a:pt x="11"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pPr algn="ctr"/>
              <a:endParaRPr lang="zh-CN" altLang="en-US" b="1">
                <a:solidFill>
                  <a:prstClr val="black"/>
                </a:solidFill>
                <a:ea typeface="黑体" pitchFamily="49" charset="-122"/>
              </a:endParaRPr>
            </a:p>
          </p:txBody>
        </p:sp>
        <p:sp>
          <p:nvSpPr>
            <p:cNvPr id="110" name="淘宝网Chenying0907出品 504"/>
            <p:cNvSpPr>
              <a:spLocks/>
            </p:cNvSpPr>
            <p:nvPr/>
          </p:nvSpPr>
          <p:spPr bwMode="auto">
            <a:xfrm>
              <a:off x="4940303" y="1965325"/>
              <a:ext cx="177800" cy="293688"/>
            </a:xfrm>
            <a:custGeom>
              <a:avLst/>
              <a:gdLst>
                <a:gd name="T0" fmla="*/ 5 w 47"/>
                <a:gd name="T1" fmla="*/ 69 h 78"/>
                <a:gd name="T2" fmla="*/ 6 w 47"/>
                <a:gd name="T3" fmla="*/ 77 h 78"/>
                <a:gd name="T4" fmla="*/ 9 w 47"/>
                <a:gd name="T5" fmla="*/ 78 h 78"/>
                <a:gd name="T6" fmla="*/ 14 w 47"/>
                <a:gd name="T7" fmla="*/ 76 h 78"/>
                <a:gd name="T8" fmla="*/ 26 w 47"/>
                <a:gd name="T9" fmla="*/ 57 h 78"/>
                <a:gd name="T10" fmla="*/ 46 w 47"/>
                <a:gd name="T11" fmla="*/ 57 h 78"/>
                <a:gd name="T12" fmla="*/ 47 w 47"/>
                <a:gd name="T13" fmla="*/ 56 h 78"/>
                <a:gd name="T14" fmla="*/ 47 w 47"/>
                <a:gd name="T15" fmla="*/ 42 h 78"/>
                <a:gd name="T16" fmla="*/ 32 w 47"/>
                <a:gd name="T17" fmla="*/ 19 h 78"/>
                <a:gd name="T18" fmla="*/ 30 w 47"/>
                <a:gd name="T19" fmla="*/ 20 h 78"/>
                <a:gd name="T20" fmla="*/ 35 w 47"/>
                <a:gd name="T21" fmla="*/ 10 h 78"/>
                <a:gd name="T22" fmla="*/ 24 w 47"/>
                <a:gd name="T23" fmla="*/ 0 h 78"/>
                <a:gd name="T24" fmla="*/ 14 w 47"/>
                <a:gd name="T25" fmla="*/ 10 h 78"/>
                <a:gd name="T26" fmla="*/ 24 w 47"/>
                <a:gd name="T27" fmla="*/ 21 h 78"/>
                <a:gd name="T28" fmla="*/ 27 w 47"/>
                <a:gd name="T29" fmla="*/ 20 h 78"/>
                <a:gd name="T30" fmla="*/ 21 w 47"/>
                <a:gd name="T31" fmla="*/ 27 h 78"/>
                <a:gd name="T32" fmla="*/ 5 w 47"/>
                <a:gd name="T33" fmla="*/ 31 h 78"/>
                <a:gd name="T34" fmla="*/ 1 w 47"/>
                <a:gd name="T35" fmla="*/ 34 h 78"/>
                <a:gd name="T36" fmla="*/ 1 w 47"/>
                <a:gd name="T37" fmla="*/ 38 h 78"/>
                <a:gd name="T38" fmla="*/ 6 w 47"/>
                <a:gd name="T39" fmla="*/ 42 h 78"/>
                <a:gd name="T40" fmla="*/ 8 w 47"/>
                <a:gd name="T41" fmla="*/ 42 h 78"/>
                <a:gd name="T42" fmla="*/ 17 w 47"/>
                <a:gd name="T43" fmla="*/ 40 h 78"/>
                <a:gd name="T44" fmla="*/ 17 w 47"/>
                <a:gd name="T45" fmla="*/ 43 h 78"/>
                <a:gd name="T46" fmla="*/ 17 w 47"/>
                <a:gd name="T47" fmla="*/ 47 h 78"/>
                <a:gd name="T48" fmla="*/ 5 w 47"/>
                <a:gd name="T49"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 h="78">
                  <a:moveTo>
                    <a:pt x="5" y="69"/>
                  </a:moveTo>
                  <a:cubicBezTo>
                    <a:pt x="3" y="72"/>
                    <a:pt x="3" y="76"/>
                    <a:pt x="6" y="77"/>
                  </a:cubicBezTo>
                  <a:cubicBezTo>
                    <a:pt x="7" y="78"/>
                    <a:pt x="8" y="78"/>
                    <a:pt x="9" y="78"/>
                  </a:cubicBezTo>
                  <a:cubicBezTo>
                    <a:pt x="11" y="78"/>
                    <a:pt x="13" y="77"/>
                    <a:pt x="14" y="76"/>
                  </a:cubicBezTo>
                  <a:cubicBezTo>
                    <a:pt x="26" y="57"/>
                    <a:pt x="26" y="57"/>
                    <a:pt x="26" y="57"/>
                  </a:cubicBezTo>
                  <a:cubicBezTo>
                    <a:pt x="46" y="57"/>
                    <a:pt x="46" y="57"/>
                    <a:pt x="46" y="57"/>
                  </a:cubicBezTo>
                  <a:cubicBezTo>
                    <a:pt x="47" y="57"/>
                    <a:pt x="47" y="57"/>
                    <a:pt x="47" y="56"/>
                  </a:cubicBezTo>
                  <a:cubicBezTo>
                    <a:pt x="47" y="42"/>
                    <a:pt x="47" y="42"/>
                    <a:pt x="47" y="42"/>
                  </a:cubicBezTo>
                  <a:cubicBezTo>
                    <a:pt x="47" y="29"/>
                    <a:pt x="41" y="19"/>
                    <a:pt x="32" y="19"/>
                  </a:cubicBezTo>
                  <a:cubicBezTo>
                    <a:pt x="31" y="19"/>
                    <a:pt x="30" y="19"/>
                    <a:pt x="30" y="20"/>
                  </a:cubicBezTo>
                  <a:cubicBezTo>
                    <a:pt x="33" y="18"/>
                    <a:pt x="35" y="14"/>
                    <a:pt x="35" y="10"/>
                  </a:cubicBezTo>
                  <a:cubicBezTo>
                    <a:pt x="35" y="5"/>
                    <a:pt x="30" y="0"/>
                    <a:pt x="24" y="0"/>
                  </a:cubicBezTo>
                  <a:cubicBezTo>
                    <a:pt x="19" y="0"/>
                    <a:pt x="14" y="5"/>
                    <a:pt x="14" y="10"/>
                  </a:cubicBezTo>
                  <a:cubicBezTo>
                    <a:pt x="14" y="16"/>
                    <a:pt x="19" y="21"/>
                    <a:pt x="24" y="21"/>
                  </a:cubicBezTo>
                  <a:cubicBezTo>
                    <a:pt x="25" y="21"/>
                    <a:pt x="26" y="21"/>
                    <a:pt x="27" y="20"/>
                  </a:cubicBezTo>
                  <a:cubicBezTo>
                    <a:pt x="25" y="22"/>
                    <a:pt x="23" y="24"/>
                    <a:pt x="21" y="27"/>
                  </a:cubicBezTo>
                  <a:cubicBezTo>
                    <a:pt x="5" y="31"/>
                    <a:pt x="5" y="31"/>
                    <a:pt x="5" y="31"/>
                  </a:cubicBezTo>
                  <a:cubicBezTo>
                    <a:pt x="3" y="32"/>
                    <a:pt x="2" y="32"/>
                    <a:pt x="1" y="34"/>
                  </a:cubicBezTo>
                  <a:cubicBezTo>
                    <a:pt x="1" y="35"/>
                    <a:pt x="0" y="37"/>
                    <a:pt x="1" y="38"/>
                  </a:cubicBezTo>
                  <a:cubicBezTo>
                    <a:pt x="1" y="41"/>
                    <a:pt x="4" y="42"/>
                    <a:pt x="6" y="42"/>
                  </a:cubicBezTo>
                  <a:cubicBezTo>
                    <a:pt x="7" y="42"/>
                    <a:pt x="7" y="42"/>
                    <a:pt x="8" y="42"/>
                  </a:cubicBezTo>
                  <a:cubicBezTo>
                    <a:pt x="17" y="40"/>
                    <a:pt x="17" y="40"/>
                    <a:pt x="17" y="40"/>
                  </a:cubicBezTo>
                  <a:cubicBezTo>
                    <a:pt x="17" y="41"/>
                    <a:pt x="17" y="42"/>
                    <a:pt x="17" y="43"/>
                  </a:cubicBezTo>
                  <a:cubicBezTo>
                    <a:pt x="17" y="47"/>
                    <a:pt x="17" y="47"/>
                    <a:pt x="17" y="47"/>
                  </a:cubicBezTo>
                  <a:lnTo>
                    <a:pt x="5"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pPr algn="ctr"/>
              <a:endParaRPr lang="zh-CN" altLang="en-US" b="1">
                <a:solidFill>
                  <a:prstClr val="black"/>
                </a:solidFill>
                <a:ea typeface="黑体" pitchFamily="49" charset="-122"/>
              </a:endParaRPr>
            </a:p>
          </p:txBody>
        </p:sp>
        <p:sp>
          <p:nvSpPr>
            <p:cNvPr id="111" name="淘宝网Chenying0907出品 505"/>
            <p:cNvSpPr>
              <a:spLocks/>
            </p:cNvSpPr>
            <p:nvPr/>
          </p:nvSpPr>
          <p:spPr bwMode="auto">
            <a:xfrm>
              <a:off x="5046664" y="2093913"/>
              <a:ext cx="96838" cy="112713"/>
            </a:xfrm>
            <a:custGeom>
              <a:avLst/>
              <a:gdLst>
                <a:gd name="T0" fmla="*/ 1 w 26"/>
                <a:gd name="T1" fmla="*/ 27 h 30"/>
                <a:gd name="T2" fmla="*/ 23 w 26"/>
                <a:gd name="T3" fmla="*/ 27 h 30"/>
                <a:gd name="T4" fmla="*/ 23 w 26"/>
                <a:gd name="T5" fmla="*/ 2 h 30"/>
                <a:gd name="T6" fmla="*/ 24 w 26"/>
                <a:gd name="T7" fmla="*/ 0 h 30"/>
                <a:gd name="T8" fmla="*/ 26 w 26"/>
                <a:gd name="T9" fmla="*/ 2 h 30"/>
                <a:gd name="T10" fmla="*/ 26 w 26"/>
                <a:gd name="T11" fmla="*/ 28 h 30"/>
                <a:gd name="T12" fmla="*/ 24 w 26"/>
                <a:gd name="T13" fmla="*/ 30 h 30"/>
                <a:gd name="T14" fmla="*/ 1 w 26"/>
                <a:gd name="T15" fmla="*/ 30 h 30"/>
                <a:gd name="T16" fmla="*/ 0 w 26"/>
                <a:gd name="T17" fmla="*/ 28 h 30"/>
                <a:gd name="T18" fmla="*/ 1 w 26"/>
                <a:gd name="T19"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0">
                  <a:moveTo>
                    <a:pt x="1" y="27"/>
                  </a:moveTo>
                  <a:cubicBezTo>
                    <a:pt x="23" y="27"/>
                    <a:pt x="23" y="27"/>
                    <a:pt x="23" y="27"/>
                  </a:cubicBezTo>
                  <a:cubicBezTo>
                    <a:pt x="23" y="2"/>
                    <a:pt x="23" y="2"/>
                    <a:pt x="23" y="2"/>
                  </a:cubicBezTo>
                  <a:cubicBezTo>
                    <a:pt x="23" y="1"/>
                    <a:pt x="23" y="0"/>
                    <a:pt x="24" y="0"/>
                  </a:cubicBezTo>
                  <a:cubicBezTo>
                    <a:pt x="25" y="0"/>
                    <a:pt x="26" y="1"/>
                    <a:pt x="26" y="2"/>
                  </a:cubicBezTo>
                  <a:cubicBezTo>
                    <a:pt x="26" y="28"/>
                    <a:pt x="26" y="28"/>
                    <a:pt x="26" y="28"/>
                  </a:cubicBezTo>
                  <a:cubicBezTo>
                    <a:pt x="26" y="29"/>
                    <a:pt x="25" y="30"/>
                    <a:pt x="24" y="30"/>
                  </a:cubicBezTo>
                  <a:cubicBezTo>
                    <a:pt x="1" y="30"/>
                    <a:pt x="1" y="30"/>
                    <a:pt x="1" y="30"/>
                  </a:cubicBezTo>
                  <a:cubicBezTo>
                    <a:pt x="0" y="30"/>
                    <a:pt x="0" y="29"/>
                    <a:pt x="0" y="28"/>
                  </a:cubicBezTo>
                  <a:cubicBezTo>
                    <a:pt x="0" y="27"/>
                    <a:pt x="0" y="27"/>
                    <a:pt x="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pPr algn="ctr"/>
              <a:endParaRPr lang="zh-CN" altLang="en-US" b="1">
                <a:solidFill>
                  <a:prstClr val="black"/>
                </a:solidFill>
                <a:ea typeface="黑体" pitchFamily="49" charset="-122"/>
              </a:endParaRPr>
            </a:p>
          </p:txBody>
        </p:sp>
      </p:grpSp>
    </p:spTree>
    <p:extLst>
      <p:ext uri="{BB962C8B-B14F-4D97-AF65-F5344CB8AC3E}">
        <p14:creationId xmlns:p14="http://schemas.microsoft.com/office/powerpoint/2010/main" val="736589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fade">
                                      <p:cBhvr>
                                        <p:cTn id="7" dur="500"/>
                                        <p:tgtEl>
                                          <p:spTgt spid="57"/>
                                        </p:tgtEl>
                                      </p:cBhvr>
                                    </p:animEffect>
                                    <p:anim calcmode="lin" valueType="num">
                                      <p:cBhvr>
                                        <p:cTn id="8" dur="500" fill="hold"/>
                                        <p:tgtEl>
                                          <p:spTgt spid="57"/>
                                        </p:tgtEl>
                                        <p:attrNameLst>
                                          <p:attrName>ppt_x</p:attrName>
                                        </p:attrNameLst>
                                      </p:cBhvr>
                                      <p:tavLst>
                                        <p:tav tm="0">
                                          <p:val>
                                            <p:strVal val="#ppt_x"/>
                                          </p:val>
                                        </p:tav>
                                        <p:tav tm="100000">
                                          <p:val>
                                            <p:strVal val="#ppt_x"/>
                                          </p:val>
                                        </p:tav>
                                      </p:tavLst>
                                    </p:anim>
                                    <p:anim calcmode="lin" valueType="num">
                                      <p:cBhvr>
                                        <p:cTn id="9" dur="500" fill="hold"/>
                                        <p:tgtEl>
                                          <p:spTgt spid="57"/>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7" presetClass="entr" presetSubtype="0" fill="hold" nodeType="afterEffect">
                                  <p:stCondLst>
                                    <p:cond delay="0"/>
                                  </p:stCondLst>
                                  <p:childTnLst>
                                    <p:set>
                                      <p:cBhvr>
                                        <p:cTn id="12" dur="1" fill="hold">
                                          <p:stCondLst>
                                            <p:cond delay="0"/>
                                          </p:stCondLst>
                                        </p:cTn>
                                        <p:tgtEl>
                                          <p:spTgt spid="60"/>
                                        </p:tgtEl>
                                        <p:attrNameLst>
                                          <p:attrName>style.visibility</p:attrName>
                                        </p:attrNameLst>
                                      </p:cBhvr>
                                      <p:to>
                                        <p:strVal val="visible"/>
                                      </p:to>
                                    </p:set>
                                    <p:animEffect transition="in" filter="fade">
                                      <p:cBhvr>
                                        <p:cTn id="13" dur="500"/>
                                        <p:tgtEl>
                                          <p:spTgt spid="60"/>
                                        </p:tgtEl>
                                      </p:cBhvr>
                                    </p:animEffect>
                                    <p:anim calcmode="lin" valueType="num">
                                      <p:cBhvr>
                                        <p:cTn id="14" dur="500" fill="hold"/>
                                        <p:tgtEl>
                                          <p:spTgt spid="60"/>
                                        </p:tgtEl>
                                        <p:attrNameLst>
                                          <p:attrName>ppt_x</p:attrName>
                                        </p:attrNameLst>
                                      </p:cBhvr>
                                      <p:tavLst>
                                        <p:tav tm="0">
                                          <p:val>
                                            <p:strVal val="#ppt_x"/>
                                          </p:val>
                                        </p:tav>
                                        <p:tav tm="100000">
                                          <p:val>
                                            <p:strVal val="#ppt_x"/>
                                          </p:val>
                                        </p:tav>
                                      </p:tavLst>
                                    </p:anim>
                                    <p:anim calcmode="lin" valueType="num">
                                      <p:cBhvr>
                                        <p:cTn id="15" dur="500" fill="hold"/>
                                        <p:tgtEl>
                                          <p:spTgt spid="60"/>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7" presetClass="entr" presetSubtype="0" fill="hold" nodeType="afterEffect">
                                  <p:stCondLst>
                                    <p:cond delay="0"/>
                                  </p:stCondLst>
                                  <p:childTnLst>
                                    <p:set>
                                      <p:cBhvr>
                                        <p:cTn id="18" dur="1" fill="hold">
                                          <p:stCondLst>
                                            <p:cond delay="0"/>
                                          </p:stCondLst>
                                        </p:cTn>
                                        <p:tgtEl>
                                          <p:spTgt spid="63"/>
                                        </p:tgtEl>
                                        <p:attrNameLst>
                                          <p:attrName>style.visibility</p:attrName>
                                        </p:attrNameLst>
                                      </p:cBhvr>
                                      <p:to>
                                        <p:strVal val="visible"/>
                                      </p:to>
                                    </p:set>
                                    <p:animEffect transition="in" filter="fade">
                                      <p:cBhvr>
                                        <p:cTn id="19" dur="500"/>
                                        <p:tgtEl>
                                          <p:spTgt spid="63"/>
                                        </p:tgtEl>
                                      </p:cBhvr>
                                    </p:animEffect>
                                    <p:anim calcmode="lin" valueType="num">
                                      <p:cBhvr>
                                        <p:cTn id="20" dur="500" fill="hold"/>
                                        <p:tgtEl>
                                          <p:spTgt spid="63"/>
                                        </p:tgtEl>
                                        <p:attrNameLst>
                                          <p:attrName>ppt_x</p:attrName>
                                        </p:attrNameLst>
                                      </p:cBhvr>
                                      <p:tavLst>
                                        <p:tav tm="0">
                                          <p:val>
                                            <p:strVal val="#ppt_x"/>
                                          </p:val>
                                        </p:tav>
                                        <p:tav tm="100000">
                                          <p:val>
                                            <p:strVal val="#ppt_x"/>
                                          </p:val>
                                        </p:tav>
                                      </p:tavLst>
                                    </p:anim>
                                    <p:anim calcmode="lin" valueType="num">
                                      <p:cBhvr>
                                        <p:cTn id="21" dur="500" fill="hold"/>
                                        <p:tgtEl>
                                          <p:spTgt spid="63"/>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37" presetClass="entr" presetSubtype="0" fill="hold" nodeType="afterEffect">
                                  <p:stCondLst>
                                    <p:cond delay="0"/>
                                  </p:stCondLst>
                                  <p:childTnLst>
                                    <p:set>
                                      <p:cBhvr>
                                        <p:cTn id="24" dur="1" fill="hold">
                                          <p:stCondLst>
                                            <p:cond delay="0"/>
                                          </p:stCondLst>
                                        </p:cTn>
                                        <p:tgtEl>
                                          <p:spTgt spid="69"/>
                                        </p:tgtEl>
                                        <p:attrNameLst>
                                          <p:attrName>style.visibility</p:attrName>
                                        </p:attrNameLst>
                                      </p:cBhvr>
                                      <p:to>
                                        <p:strVal val="visible"/>
                                      </p:to>
                                    </p:set>
                                    <p:animEffect transition="in" filter="fade">
                                      <p:cBhvr>
                                        <p:cTn id="25" dur="1000"/>
                                        <p:tgtEl>
                                          <p:spTgt spid="69"/>
                                        </p:tgtEl>
                                      </p:cBhvr>
                                    </p:animEffect>
                                    <p:anim calcmode="lin" valueType="num">
                                      <p:cBhvr>
                                        <p:cTn id="26" dur="1000" fill="hold"/>
                                        <p:tgtEl>
                                          <p:spTgt spid="69"/>
                                        </p:tgtEl>
                                        <p:attrNameLst>
                                          <p:attrName>ppt_x</p:attrName>
                                        </p:attrNameLst>
                                      </p:cBhvr>
                                      <p:tavLst>
                                        <p:tav tm="0">
                                          <p:val>
                                            <p:strVal val="#ppt_x"/>
                                          </p:val>
                                        </p:tav>
                                        <p:tav tm="100000">
                                          <p:val>
                                            <p:strVal val="#ppt_x"/>
                                          </p:val>
                                        </p:tav>
                                      </p:tavLst>
                                    </p:anim>
                                    <p:anim calcmode="lin" valueType="num">
                                      <p:cBhvr>
                                        <p:cTn id="27" dur="900" decel="100000" fill="hold"/>
                                        <p:tgtEl>
                                          <p:spTgt spid="69"/>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69"/>
                                        </p:tgtEl>
                                        <p:attrNameLst>
                                          <p:attrName>ppt_y</p:attrName>
                                        </p:attrNameLst>
                                      </p:cBhvr>
                                      <p:tavLst>
                                        <p:tav tm="0">
                                          <p:val>
                                            <p:strVal val="#ppt_y-.03"/>
                                          </p:val>
                                        </p:tav>
                                        <p:tav tm="100000">
                                          <p:val>
                                            <p:strVal val="#ppt_y"/>
                                          </p:val>
                                        </p:tav>
                                      </p:tavLst>
                                    </p:anim>
                                  </p:childTnLst>
                                </p:cTn>
                              </p:par>
                              <p:par>
                                <p:cTn id="29" presetID="37" presetClass="entr" presetSubtype="0" fill="hold" nodeType="withEffect">
                                  <p:stCondLst>
                                    <p:cond delay="250"/>
                                  </p:stCondLst>
                                  <p:childTnLst>
                                    <p:set>
                                      <p:cBhvr>
                                        <p:cTn id="30" dur="1" fill="hold">
                                          <p:stCondLst>
                                            <p:cond delay="0"/>
                                          </p:stCondLst>
                                        </p:cTn>
                                        <p:tgtEl>
                                          <p:spTgt spid="77"/>
                                        </p:tgtEl>
                                        <p:attrNameLst>
                                          <p:attrName>style.visibility</p:attrName>
                                        </p:attrNameLst>
                                      </p:cBhvr>
                                      <p:to>
                                        <p:strVal val="visible"/>
                                      </p:to>
                                    </p:set>
                                    <p:animEffect transition="in" filter="fade">
                                      <p:cBhvr>
                                        <p:cTn id="31" dur="1000"/>
                                        <p:tgtEl>
                                          <p:spTgt spid="77"/>
                                        </p:tgtEl>
                                      </p:cBhvr>
                                    </p:animEffect>
                                    <p:anim calcmode="lin" valueType="num">
                                      <p:cBhvr>
                                        <p:cTn id="32" dur="1000" fill="hold"/>
                                        <p:tgtEl>
                                          <p:spTgt spid="77"/>
                                        </p:tgtEl>
                                        <p:attrNameLst>
                                          <p:attrName>ppt_x</p:attrName>
                                        </p:attrNameLst>
                                      </p:cBhvr>
                                      <p:tavLst>
                                        <p:tav tm="0">
                                          <p:val>
                                            <p:strVal val="#ppt_x"/>
                                          </p:val>
                                        </p:tav>
                                        <p:tav tm="100000">
                                          <p:val>
                                            <p:strVal val="#ppt_x"/>
                                          </p:val>
                                        </p:tav>
                                      </p:tavLst>
                                    </p:anim>
                                    <p:anim calcmode="lin" valueType="num">
                                      <p:cBhvr>
                                        <p:cTn id="33" dur="900" decel="100000" fill="hold"/>
                                        <p:tgtEl>
                                          <p:spTgt spid="77"/>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77"/>
                                        </p:tgtEl>
                                        <p:attrNameLst>
                                          <p:attrName>ppt_y</p:attrName>
                                        </p:attrNameLst>
                                      </p:cBhvr>
                                      <p:tavLst>
                                        <p:tav tm="0">
                                          <p:val>
                                            <p:strVal val="#ppt_y-.03"/>
                                          </p:val>
                                        </p:tav>
                                        <p:tav tm="100000">
                                          <p:val>
                                            <p:strVal val="#ppt_y"/>
                                          </p:val>
                                        </p:tav>
                                      </p:tavLst>
                                    </p:anim>
                                  </p:childTnLst>
                                </p:cTn>
                              </p:par>
                              <p:par>
                                <p:cTn id="35" presetID="37" presetClass="entr" presetSubtype="0" fill="hold" nodeType="withEffect">
                                  <p:stCondLst>
                                    <p:cond delay="500"/>
                                  </p:stCondLst>
                                  <p:childTnLst>
                                    <p:set>
                                      <p:cBhvr>
                                        <p:cTn id="36" dur="1" fill="hold">
                                          <p:stCondLst>
                                            <p:cond delay="0"/>
                                          </p:stCondLst>
                                        </p:cTn>
                                        <p:tgtEl>
                                          <p:spTgt spid="85"/>
                                        </p:tgtEl>
                                        <p:attrNameLst>
                                          <p:attrName>style.visibility</p:attrName>
                                        </p:attrNameLst>
                                      </p:cBhvr>
                                      <p:to>
                                        <p:strVal val="visible"/>
                                      </p:to>
                                    </p:set>
                                    <p:animEffect transition="in" filter="fade">
                                      <p:cBhvr>
                                        <p:cTn id="37" dur="1000"/>
                                        <p:tgtEl>
                                          <p:spTgt spid="85"/>
                                        </p:tgtEl>
                                      </p:cBhvr>
                                    </p:animEffect>
                                    <p:anim calcmode="lin" valueType="num">
                                      <p:cBhvr>
                                        <p:cTn id="38" dur="1000" fill="hold"/>
                                        <p:tgtEl>
                                          <p:spTgt spid="85"/>
                                        </p:tgtEl>
                                        <p:attrNameLst>
                                          <p:attrName>ppt_x</p:attrName>
                                        </p:attrNameLst>
                                      </p:cBhvr>
                                      <p:tavLst>
                                        <p:tav tm="0">
                                          <p:val>
                                            <p:strVal val="#ppt_x"/>
                                          </p:val>
                                        </p:tav>
                                        <p:tav tm="100000">
                                          <p:val>
                                            <p:strVal val="#ppt_x"/>
                                          </p:val>
                                        </p:tav>
                                      </p:tavLst>
                                    </p:anim>
                                    <p:anim calcmode="lin" valueType="num">
                                      <p:cBhvr>
                                        <p:cTn id="39" dur="900" decel="100000" fill="hold"/>
                                        <p:tgtEl>
                                          <p:spTgt spid="85"/>
                                        </p:tgtEl>
                                        <p:attrNameLst>
                                          <p:attrName>ppt_y</p:attrName>
                                        </p:attrNameLst>
                                      </p:cBhvr>
                                      <p:tavLst>
                                        <p:tav tm="0">
                                          <p:val>
                                            <p:strVal val="#ppt_y+1"/>
                                          </p:val>
                                        </p:tav>
                                        <p:tav tm="100000">
                                          <p:val>
                                            <p:strVal val="#ppt_y-.03"/>
                                          </p:val>
                                        </p:tav>
                                      </p:tavLst>
                                    </p:anim>
                                    <p:anim calcmode="lin" valueType="num">
                                      <p:cBhvr>
                                        <p:cTn id="40" dur="100" accel="100000" fill="hold">
                                          <p:stCondLst>
                                            <p:cond delay="900"/>
                                          </p:stCondLst>
                                        </p:cTn>
                                        <p:tgtEl>
                                          <p:spTgt spid="85"/>
                                        </p:tgtEl>
                                        <p:attrNameLst>
                                          <p:attrName>ppt_y</p:attrName>
                                        </p:attrNameLst>
                                      </p:cBhvr>
                                      <p:tavLst>
                                        <p:tav tm="0">
                                          <p:val>
                                            <p:strVal val="#ppt_y-.03"/>
                                          </p:val>
                                        </p:tav>
                                        <p:tav tm="100000">
                                          <p:val>
                                            <p:strVal val="#ppt_y"/>
                                          </p:val>
                                        </p:tav>
                                      </p:tavLst>
                                    </p:anim>
                                  </p:childTnLst>
                                </p:cTn>
                              </p:par>
                            </p:childTnLst>
                          </p:cTn>
                        </p:par>
                        <p:par>
                          <p:cTn id="41" fill="hold">
                            <p:stCondLst>
                              <p:cond delay="3000"/>
                            </p:stCondLst>
                            <p:childTnLst>
                              <p:par>
                                <p:cTn id="42" presetID="14" presetClass="entr" presetSubtype="10" fill="hold" nodeType="afterEffect">
                                  <p:stCondLst>
                                    <p:cond delay="0"/>
                                  </p:stCondLst>
                                  <p:childTnLst>
                                    <p:set>
                                      <p:cBhvr>
                                        <p:cTn id="43" dur="1" fill="hold">
                                          <p:stCondLst>
                                            <p:cond delay="0"/>
                                          </p:stCondLst>
                                        </p:cTn>
                                        <p:tgtEl>
                                          <p:spTgt spid="99"/>
                                        </p:tgtEl>
                                        <p:attrNameLst>
                                          <p:attrName>style.visibility</p:attrName>
                                        </p:attrNameLst>
                                      </p:cBhvr>
                                      <p:to>
                                        <p:strVal val="visible"/>
                                      </p:to>
                                    </p:set>
                                    <p:animEffect transition="in" filter="randombar(horizontal)">
                                      <p:cBhvr>
                                        <p:cTn id="44" dur="500"/>
                                        <p:tgtEl>
                                          <p:spTgt spid="99"/>
                                        </p:tgtEl>
                                      </p:cBhvr>
                                    </p:animEffect>
                                  </p:childTnLst>
                                </p:cTn>
                              </p:par>
                              <p:par>
                                <p:cTn id="45" presetID="14" presetClass="entr" presetSubtype="10" fill="hold" nodeType="withEffect">
                                  <p:stCondLst>
                                    <p:cond delay="0"/>
                                  </p:stCondLst>
                                  <p:childTnLst>
                                    <p:set>
                                      <p:cBhvr>
                                        <p:cTn id="46" dur="1" fill="hold">
                                          <p:stCondLst>
                                            <p:cond delay="0"/>
                                          </p:stCondLst>
                                        </p:cTn>
                                        <p:tgtEl>
                                          <p:spTgt spid="104"/>
                                        </p:tgtEl>
                                        <p:attrNameLst>
                                          <p:attrName>style.visibility</p:attrName>
                                        </p:attrNameLst>
                                      </p:cBhvr>
                                      <p:to>
                                        <p:strVal val="visible"/>
                                      </p:to>
                                    </p:set>
                                    <p:animEffect transition="in" filter="randombar(horizontal)">
                                      <p:cBhvr>
                                        <p:cTn id="47" dur="500"/>
                                        <p:tgtEl>
                                          <p:spTgt spid="104"/>
                                        </p:tgtEl>
                                      </p:cBhvr>
                                    </p:animEffect>
                                  </p:childTnLst>
                                </p:cTn>
                              </p:par>
                              <p:par>
                                <p:cTn id="48" presetID="14" presetClass="entr" presetSubtype="10" fill="hold" nodeType="withEffect">
                                  <p:stCondLst>
                                    <p:cond delay="0"/>
                                  </p:stCondLst>
                                  <p:childTnLst>
                                    <p:set>
                                      <p:cBhvr>
                                        <p:cTn id="49" dur="1" fill="hold">
                                          <p:stCondLst>
                                            <p:cond delay="0"/>
                                          </p:stCondLst>
                                        </p:cTn>
                                        <p:tgtEl>
                                          <p:spTgt spid="107"/>
                                        </p:tgtEl>
                                        <p:attrNameLst>
                                          <p:attrName>style.visibility</p:attrName>
                                        </p:attrNameLst>
                                      </p:cBhvr>
                                      <p:to>
                                        <p:strVal val="visible"/>
                                      </p:to>
                                    </p:set>
                                    <p:animEffect transition="in" filter="randombar(horizontal)">
                                      <p:cBhvr>
                                        <p:cTn id="50" dur="500"/>
                                        <p:tgtEl>
                                          <p:spTgt spid="107"/>
                                        </p:tgtEl>
                                      </p:cBhvr>
                                    </p:animEffect>
                                  </p:childTnLst>
                                </p:cTn>
                              </p:par>
                            </p:childTnLst>
                          </p:cTn>
                        </p:par>
                        <p:par>
                          <p:cTn id="51" fill="hold">
                            <p:stCondLst>
                              <p:cond delay="3500"/>
                            </p:stCondLst>
                            <p:childTnLst>
                              <p:par>
                                <p:cTn id="52" presetID="22" presetClass="entr" presetSubtype="4" fill="hold" nodeType="afterEffect">
                                  <p:stCondLst>
                                    <p:cond delay="0"/>
                                  </p:stCondLst>
                                  <p:childTnLst>
                                    <p:set>
                                      <p:cBhvr>
                                        <p:cTn id="53" dur="1" fill="hold">
                                          <p:stCondLst>
                                            <p:cond delay="0"/>
                                          </p:stCondLst>
                                        </p:cTn>
                                        <p:tgtEl>
                                          <p:spTgt spid="66"/>
                                        </p:tgtEl>
                                        <p:attrNameLst>
                                          <p:attrName>style.visibility</p:attrName>
                                        </p:attrNameLst>
                                      </p:cBhvr>
                                      <p:to>
                                        <p:strVal val="visible"/>
                                      </p:to>
                                    </p:set>
                                    <p:animEffect transition="in" filter="wipe(down)">
                                      <p:cBhvr>
                                        <p:cTn id="54" dur="500"/>
                                        <p:tgtEl>
                                          <p:spTgt spid="66"/>
                                        </p:tgtEl>
                                      </p:cBhvr>
                                    </p:animEffect>
                                  </p:childTnLst>
                                </p:cTn>
                              </p:par>
                            </p:childTnLst>
                          </p:cTn>
                        </p:par>
                        <p:par>
                          <p:cTn id="55" fill="hold">
                            <p:stCondLst>
                              <p:cond delay="4000"/>
                            </p:stCondLst>
                            <p:childTnLst>
                              <p:par>
                                <p:cTn id="56" presetID="22" presetClass="entr" presetSubtype="4" fill="hold" nodeType="afterEffect">
                                  <p:stCondLst>
                                    <p:cond delay="0"/>
                                  </p:stCondLst>
                                  <p:childTnLst>
                                    <p:set>
                                      <p:cBhvr>
                                        <p:cTn id="57" dur="1" fill="hold">
                                          <p:stCondLst>
                                            <p:cond delay="0"/>
                                          </p:stCondLst>
                                        </p:cTn>
                                        <p:tgtEl>
                                          <p:spTgt spid="74"/>
                                        </p:tgtEl>
                                        <p:attrNameLst>
                                          <p:attrName>style.visibility</p:attrName>
                                        </p:attrNameLst>
                                      </p:cBhvr>
                                      <p:to>
                                        <p:strVal val="visible"/>
                                      </p:to>
                                    </p:set>
                                    <p:animEffect transition="in" filter="wipe(down)">
                                      <p:cBhvr>
                                        <p:cTn id="58" dur="500"/>
                                        <p:tgtEl>
                                          <p:spTgt spid="74"/>
                                        </p:tgtEl>
                                      </p:cBhvr>
                                    </p:animEffect>
                                  </p:childTnLst>
                                </p:cTn>
                              </p:par>
                            </p:childTnLst>
                          </p:cTn>
                        </p:par>
                        <p:par>
                          <p:cTn id="59" fill="hold">
                            <p:stCondLst>
                              <p:cond delay="4500"/>
                            </p:stCondLst>
                            <p:childTnLst>
                              <p:par>
                                <p:cTn id="60" presetID="22" presetClass="entr" presetSubtype="4" fill="hold" nodeType="afterEffect">
                                  <p:stCondLst>
                                    <p:cond delay="0"/>
                                  </p:stCondLst>
                                  <p:childTnLst>
                                    <p:set>
                                      <p:cBhvr>
                                        <p:cTn id="61" dur="1" fill="hold">
                                          <p:stCondLst>
                                            <p:cond delay="0"/>
                                          </p:stCondLst>
                                        </p:cTn>
                                        <p:tgtEl>
                                          <p:spTgt spid="82"/>
                                        </p:tgtEl>
                                        <p:attrNameLst>
                                          <p:attrName>style.visibility</p:attrName>
                                        </p:attrNameLst>
                                      </p:cBhvr>
                                      <p:to>
                                        <p:strVal val="visible"/>
                                      </p:to>
                                    </p:set>
                                    <p:animEffect transition="in" filter="wipe(down)">
                                      <p:cBhvr>
                                        <p:cTn id="62" dur="500"/>
                                        <p:tgtEl>
                                          <p:spTgt spid="82"/>
                                        </p:tgtEl>
                                      </p:cBhvr>
                                    </p:animEffect>
                                  </p:childTnLst>
                                </p:cTn>
                              </p:par>
                            </p:childTnLst>
                          </p:cTn>
                        </p:par>
                        <p:par>
                          <p:cTn id="63" fill="hold">
                            <p:stCondLst>
                              <p:cond delay="5000"/>
                            </p:stCondLst>
                            <p:childTnLst>
                              <p:par>
                                <p:cTn id="64" presetID="22" presetClass="entr" presetSubtype="4" fill="hold" nodeType="afterEffect">
                                  <p:stCondLst>
                                    <p:cond delay="0"/>
                                  </p:stCondLst>
                                  <p:childTnLst>
                                    <p:set>
                                      <p:cBhvr>
                                        <p:cTn id="65" dur="1" fill="hold">
                                          <p:stCondLst>
                                            <p:cond delay="0"/>
                                          </p:stCondLst>
                                        </p:cTn>
                                        <p:tgtEl>
                                          <p:spTgt spid="96"/>
                                        </p:tgtEl>
                                        <p:attrNameLst>
                                          <p:attrName>style.visibility</p:attrName>
                                        </p:attrNameLst>
                                      </p:cBhvr>
                                      <p:to>
                                        <p:strVal val="visible"/>
                                      </p:to>
                                    </p:set>
                                    <p:animEffect transition="in" filter="wipe(down)">
                                      <p:cBhvr>
                                        <p:cTn id="66" dur="500"/>
                                        <p:tgtEl>
                                          <p:spTgt spid="96"/>
                                        </p:tgtEl>
                                      </p:cBhvr>
                                    </p:animEffect>
                                  </p:childTnLst>
                                </p:cTn>
                              </p:par>
                            </p:childTnLst>
                          </p:cTn>
                        </p:par>
                        <p:par>
                          <p:cTn id="67" fill="hold">
                            <p:stCondLst>
                              <p:cond delay="5500"/>
                            </p:stCondLst>
                            <p:childTnLst>
                              <p:par>
                                <p:cTn id="68" presetID="22" presetClass="entr" presetSubtype="4" fill="hold" nodeType="afterEffect">
                                  <p:stCondLst>
                                    <p:cond delay="0"/>
                                  </p:stCondLst>
                                  <p:childTnLst>
                                    <p:set>
                                      <p:cBhvr>
                                        <p:cTn id="69" dur="1" fill="hold">
                                          <p:stCondLst>
                                            <p:cond delay="0"/>
                                          </p:stCondLst>
                                        </p:cTn>
                                        <p:tgtEl>
                                          <p:spTgt spid="93"/>
                                        </p:tgtEl>
                                        <p:attrNameLst>
                                          <p:attrName>style.visibility</p:attrName>
                                        </p:attrNameLst>
                                      </p:cBhvr>
                                      <p:to>
                                        <p:strVal val="visible"/>
                                      </p:to>
                                    </p:set>
                                    <p:animEffect transition="in" filter="wipe(down)">
                                      <p:cBhvr>
                                        <p:cTn id="70" dur="500"/>
                                        <p:tgtEl>
                                          <p:spTgt spid="93"/>
                                        </p:tgtEl>
                                      </p:cBhvr>
                                    </p:animEffect>
                                  </p:childTnLst>
                                </p:cTn>
                              </p:par>
                            </p:childTnLst>
                          </p:cTn>
                        </p:par>
                        <p:par>
                          <p:cTn id="71" fill="hold">
                            <p:stCondLst>
                              <p:cond delay="6000"/>
                            </p:stCondLst>
                            <p:childTnLst>
                              <p:par>
                                <p:cTn id="72" presetID="22" presetClass="entr" presetSubtype="4" fill="hold" nodeType="afterEffect">
                                  <p:stCondLst>
                                    <p:cond delay="0"/>
                                  </p:stCondLst>
                                  <p:childTnLst>
                                    <p:set>
                                      <p:cBhvr>
                                        <p:cTn id="73" dur="1" fill="hold">
                                          <p:stCondLst>
                                            <p:cond delay="0"/>
                                          </p:stCondLst>
                                        </p:cTn>
                                        <p:tgtEl>
                                          <p:spTgt spid="90"/>
                                        </p:tgtEl>
                                        <p:attrNameLst>
                                          <p:attrName>style.visibility</p:attrName>
                                        </p:attrNameLst>
                                      </p:cBhvr>
                                      <p:to>
                                        <p:strVal val="visible"/>
                                      </p:to>
                                    </p:set>
                                    <p:animEffect transition="in" filter="wipe(down)">
                                      <p:cBhvr>
                                        <p:cTn id="74"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淘宝网Chenying0907出品 1"/>
          <p:cNvSpPr/>
          <p:nvPr/>
        </p:nvSpPr>
        <p:spPr>
          <a:xfrm>
            <a:off x="1683199" y="1762508"/>
            <a:ext cx="2223552" cy="1204826"/>
          </a:xfrm>
          <a:prstGeom prst="rect">
            <a:avLst/>
          </a:prstGeom>
          <a:solidFill>
            <a:sysClr val="window" lastClr="FFFFFF">
              <a:lumMod val="95000"/>
            </a:sysClr>
          </a:solidFill>
          <a:ln w="25400" cap="flat" cmpd="sng" algn="ctr">
            <a:noFill/>
            <a:prstDash val="solid"/>
            <a:miter lim="800000"/>
          </a:ln>
          <a:effectLst>
            <a:innerShdw blurRad="190500" dist="63500" dir="138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1" name="淘宝网Chenying0907出品 2"/>
          <p:cNvSpPr/>
          <p:nvPr/>
        </p:nvSpPr>
        <p:spPr>
          <a:xfrm>
            <a:off x="5970315" y="1778953"/>
            <a:ext cx="2223552" cy="1204826"/>
          </a:xfrm>
          <a:prstGeom prst="rect">
            <a:avLst/>
          </a:prstGeom>
          <a:solidFill>
            <a:sysClr val="window" lastClr="FFFFFF">
              <a:lumMod val="95000"/>
            </a:sysClr>
          </a:solidFill>
          <a:ln w="25400" cap="flat" cmpd="sng" algn="ctr">
            <a:noFill/>
            <a:prstDash val="solid"/>
            <a:miter lim="800000"/>
          </a:ln>
          <a:effectLst>
            <a:innerShdw blurRad="190500" dist="63500" dir="138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2" name="淘宝网Chenying0907出品 3"/>
          <p:cNvSpPr/>
          <p:nvPr/>
        </p:nvSpPr>
        <p:spPr>
          <a:xfrm>
            <a:off x="981363" y="3537873"/>
            <a:ext cx="2223552" cy="1204826"/>
          </a:xfrm>
          <a:prstGeom prst="rect">
            <a:avLst/>
          </a:prstGeom>
          <a:solidFill>
            <a:sysClr val="window" lastClr="FFFFFF">
              <a:lumMod val="95000"/>
            </a:sysClr>
          </a:solidFill>
          <a:ln w="25400" cap="flat" cmpd="sng" algn="ctr">
            <a:noFill/>
            <a:prstDash val="solid"/>
            <a:miter lim="800000"/>
          </a:ln>
          <a:effectLst>
            <a:innerShdw blurRad="190500" dist="63500" dir="138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3" name="淘宝网Chenying0907出品 4"/>
          <p:cNvSpPr/>
          <p:nvPr/>
        </p:nvSpPr>
        <p:spPr>
          <a:xfrm>
            <a:off x="5460632" y="3537873"/>
            <a:ext cx="2223552" cy="1204826"/>
          </a:xfrm>
          <a:prstGeom prst="rect">
            <a:avLst/>
          </a:prstGeom>
          <a:solidFill>
            <a:sysClr val="window" lastClr="FFFFFF">
              <a:lumMod val="95000"/>
            </a:sysClr>
          </a:solidFill>
          <a:ln w="25400" cap="flat" cmpd="sng" algn="ctr">
            <a:noFill/>
            <a:prstDash val="solid"/>
            <a:miter lim="800000"/>
          </a:ln>
          <a:effectLst>
            <a:innerShdw blurRad="190500" dist="63500" dir="138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54" name="淘宝网Chenying0907出品 5"/>
          <p:cNvGrpSpPr/>
          <p:nvPr/>
        </p:nvGrpSpPr>
        <p:grpSpPr>
          <a:xfrm>
            <a:off x="339144" y="1588296"/>
            <a:ext cx="1723093" cy="1527163"/>
            <a:chOff x="452113" y="1509685"/>
            <a:chExt cx="2297059" cy="2035864"/>
          </a:xfrm>
        </p:grpSpPr>
        <p:grpSp>
          <p:nvGrpSpPr>
            <p:cNvPr id="55" name="淘宝网Chenying0907出品 6"/>
            <p:cNvGrpSpPr/>
            <p:nvPr/>
          </p:nvGrpSpPr>
          <p:grpSpPr>
            <a:xfrm>
              <a:off x="452113" y="1509685"/>
              <a:ext cx="2297059" cy="2035864"/>
              <a:chOff x="1529860" y="1829264"/>
              <a:chExt cx="2452453" cy="2173588"/>
            </a:xfrm>
          </p:grpSpPr>
          <p:sp>
            <p:nvSpPr>
              <p:cNvPr id="58" name="淘宝网Chenying0907出品 5"/>
              <p:cNvSpPr>
                <a:spLocks/>
              </p:cNvSpPr>
              <p:nvPr/>
            </p:nvSpPr>
            <p:spPr bwMode="auto">
              <a:xfrm>
                <a:off x="1529860" y="1829264"/>
                <a:ext cx="2452453" cy="217358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ysClr val="window" lastClr="FFFFFF"/>
                  </a:gs>
                  <a:gs pos="0">
                    <a:sysClr val="window" lastClr="FFFFFF">
                      <a:lumMod val="85000"/>
                    </a:sysClr>
                  </a:gs>
                </a:gsLst>
                <a:lin ang="2700000" scaled="1"/>
              </a:gradFill>
              <a:ln w="19050">
                <a:gradFill flip="none" rotWithShape="1">
                  <a:gsLst>
                    <a:gs pos="0">
                      <a:sysClr val="window" lastClr="FFFFFF"/>
                    </a:gs>
                    <a:gs pos="100000">
                      <a:sysClr val="window" lastClr="FFFFFF">
                        <a:lumMod val="85000"/>
                      </a:sysClr>
                    </a:gs>
                  </a:gsLst>
                  <a:lin ang="2700000" scaled="1"/>
                  <a:tileRect/>
                </a:gradFill>
              </a:ln>
              <a:effectLst>
                <a:outerShdw blurRad="254000" dist="101600" dir="2700000" algn="tl" rotWithShape="0">
                  <a:prstClr val="black">
                    <a:alpha val="30000"/>
                  </a:prstClr>
                </a:outerShdw>
                <a:softEdge rad="0"/>
              </a:effectLst>
            </p:spPr>
            <p:txBody>
              <a:bodyPr vert="horz" wrap="square" lIns="68592" tIns="34296" rIns="68592" bIns="34296"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dirty="0" smtClean="0">
                  <a:ln>
                    <a:noFill/>
                  </a:ln>
                  <a:solidFill>
                    <a:prstClr val="white"/>
                  </a:solidFill>
                  <a:effectLst/>
                  <a:uLnTx/>
                  <a:uFillTx/>
                  <a:ea typeface="方正正纤黑简体" panose="02000000000000000000" pitchFamily="2" charset="-122"/>
                  <a:sym typeface="Arial" panose="020B0604020202020204" pitchFamily="34" charset="0"/>
                </a:endParaRPr>
              </a:p>
            </p:txBody>
          </p:sp>
          <p:sp>
            <p:nvSpPr>
              <p:cNvPr id="59" name="淘宝网Chenying0907出品 5"/>
              <p:cNvSpPr>
                <a:spLocks/>
              </p:cNvSpPr>
              <p:nvPr/>
            </p:nvSpPr>
            <p:spPr bwMode="auto">
              <a:xfrm>
                <a:off x="1688672" y="1966891"/>
                <a:ext cx="2130210" cy="188798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FFB850"/>
              </a:solidFill>
              <a:ln w="19050">
                <a:noFill/>
              </a:ln>
              <a:effectLst>
                <a:softEdge rad="0"/>
              </a:effectLst>
            </p:spPr>
            <p:txBody>
              <a:bodyPr vert="horz" wrap="square" lIns="68592" tIns="34296" rIns="68592" bIns="34296"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dirty="0" smtClean="0">
                  <a:ln>
                    <a:noFill/>
                  </a:ln>
                  <a:solidFill>
                    <a:prstClr val="white"/>
                  </a:solidFill>
                  <a:effectLst/>
                  <a:uLnTx/>
                  <a:uFillTx/>
                  <a:ea typeface="方正正纤黑简体" panose="02000000000000000000" pitchFamily="2" charset="-122"/>
                  <a:sym typeface="Arial" panose="020B0604020202020204" pitchFamily="34" charset="0"/>
                </a:endParaRPr>
              </a:p>
            </p:txBody>
          </p:sp>
        </p:grpSp>
        <p:sp>
          <p:nvSpPr>
            <p:cNvPr id="56" name="淘宝网Chenying0907出品 71"/>
            <p:cNvSpPr txBox="1"/>
            <p:nvPr/>
          </p:nvSpPr>
          <p:spPr>
            <a:xfrm>
              <a:off x="784005" y="1849995"/>
              <a:ext cx="1620584" cy="41029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white"/>
                  </a:solidFill>
                  <a:effectLst/>
                  <a:uLnTx/>
                  <a:uFillTx/>
                  <a:latin typeface="方正正纤黑简体" panose="02000000000000000000" pitchFamily="2" charset="-122"/>
                  <a:ea typeface="方正正纤黑简体" panose="02000000000000000000" pitchFamily="2" charset="-122"/>
                </a:rPr>
                <a:t>竞争对手一</a:t>
              </a:r>
            </a:p>
          </p:txBody>
        </p:sp>
        <p:sp>
          <p:nvSpPr>
            <p:cNvPr id="57" name="淘宝网Chenying0907出品 72"/>
            <p:cNvSpPr txBox="1"/>
            <p:nvPr/>
          </p:nvSpPr>
          <p:spPr>
            <a:xfrm>
              <a:off x="761095" y="2218942"/>
              <a:ext cx="1716033" cy="615447"/>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prstClr val="white"/>
                  </a:solidFill>
                  <a:effectLst/>
                  <a:uLnTx/>
                  <a:uFillTx/>
                  <a:latin typeface="方正正纤黑简体" panose="02000000000000000000" pitchFamily="2" charset="-122"/>
                  <a:ea typeface="方正正纤黑简体" panose="02000000000000000000" pitchFamily="2" charset="-122"/>
                </a:rPr>
                <a:t>点击添加文字说明详情</a:t>
              </a:r>
              <a:endParaRPr kumimoji="0" lang="en-US" altLang="zh-CN" sz="800" b="0" i="0" u="none" strike="noStrike" kern="0" cap="none" spc="0" normalizeH="0" baseline="0" noProof="0" dirty="0" smtClean="0">
                <a:ln>
                  <a:noFill/>
                </a:ln>
                <a:solidFill>
                  <a:prstClr val="white"/>
                </a:solidFill>
                <a:effectLst/>
                <a:uLnTx/>
                <a:uFillTx/>
                <a:latin typeface="方正正纤黑简体" panose="02000000000000000000" pitchFamily="2" charset="-122"/>
                <a:ea typeface="方正正纤黑简体" panose="02000000000000000000" pitchFamily="2" charset="-122"/>
              </a:endParaRPr>
            </a:p>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prstClr val="white"/>
                  </a:solidFill>
                  <a:effectLst/>
                  <a:uLnTx/>
                  <a:uFillTx/>
                  <a:latin typeface="方正正纤黑简体" panose="02000000000000000000" pitchFamily="2" charset="-122"/>
                  <a:ea typeface="方正正纤黑简体" panose="02000000000000000000" pitchFamily="2" charset="-122"/>
                </a:rPr>
                <a:t>点击添加文字说明详情</a:t>
              </a:r>
            </a:p>
          </p:txBody>
        </p:sp>
      </p:grpSp>
      <p:grpSp>
        <p:nvGrpSpPr>
          <p:cNvPr id="60" name="淘宝网Chenying0907出品 16"/>
          <p:cNvGrpSpPr/>
          <p:nvPr/>
        </p:nvGrpSpPr>
        <p:grpSpPr>
          <a:xfrm>
            <a:off x="2867941" y="3383311"/>
            <a:ext cx="1723093" cy="1527164"/>
            <a:chOff x="3823257" y="3902623"/>
            <a:chExt cx="2297059" cy="2035865"/>
          </a:xfrm>
        </p:grpSpPr>
        <p:grpSp>
          <p:nvGrpSpPr>
            <p:cNvPr id="61" name="淘宝网Chenying0907出品 17"/>
            <p:cNvGrpSpPr/>
            <p:nvPr/>
          </p:nvGrpSpPr>
          <p:grpSpPr>
            <a:xfrm>
              <a:off x="3823257" y="3902623"/>
              <a:ext cx="2297059" cy="2035865"/>
              <a:chOff x="1529861" y="1829264"/>
              <a:chExt cx="2452453" cy="2173589"/>
            </a:xfrm>
          </p:grpSpPr>
          <p:sp>
            <p:nvSpPr>
              <p:cNvPr id="64" name="淘宝网Chenying0907出品 5"/>
              <p:cNvSpPr>
                <a:spLocks/>
              </p:cNvSpPr>
              <p:nvPr/>
            </p:nvSpPr>
            <p:spPr bwMode="auto">
              <a:xfrm>
                <a:off x="1529861" y="1829264"/>
                <a:ext cx="2452453" cy="217358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ysClr val="window" lastClr="FFFFFF"/>
                  </a:gs>
                  <a:gs pos="0">
                    <a:sysClr val="window" lastClr="FFFFFF">
                      <a:lumMod val="85000"/>
                    </a:sysClr>
                  </a:gs>
                </a:gsLst>
                <a:lin ang="2700000" scaled="1"/>
              </a:gradFill>
              <a:ln w="19050">
                <a:gradFill flip="none" rotWithShape="1">
                  <a:gsLst>
                    <a:gs pos="0">
                      <a:sysClr val="window" lastClr="FFFFFF"/>
                    </a:gs>
                    <a:gs pos="100000">
                      <a:sysClr val="window" lastClr="FFFFFF">
                        <a:lumMod val="85000"/>
                      </a:sysClr>
                    </a:gs>
                  </a:gsLst>
                  <a:lin ang="2700000" scaled="1"/>
                  <a:tileRect/>
                </a:gradFill>
              </a:ln>
              <a:effectLst>
                <a:outerShdw blurRad="254000" dist="101600" dir="2700000" algn="tl" rotWithShape="0">
                  <a:prstClr val="black">
                    <a:alpha val="30000"/>
                  </a:prstClr>
                </a:outerShdw>
                <a:softEdge rad="0"/>
              </a:effectLst>
            </p:spPr>
            <p:txBody>
              <a:bodyPr vert="horz" wrap="square" lIns="68592" tIns="34296" rIns="68592" bIns="34296"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dirty="0" smtClean="0">
                  <a:ln>
                    <a:noFill/>
                  </a:ln>
                  <a:solidFill>
                    <a:prstClr val="white"/>
                  </a:solidFill>
                  <a:effectLst/>
                  <a:uLnTx/>
                  <a:uFillTx/>
                  <a:ea typeface="方正正纤黑简体" panose="02000000000000000000" pitchFamily="2" charset="-122"/>
                  <a:sym typeface="Arial" panose="020B0604020202020204" pitchFamily="34" charset="0"/>
                </a:endParaRPr>
              </a:p>
            </p:txBody>
          </p:sp>
          <p:sp>
            <p:nvSpPr>
              <p:cNvPr id="65" name="淘宝网Chenying0907出品 5"/>
              <p:cNvSpPr>
                <a:spLocks/>
              </p:cNvSpPr>
              <p:nvPr/>
            </p:nvSpPr>
            <p:spPr bwMode="auto">
              <a:xfrm>
                <a:off x="1688672" y="1966891"/>
                <a:ext cx="2130210" cy="188798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1ACBE"/>
              </a:solidFill>
              <a:ln w="19050">
                <a:noFill/>
              </a:ln>
              <a:effectLst>
                <a:softEdge rad="0"/>
              </a:effectLst>
            </p:spPr>
            <p:txBody>
              <a:bodyPr vert="horz" wrap="square" lIns="68592" tIns="34296" rIns="68592" bIns="34296"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dirty="0" smtClean="0">
                  <a:ln>
                    <a:noFill/>
                  </a:ln>
                  <a:solidFill>
                    <a:prstClr val="white"/>
                  </a:solidFill>
                  <a:effectLst/>
                  <a:uLnTx/>
                  <a:uFillTx/>
                  <a:ea typeface="方正正纤黑简体" panose="02000000000000000000" pitchFamily="2" charset="-122"/>
                  <a:sym typeface="Arial" panose="020B0604020202020204" pitchFamily="34" charset="0"/>
                </a:endParaRPr>
              </a:p>
            </p:txBody>
          </p:sp>
        </p:grpSp>
        <p:sp>
          <p:nvSpPr>
            <p:cNvPr id="62" name="淘宝网Chenying0907出品 79"/>
            <p:cNvSpPr txBox="1"/>
            <p:nvPr/>
          </p:nvSpPr>
          <p:spPr>
            <a:xfrm>
              <a:off x="4213204" y="4349756"/>
              <a:ext cx="1599341" cy="41029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white"/>
                  </a:solidFill>
                  <a:effectLst/>
                  <a:uLnTx/>
                  <a:uFillTx/>
                  <a:latin typeface="方正正纤黑简体" panose="02000000000000000000" pitchFamily="2" charset="-122"/>
                  <a:ea typeface="方正正纤黑简体" panose="02000000000000000000" pitchFamily="2" charset="-122"/>
                </a:rPr>
                <a:t>竞争对手二</a:t>
              </a:r>
            </a:p>
          </p:txBody>
        </p:sp>
        <p:sp>
          <p:nvSpPr>
            <p:cNvPr id="63" name="淘宝网Chenying0907出品 72"/>
            <p:cNvSpPr txBox="1"/>
            <p:nvPr/>
          </p:nvSpPr>
          <p:spPr>
            <a:xfrm>
              <a:off x="4149342" y="4693503"/>
              <a:ext cx="1727066" cy="615446"/>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prstClr val="white"/>
                  </a:solidFill>
                  <a:effectLst/>
                  <a:uLnTx/>
                  <a:uFillTx/>
                  <a:latin typeface="方正正纤黑简体" panose="02000000000000000000" pitchFamily="2" charset="-122"/>
                  <a:ea typeface="方正正纤黑简体" panose="02000000000000000000" pitchFamily="2" charset="-122"/>
                </a:rPr>
                <a:t>点击添加文字说明详情</a:t>
              </a:r>
              <a:endParaRPr kumimoji="0" lang="en-US" altLang="zh-CN" sz="800" b="0" i="0" u="none" strike="noStrike" kern="0" cap="none" spc="0" normalizeH="0" baseline="0" noProof="0" dirty="0" smtClean="0">
                <a:ln>
                  <a:noFill/>
                </a:ln>
                <a:solidFill>
                  <a:prstClr val="white"/>
                </a:solidFill>
                <a:effectLst/>
                <a:uLnTx/>
                <a:uFillTx/>
                <a:latin typeface="方正正纤黑简体" panose="02000000000000000000" pitchFamily="2" charset="-122"/>
                <a:ea typeface="方正正纤黑简体" panose="02000000000000000000" pitchFamily="2" charset="-122"/>
              </a:endParaRPr>
            </a:p>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prstClr val="white"/>
                  </a:solidFill>
                  <a:effectLst/>
                  <a:uLnTx/>
                  <a:uFillTx/>
                  <a:latin typeface="方正正纤黑简体" panose="02000000000000000000" pitchFamily="2" charset="-122"/>
                  <a:ea typeface="方正正纤黑简体" panose="02000000000000000000" pitchFamily="2" charset="-122"/>
                </a:rPr>
                <a:t>点击添加文字说明详情</a:t>
              </a:r>
            </a:p>
          </p:txBody>
        </p:sp>
      </p:grpSp>
      <p:grpSp>
        <p:nvGrpSpPr>
          <p:cNvPr id="66" name="淘宝网Chenying0907出品 26"/>
          <p:cNvGrpSpPr/>
          <p:nvPr/>
        </p:nvGrpSpPr>
        <p:grpSpPr>
          <a:xfrm>
            <a:off x="7158313" y="3360940"/>
            <a:ext cx="1723093" cy="1527164"/>
            <a:chOff x="9542760" y="3872799"/>
            <a:chExt cx="2297059" cy="2035865"/>
          </a:xfrm>
        </p:grpSpPr>
        <p:grpSp>
          <p:nvGrpSpPr>
            <p:cNvPr id="67" name="淘宝网Chenying0907出品 27"/>
            <p:cNvGrpSpPr/>
            <p:nvPr/>
          </p:nvGrpSpPr>
          <p:grpSpPr>
            <a:xfrm>
              <a:off x="9542760" y="3872799"/>
              <a:ext cx="2297059" cy="2035865"/>
              <a:chOff x="1529861" y="1829264"/>
              <a:chExt cx="2452453" cy="2173589"/>
            </a:xfrm>
          </p:grpSpPr>
          <p:sp>
            <p:nvSpPr>
              <p:cNvPr id="70" name="淘宝网Chenying0907出品 5"/>
              <p:cNvSpPr>
                <a:spLocks/>
              </p:cNvSpPr>
              <p:nvPr/>
            </p:nvSpPr>
            <p:spPr bwMode="auto">
              <a:xfrm>
                <a:off x="1529861" y="1829264"/>
                <a:ext cx="2452453" cy="217358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ysClr val="window" lastClr="FFFFFF"/>
                  </a:gs>
                  <a:gs pos="0">
                    <a:sysClr val="window" lastClr="FFFFFF">
                      <a:lumMod val="85000"/>
                    </a:sysClr>
                  </a:gs>
                </a:gsLst>
                <a:lin ang="2700000" scaled="1"/>
              </a:gradFill>
              <a:ln w="19050">
                <a:gradFill flip="none" rotWithShape="1">
                  <a:gsLst>
                    <a:gs pos="0">
                      <a:sysClr val="window" lastClr="FFFFFF"/>
                    </a:gs>
                    <a:gs pos="100000">
                      <a:sysClr val="window" lastClr="FFFFFF">
                        <a:lumMod val="85000"/>
                      </a:sysClr>
                    </a:gs>
                  </a:gsLst>
                  <a:lin ang="2700000" scaled="1"/>
                  <a:tileRect/>
                </a:gradFill>
              </a:ln>
              <a:effectLst>
                <a:outerShdw blurRad="254000" dist="101600" dir="2700000" algn="tl" rotWithShape="0">
                  <a:prstClr val="black">
                    <a:alpha val="30000"/>
                  </a:prstClr>
                </a:outerShdw>
                <a:softEdge rad="0"/>
              </a:effectLst>
            </p:spPr>
            <p:txBody>
              <a:bodyPr vert="horz" wrap="square" lIns="68592" tIns="34296" rIns="68592" bIns="34296"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dirty="0" smtClean="0">
                  <a:ln>
                    <a:noFill/>
                  </a:ln>
                  <a:solidFill>
                    <a:prstClr val="white"/>
                  </a:solidFill>
                  <a:effectLst/>
                  <a:uLnTx/>
                  <a:uFillTx/>
                  <a:ea typeface="方正正纤黑简体" panose="02000000000000000000" pitchFamily="2" charset="-122"/>
                  <a:sym typeface="Arial" panose="020B0604020202020204" pitchFamily="34" charset="0"/>
                </a:endParaRPr>
              </a:p>
            </p:txBody>
          </p:sp>
          <p:sp>
            <p:nvSpPr>
              <p:cNvPr id="71" name="淘宝网Chenying0907出品 5"/>
              <p:cNvSpPr>
                <a:spLocks/>
              </p:cNvSpPr>
              <p:nvPr/>
            </p:nvSpPr>
            <p:spPr bwMode="auto">
              <a:xfrm>
                <a:off x="1688672" y="1966891"/>
                <a:ext cx="2130210" cy="188798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663C77"/>
              </a:solidFill>
              <a:ln w="19050">
                <a:noFill/>
              </a:ln>
              <a:effectLst>
                <a:softEdge rad="0"/>
              </a:effectLst>
            </p:spPr>
            <p:txBody>
              <a:bodyPr vert="horz" wrap="square" lIns="68592" tIns="34296" rIns="68592" bIns="34296"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dirty="0" smtClean="0">
                  <a:ln>
                    <a:noFill/>
                  </a:ln>
                  <a:solidFill>
                    <a:prstClr val="white"/>
                  </a:solidFill>
                  <a:effectLst/>
                  <a:uLnTx/>
                  <a:uFillTx/>
                  <a:ea typeface="方正正纤黑简体" panose="02000000000000000000" pitchFamily="2" charset="-122"/>
                  <a:sym typeface="Arial" panose="020B0604020202020204" pitchFamily="34" charset="0"/>
                </a:endParaRPr>
              </a:p>
            </p:txBody>
          </p:sp>
        </p:grpSp>
        <p:sp>
          <p:nvSpPr>
            <p:cNvPr id="68" name="淘宝网Chenying0907出品 85"/>
            <p:cNvSpPr txBox="1"/>
            <p:nvPr/>
          </p:nvSpPr>
          <p:spPr>
            <a:xfrm>
              <a:off x="9958108" y="4232133"/>
              <a:ext cx="1511183" cy="41029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white"/>
                  </a:solidFill>
                  <a:effectLst/>
                  <a:uLnTx/>
                  <a:uFillTx/>
                  <a:latin typeface="方正正纤黑简体" panose="02000000000000000000" pitchFamily="2" charset="-122"/>
                  <a:ea typeface="方正正纤黑简体" panose="02000000000000000000" pitchFamily="2" charset="-122"/>
                </a:rPr>
                <a:t>竞争对手四</a:t>
              </a:r>
            </a:p>
          </p:txBody>
        </p:sp>
        <p:sp>
          <p:nvSpPr>
            <p:cNvPr id="69" name="淘宝网Chenying0907出品 72"/>
            <p:cNvSpPr txBox="1"/>
            <p:nvPr/>
          </p:nvSpPr>
          <p:spPr>
            <a:xfrm>
              <a:off x="9883390" y="4642431"/>
              <a:ext cx="1659271" cy="615446"/>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prstClr val="white"/>
                  </a:solidFill>
                  <a:effectLst/>
                  <a:uLnTx/>
                  <a:uFillTx/>
                  <a:latin typeface="方正正纤黑简体" panose="02000000000000000000" pitchFamily="2" charset="-122"/>
                  <a:ea typeface="方正正纤黑简体" panose="02000000000000000000" pitchFamily="2" charset="-122"/>
                </a:rPr>
                <a:t>点击添加文字说明详情</a:t>
              </a:r>
              <a:endParaRPr kumimoji="0" lang="en-US" altLang="zh-CN" sz="800" b="0" i="0" u="none" strike="noStrike" kern="0" cap="none" spc="0" normalizeH="0" baseline="0" noProof="0" dirty="0" smtClean="0">
                <a:ln>
                  <a:noFill/>
                </a:ln>
                <a:solidFill>
                  <a:prstClr val="white"/>
                </a:solidFill>
                <a:effectLst/>
                <a:uLnTx/>
                <a:uFillTx/>
                <a:latin typeface="方正正纤黑简体" panose="02000000000000000000" pitchFamily="2" charset="-122"/>
                <a:ea typeface="方正正纤黑简体" panose="02000000000000000000" pitchFamily="2" charset="-122"/>
              </a:endParaRPr>
            </a:p>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prstClr val="white"/>
                  </a:solidFill>
                  <a:effectLst/>
                  <a:uLnTx/>
                  <a:uFillTx/>
                  <a:latin typeface="方正正纤黑简体" panose="02000000000000000000" pitchFamily="2" charset="-122"/>
                  <a:ea typeface="方正正纤黑简体" panose="02000000000000000000" pitchFamily="2" charset="-122"/>
                </a:rPr>
                <a:t>点击添加文字说明详情</a:t>
              </a:r>
            </a:p>
          </p:txBody>
        </p:sp>
      </p:grpSp>
      <p:grpSp>
        <p:nvGrpSpPr>
          <p:cNvPr id="72" name="淘宝网Chenying0907出品 33"/>
          <p:cNvGrpSpPr/>
          <p:nvPr/>
        </p:nvGrpSpPr>
        <p:grpSpPr>
          <a:xfrm>
            <a:off x="4757194" y="1588297"/>
            <a:ext cx="1723093" cy="1527164"/>
            <a:chOff x="6341823" y="1509685"/>
            <a:chExt cx="2297059" cy="2035865"/>
          </a:xfrm>
        </p:grpSpPr>
        <p:grpSp>
          <p:nvGrpSpPr>
            <p:cNvPr id="73" name="淘宝网Chenying0907出品 34"/>
            <p:cNvGrpSpPr/>
            <p:nvPr/>
          </p:nvGrpSpPr>
          <p:grpSpPr>
            <a:xfrm>
              <a:off x="6341823" y="1509685"/>
              <a:ext cx="2297059" cy="2035865"/>
              <a:chOff x="1529861" y="1829264"/>
              <a:chExt cx="2452453" cy="2173589"/>
            </a:xfrm>
          </p:grpSpPr>
          <p:sp>
            <p:nvSpPr>
              <p:cNvPr id="76" name="淘宝网Chenying0907出品 5"/>
              <p:cNvSpPr>
                <a:spLocks/>
              </p:cNvSpPr>
              <p:nvPr/>
            </p:nvSpPr>
            <p:spPr bwMode="auto">
              <a:xfrm>
                <a:off x="1529861" y="1829264"/>
                <a:ext cx="2452453" cy="217358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ysClr val="window" lastClr="FFFFFF"/>
                  </a:gs>
                  <a:gs pos="0">
                    <a:sysClr val="window" lastClr="FFFFFF">
                      <a:lumMod val="85000"/>
                    </a:sysClr>
                  </a:gs>
                </a:gsLst>
                <a:lin ang="2700000" scaled="1"/>
              </a:gradFill>
              <a:ln w="19050">
                <a:gradFill flip="none" rotWithShape="1">
                  <a:gsLst>
                    <a:gs pos="0">
                      <a:sysClr val="window" lastClr="FFFFFF"/>
                    </a:gs>
                    <a:gs pos="100000">
                      <a:sysClr val="window" lastClr="FFFFFF">
                        <a:lumMod val="85000"/>
                      </a:sysClr>
                    </a:gs>
                  </a:gsLst>
                  <a:lin ang="2700000" scaled="1"/>
                  <a:tileRect/>
                </a:gradFill>
              </a:ln>
              <a:effectLst>
                <a:outerShdw blurRad="254000" dist="101600" dir="2700000" algn="tl" rotWithShape="0">
                  <a:prstClr val="black">
                    <a:alpha val="30000"/>
                  </a:prstClr>
                </a:outerShdw>
                <a:softEdge rad="0"/>
              </a:effectLst>
            </p:spPr>
            <p:txBody>
              <a:bodyPr vert="horz" wrap="square" lIns="68592" tIns="34296" rIns="68592" bIns="34296"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dirty="0" smtClean="0">
                  <a:ln>
                    <a:noFill/>
                  </a:ln>
                  <a:solidFill>
                    <a:prstClr val="white"/>
                  </a:solidFill>
                  <a:effectLst/>
                  <a:uLnTx/>
                  <a:uFillTx/>
                  <a:ea typeface="方正正纤黑简体" panose="02000000000000000000" pitchFamily="2" charset="-122"/>
                  <a:sym typeface="Arial" panose="020B0604020202020204" pitchFamily="34" charset="0"/>
                </a:endParaRPr>
              </a:p>
            </p:txBody>
          </p:sp>
          <p:sp>
            <p:nvSpPr>
              <p:cNvPr id="77" name="淘宝网Chenying0907出品 5"/>
              <p:cNvSpPr>
                <a:spLocks/>
              </p:cNvSpPr>
              <p:nvPr/>
            </p:nvSpPr>
            <p:spPr bwMode="auto">
              <a:xfrm>
                <a:off x="1688673" y="1966890"/>
                <a:ext cx="2130210" cy="1887988"/>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E87071"/>
              </a:solidFill>
              <a:ln w="19050">
                <a:noFill/>
              </a:ln>
              <a:effectLst>
                <a:softEdge rad="0"/>
              </a:effectLst>
            </p:spPr>
            <p:txBody>
              <a:bodyPr vert="horz" wrap="square" lIns="68592" tIns="34296" rIns="68592" bIns="34296"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dirty="0" smtClean="0">
                  <a:ln>
                    <a:noFill/>
                  </a:ln>
                  <a:solidFill>
                    <a:prstClr val="white"/>
                  </a:solidFill>
                  <a:effectLst/>
                  <a:uLnTx/>
                  <a:uFillTx/>
                  <a:ea typeface="方正正纤黑简体" panose="02000000000000000000" pitchFamily="2" charset="-122"/>
                  <a:sym typeface="Arial" panose="020B0604020202020204" pitchFamily="34" charset="0"/>
                </a:endParaRPr>
              </a:p>
            </p:txBody>
          </p:sp>
        </p:grpSp>
        <p:sp>
          <p:nvSpPr>
            <p:cNvPr id="74" name="淘宝网Chenying0907出品 82"/>
            <p:cNvSpPr txBox="1"/>
            <p:nvPr/>
          </p:nvSpPr>
          <p:spPr>
            <a:xfrm>
              <a:off x="6618824" y="1953997"/>
              <a:ext cx="1796158" cy="41029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white"/>
                  </a:solidFill>
                  <a:effectLst/>
                  <a:uLnTx/>
                  <a:uFillTx/>
                  <a:latin typeface="方正正纤黑简体" panose="02000000000000000000" pitchFamily="2" charset="-122"/>
                  <a:ea typeface="方正正纤黑简体" panose="02000000000000000000" pitchFamily="2" charset="-122"/>
                </a:rPr>
                <a:t>竞争对手三</a:t>
              </a:r>
            </a:p>
          </p:txBody>
        </p:sp>
        <p:sp>
          <p:nvSpPr>
            <p:cNvPr id="75" name="淘宝网Chenying0907出品 72"/>
            <p:cNvSpPr txBox="1"/>
            <p:nvPr/>
          </p:nvSpPr>
          <p:spPr>
            <a:xfrm>
              <a:off x="6744926" y="2334655"/>
              <a:ext cx="1688968" cy="615446"/>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prstClr val="white"/>
                  </a:solidFill>
                  <a:effectLst/>
                  <a:uLnTx/>
                  <a:uFillTx/>
                  <a:latin typeface="方正正纤黑简体" panose="02000000000000000000" pitchFamily="2" charset="-122"/>
                  <a:ea typeface="方正正纤黑简体" panose="02000000000000000000" pitchFamily="2" charset="-122"/>
                </a:rPr>
                <a:t>点击添加文字说明详情</a:t>
              </a:r>
              <a:endParaRPr kumimoji="0" lang="en-US" altLang="zh-CN" sz="800" b="0" i="0" u="none" strike="noStrike" kern="0" cap="none" spc="0" normalizeH="0" baseline="0" noProof="0" dirty="0" smtClean="0">
                <a:ln>
                  <a:noFill/>
                </a:ln>
                <a:solidFill>
                  <a:prstClr val="white"/>
                </a:solidFill>
                <a:effectLst/>
                <a:uLnTx/>
                <a:uFillTx/>
                <a:latin typeface="方正正纤黑简体" panose="02000000000000000000" pitchFamily="2" charset="-122"/>
                <a:ea typeface="方正正纤黑简体" panose="02000000000000000000" pitchFamily="2" charset="-122"/>
              </a:endParaRPr>
            </a:p>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800" b="0" i="0" u="none" strike="noStrike" kern="0" cap="none" spc="0" normalizeH="0" baseline="0" noProof="0" dirty="0" smtClean="0">
                  <a:ln>
                    <a:noFill/>
                  </a:ln>
                  <a:solidFill>
                    <a:prstClr val="white"/>
                  </a:solidFill>
                  <a:effectLst/>
                  <a:uLnTx/>
                  <a:uFillTx/>
                  <a:latin typeface="方正正纤黑简体" panose="02000000000000000000" pitchFamily="2" charset="-122"/>
                  <a:ea typeface="方正正纤黑简体" panose="02000000000000000000" pitchFamily="2" charset="-122"/>
                </a:rPr>
                <a:t>点击添加文字说明详情</a:t>
              </a:r>
            </a:p>
          </p:txBody>
        </p:sp>
      </p:grpSp>
      <p:sp>
        <p:nvSpPr>
          <p:cNvPr id="78" name="淘宝网Chenying0907出品 47"/>
          <p:cNvSpPr>
            <a:spLocks noChangeArrowheads="1"/>
          </p:cNvSpPr>
          <p:nvPr/>
        </p:nvSpPr>
        <p:spPr bwMode="auto">
          <a:xfrm>
            <a:off x="2113280" y="2035307"/>
            <a:ext cx="1298495" cy="692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9" tIns="25720" rIns="51439" bIns="25720">
            <a:spAutoFit/>
          </a:bodyPr>
          <a:lstStyle/>
          <a:p>
            <a:pPr>
              <a:lnSpc>
                <a:spcPct val="130000"/>
              </a:lnSpc>
            </a:pPr>
            <a:r>
              <a:rPr lang="zh-CN" altLang="en-US" sz="800" dirty="0">
                <a:solidFill>
                  <a:prstClr val="black">
                    <a:lumMod val="75000"/>
                    <a:lumOff val="25000"/>
                  </a:prstClr>
                </a:solidFill>
                <a:latin typeface="方正正纤黑简体" panose="02000000000000000000" pitchFamily="2" charset="-122"/>
                <a:ea typeface="方正正纤黑简体" panose="02000000000000000000" pitchFamily="2" charset="-122"/>
              </a:rPr>
              <a:t>您的内容打在这里或者通过复制您的文本后，在此框中选择粘贴，并选择只保留文字。</a:t>
            </a:r>
            <a:endParaRPr lang="en-US" altLang="zh-CN" sz="800" dirty="0">
              <a:solidFill>
                <a:prstClr val="black">
                  <a:lumMod val="75000"/>
                  <a:lumOff val="25000"/>
                </a:prstClr>
              </a:solidFill>
              <a:latin typeface="方正正纤黑简体" panose="02000000000000000000" pitchFamily="2" charset="-122"/>
              <a:ea typeface="方正正纤黑简体" panose="02000000000000000000" pitchFamily="2" charset="-122"/>
              <a:sym typeface="微软雅黑" pitchFamily="34" charset="-122"/>
            </a:endParaRPr>
          </a:p>
        </p:txBody>
      </p:sp>
      <p:sp>
        <p:nvSpPr>
          <p:cNvPr id="79" name="圆角淘宝网Chenying0907出品 41"/>
          <p:cNvSpPr/>
          <p:nvPr/>
        </p:nvSpPr>
        <p:spPr>
          <a:xfrm>
            <a:off x="3427277" y="1856918"/>
            <a:ext cx="1137468" cy="1033367"/>
          </a:xfrm>
          <a:prstGeom prst="roundRect">
            <a:avLst>
              <a:gd name="adj" fmla="val 0"/>
            </a:avLst>
          </a:prstGeom>
          <a:blipFill>
            <a:blip r:embed="rId2" cstate="screen">
              <a:extLst>
                <a:ext uri="{28A0092B-C50C-407E-A947-70E740481C1C}">
                  <a14:useLocalDpi xmlns:a14="http://schemas.microsoft.com/office/drawing/2010/main"/>
                </a:ext>
              </a:extLst>
            </a:blip>
            <a:stretch>
              <a:fillRect/>
            </a:stretch>
          </a:blipFill>
          <a:ln w="19050" cap="flat" cmpd="sng" algn="ctr">
            <a:noFill/>
            <a:prstDash val="solid"/>
            <a:miter lim="800000"/>
          </a:ln>
          <a:effectLst>
            <a:outerShdw blurRad="228600" dist="190500" dir="300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80" name="圆角淘宝网Chenying0907出品 42"/>
          <p:cNvSpPr/>
          <p:nvPr/>
        </p:nvSpPr>
        <p:spPr>
          <a:xfrm>
            <a:off x="7610212" y="1856918"/>
            <a:ext cx="1137468" cy="1033367"/>
          </a:xfrm>
          <a:prstGeom prst="roundRect">
            <a:avLst>
              <a:gd name="adj" fmla="val 0"/>
            </a:avLst>
          </a:prstGeom>
          <a:blipFill>
            <a:blip r:embed="rId3" cstate="screen">
              <a:extLst>
                <a:ext uri="{28A0092B-C50C-407E-A947-70E740481C1C}">
                  <a14:useLocalDpi xmlns:a14="http://schemas.microsoft.com/office/drawing/2010/main"/>
                </a:ext>
              </a:extLst>
            </a:blip>
            <a:stretch>
              <a:fillRect/>
            </a:stretch>
          </a:blipFill>
          <a:ln w="19050" cap="flat" cmpd="sng" algn="ctr">
            <a:noFill/>
            <a:prstDash val="solid"/>
            <a:miter lim="800000"/>
          </a:ln>
          <a:effectLst>
            <a:outerShdw blurRad="228600" dist="190500" dir="300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81" name="圆角淘宝网Chenying0907出品 43"/>
          <p:cNvSpPr/>
          <p:nvPr/>
        </p:nvSpPr>
        <p:spPr>
          <a:xfrm>
            <a:off x="437369" y="3623603"/>
            <a:ext cx="1137468" cy="1033367"/>
          </a:xfrm>
          <a:prstGeom prst="roundRect">
            <a:avLst>
              <a:gd name="adj" fmla="val 0"/>
            </a:avLst>
          </a:prstGeom>
          <a:blipFill>
            <a:blip r:embed="rId4" cstate="screen">
              <a:extLst>
                <a:ext uri="{28A0092B-C50C-407E-A947-70E740481C1C}">
                  <a14:useLocalDpi xmlns:a14="http://schemas.microsoft.com/office/drawing/2010/main"/>
                </a:ext>
              </a:extLst>
            </a:blip>
            <a:stretch>
              <a:fillRect/>
            </a:stretch>
          </a:blipFill>
          <a:ln w="19050" cap="flat" cmpd="sng" algn="ctr">
            <a:noFill/>
            <a:prstDash val="solid"/>
            <a:miter lim="800000"/>
          </a:ln>
          <a:effectLst>
            <a:outerShdw blurRad="228600" dist="190500" dir="810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82" name="圆角淘宝网Chenying0907出品 44"/>
          <p:cNvSpPr/>
          <p:nvPr/>
        </p:nvSpPr>
        <p:spPr>
          <a:xfrm>
            <a:off x="4734624" y="3623603"/>
            <a:ext cx="1137468" cy="1033367"/>
          </a:xfrm>
          <a:prstGeom prst="roundRect">
            <a:avLst>
              <a:gd name="adj" fmla="val 0"/>
            </a:avLst>
          </a:prstGeom>
          <a:blipFill>
            <a:blip r:embed="rId5" cstate="screen">
              <a:extLst>
                <a:ext uri="{28A0092B-C50C-407E-A947-70E740481C1C}">
                  <a14:useLocalDpi xmlns:a14="http://schemas.microsoft.com/office/drawing/2010/main"/>
                </a:ext>
              </a:extLst>
            </a:blip>
            <a:stretch>
              <a:fillRect/>
            </a:stretch>
          </a:blipFill>
          <a:ln w="19050" cap="flat" cmpd="sng" algn="ctr">
            <a:noFill/>
            <a:prstDash val="solid"/>
            <a:miter lim="800000"/>
          </a:ln>
          <a:effectLst>
            <a:outerShdw blurRad="228600" dist="190500" dir="8100000" algn="tr"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83" name="淘宝网Chenying0907出品 47"/>
          <p:cNvSpPr>
            <a:spLocks noChangeArrowheads="1"/>
          </p:cNvSpPr>
          <p:nvPr/>
        </p:nvSpPr>
        <p:spPr bwMode="auto">
          <a:xfrm>
            <a:off x="1699938" y="3792144"/>
            <a:ext cx="1131860" cy="682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9" tIns="25720" rIns="51439" bIns="25720">
            <a:spAutoFit/>
          </a:bodyPr>
          <a:lstStyle/>
          <a:p>
            <a:pPr>
              <a:lnSpc>
                <a:spcPct val="130000"/>
              </a:lnSpc>
            </a:pPr>
            <a:r>
              <a:rPr lang="zh-CN" altLang="en-US" sz="800" dirty="0">
                <a:solidFill>
                  <a:prstClr val="black">
                    <a:lumMod val="75000"/>
                    <a:lumOff val="25000"/>
                  </a:prstClr>
                </a:solidFill>
                <a:latin typeface="方正正纤黑简体" panose="02000000000000000000" pitchFamily="2" charset="-122"/>
                <a:ea typeface="方正正纤黑简体" panose="02000000000000000000" pitchFamily="2" charset="-122"/>
              </a:rPr>
              <a:t>您的内容打在这里或者通过复制您的文本后，在此框中选择粘贴，并选择只保留文字。</a:t>
            </a:r>
            <a:endParaRPr lang="en-US" altLang="zh-CN" sz="800" dirty="0">
              <a:solidFill>
                <a:prstClr val="black">
                  <a:lumMod val="75000"/>
                  <a:lumOff val="25000"/>
                </a:prstClr>
              </a:solidFill>
              <a:latin typeface="方正正纤黑简体" panose="02000000000000000000" pitchFamily="2" charset="-122"/>
              <a:ea typeface="方正正纤黑简体" panose="02000000000000000000" pitchFamily="2" charset="-122"/>
              <a:sym typeface="微软雅黑" pitchFamily="34" charset="-122"/>
            </a:endParaRPr>
          </a:p>
        </p:txBody>
      </p:sp>
      <p:sp>
        <p:nvSpPr>
          <p:cNvPr id="84" name="淘宝网Chenying0907出品 47"/>
          <p:cNvSpPr>
            <a:spLocks noChangeArrowheads="1"/>
          </p:cNvSpPr>
          <p:nvPr/>
        </p:nvSpPr>
        <p:spPr bwMode="auto">
          <a:xfrm>
            <a:off x="5977562" y="3755355"/>
            <a:ext cx="1131860" cy="682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9" tIns="25720" rIns="51439" bIns="25720">
            <a:spAutoFit/>
          </a:bodyPr>
          <a:lstStyle/>
          <a:p>
            <a:pPr>
              <a:lnSpc>
                <a:spcPct val="130000"/>
              </a:lnSpc>
            </a:pPr>
            <a:r>
              <a:rPr lang="zh-CN" altLang="en-US" sz="800" dirty="0">
                <a:solidFill>
                  <a:prstClr val="black">
                    <a:lumMod val="75000"/>
                    <a:lumOff val="25000"/>
                  </a:prstClr>
                </a:solidFill>
                <a:latin typeface="方正正纤黑简体" panose="02000000000000000000" pitchFamily="2" charset="-122"/>
                <a:ea typeface="方正正纤黑简体" panose="02000000000000000000" pitchFamily="2" charset="-122"/>
              </a:rPr>
              <a:t>您的内容打在这里或者通过复制您的文本后，在此框中选择粘贴，并选择只保留文字。</a:t>
            </a:r>
            <a:endParaRPr lang="en-US" altLang="zh-CN" sz="800" dirty="0">
              <a:solidFill>
                <a:prstClr val="black">
                  <a:lumMod val="75000"/>
                  <a:lumOff val="25000"/>
                </a:prstClr>
              </a:solidFill>
              <a:latin typeface="方正正纤黑简体" panose="02000000000000000000" pitchFamily="2" charset="-122"/>
              <a:ea typeface="方正正纤黑简体" panose="02000000000000000000" pitchFamily="2" charset="-122"/>
              <a:sym typeface="微软雅黑" pitchFamily="34" charset="-122"/>
            </a:endParaRPr>
          </a:p>
        </p:txBody>
      </p:sp>
      <p:sp>
        <p:nvSpPr>
          <p:cNvPr id="85" name="淘宝网Chenying0907出品 47"/>
          <p:cNvSpPr>
            <a:spLocks noChangeArrowheads="1"/>
          </p:cNvSpPr>
          <p:nvPr/>
        </p:nvSpPr>
        <p:spPr bwMode="auto">
          <a:xfrm>
            <a:off x="6478352" y="2023479"/>
            <a:ext cx="1131860" cy="682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9" tIns="25720" rIns="51439" bIns="25720">
            <a:spAutoFit/>
          </a:bodyPr>
          <a:lstStyle/>
          <a:p>
            <a:pPr>
              <a:lnSpc>
                <a:spcPct val="130000"/>
              </a:lnSpc>
            </a:pPr>
            <a:r>
              <a:rPr lang="zh-CN" altLang="en-US" sz="800" dirty="0">
                <a:solidFill>
                  <a:prstClr val="black">
                    <a:lumMod val="75000"/>
                    <a:lumOff val="25000"/>
                  </a:prstClr>
                </a:solidFill>
                <a:latin typeface="方正正纤黑简体" panose="02000000000000000000" pitchFamily="2" charset="-122"/>
                <a:ea typeface="方正正纤黑简体" panose="02000000000000000000" pitchFamily="2" charset="-122"/>
              </a:rPr>
              <a:t>您的内容打在这里或者通过复制您的文本后，在此框中选择粘贴，并选择只保留文字。</a:t>
            </a:r>
            <a:endParaRPr lang="en-US" altLang="zh-CN" sz="800" dirty="0">
              <a:solidFill>
                <a:prstClr val="black">
                  <a:lumMod val="75000"/>
                  <a:lumOff val="25000"/>
                </a:prstClr>
              </a:solidFill>
              <a:latin typeface="方正正纤黑简体" panose="02000000000000000000" pitchFamily="2" charset="-122"/>
              <a:ea typeface="方正正纤黑简体" panose="02000000000000000000" pitchFamily="2" charset="-122"/>
              <a:sym typeface="微软雅黑" pitchFamily="34" charset="-122"/>
            </a:endParaRPr>
          </a:p>
        </p:txBody>
      </p:sp>
      <p:grpSp>
        <p:nvGrpSpPr>
          <p:cNvPr id="86" name="淘宝网Chenying0907出品 48"/>
          <p:cNvGrpSpPr/>
          <p:nvPr/>
        </p:nvGrpSpPr>
        <p:grpSpPr>
          <a:xfrm>
            <a:off x="445713" y="2764056"/>
            <a:ext cx="750218" cy="562076"/>
            <a:chOff x="594179" y="3077091"/>
            <a:chExt cx="1000117" cy="749305"/>
          </a:xfrm>
        </p:grpSpPr>
        <p:sp>
          <p:nvSpPr>
            <p:cNvPr id="87" name="淘宝网Chenying0907出品 5"/>
            <p:cNvSpPr>
              <a:spLocks/>
            </p:cNvSpPr>
            <p:nvPr/>
          </p:nvSpPr>
          <p:spPr bwMode="auto">
            <a:xfrm>
              <a:off x="682479" y="3077091"/>
              <a:ext cx="845439" cy="74930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ysClr val="window" lastClr="FFFFFF"/>
                </a:gs>
                <a:gs pos="0">
                  <a:sysClr val="window" lastClr="FFFFFF">
                    <a:lumMod val="85000"/>
                  </a:sysClr>
                </a:gs>
              </a:gsLst>
              <a:lin ang="2700000" scaled="1"/>
            </a:gradFill>
            <a:ln w="19050">
              <a:gradFill flip="none" rotWithShape="1">
                <a:gsLst>
                  <a:gs pos="0">
                    <a:sysClr val="window" lastClr="FFFFFF"/>
                  </a:gs>
                  <a:gs pos="100000">
                    <a:sysClr val="window" lastClr="FFFFFF">
                      <a:lumMod val="85000"/>
                    </a:sysClr>
                  </a:gs>
                </a:gsLst>
                <a:lin ang="2700000" scaled="1"/>
                <a:tileRect/>
              </a:gradFill>
            </a:ln>
            <a:effectLst>
              <a:outerShdw blurRad="254000" dist="101600" dir="2700000" algn="tl" rotWithShape="0">
                <a:prstClr val="black">
                  <a:alpha val="30000"/>
                </a:prstClr>
              </a:outerShdw>
              <a:softEdge rad="0"/>
            </a:effectLst>
          </p:spPr>
          <p:txBody>
            <a:bodyPr vert="horz" wrap="square" lIns="68592" tIns="34296" rIns="68592" bIns="34296"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dirty="0" smtClean="0">
                <a:ln>
                  <a:noFill/>
                </a:ln>
                <a:solidFill>
                  <a:prstClr val="black"/>
                </a:solidFill>
                <a:effectLst/>
                <a:uLnTx/>
                <a:uFillTx/>
                <a:ea typeface="方正正纤黑简体" panose="02000000000000000000" pitchFamily="2" charset="-122"/>
                <a:sym typeface="Arial" panose="020B0604020202020204" pitchFamily="34" charset="0"/>
              </a:endParaRPr>
            </a:p>
          </p:txBody>
        </p:sp>
        <p:sp>
          <p:nvSpPr>
            <p:cNvPr id="88" name="淘宝网Chenying0907出品 59"/>
            <p:cNvSpPr txBox="1"/>
            <p:nvPr/>
          </p:nvSpPr>
          <p:spPr>
            <a:xfrm>
              <a:off x="594179" y="3166594"/>
              <a:ext cx="1000117" cy="61544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smtClean="0">
                  <a:ln>
                    <a:noFill/>
                  </a:ln>
                  <a:solidFill>
                    <a:srgbClr val="FFB850"/>
                  </a:solidFill>
                  <a:effectLst/>
                  <a:uLnTx/>
                  <a:uFillTx/>
                  <a:latin typeface="Agency FB" panose="020B0503020202020204" pitchFamily="34" charset="0"/>
                  <a:ea typeface="黑体" pitchFamily="49" charset="-122"/>
                </a:rPr>
                <a:t>01</a:t>
              </a:r>
              <a:endParaRPr kumimoji="0" lang="zh-CN" altLang="en-US" sz="2400" b="1" i="0" u="none" strike="noStrike" kern="0" cap="none" spc="0" normalizeH="0" baseline="0" noProof="0" dirty="0" smtClean="0">
                <a:ln>
                  <a:noFill/>
                </a:ln>
                <a:solidFill>
                  <a:srgbClr val="FFB850"/>
                </a:solidFill>
                <a:effectLst/>
                <a:uLnTx/>
                <a:uFillTx/>
                <a:latin typeface="Agency FB" panose="020B0503020202020204" pitchFamily="34" charset="0"/>
                <a:ea typeface="黑体" pitchFamily="49" charset="-122"/>
              </a:endParaRPr>
            </a:p>
          </p:txBody>
        </p:sp>
      </p:grpSp>
      <p:grpSp>
        <p:nvGrpSpPr>
          <p:cNvPr id="89" name="淘宝网Chenying0907出品 53"/>
          <p:cNvGrpSpPr/>
          <p:nvPr/>
        </p:nvGrpSpPr>
        <p:grpSpPr>
          <a:xfrm>
            <a:off x="2962964" y="3127002"/>
            <a:ext cx="750218" cy="562076"/>
            <a:chOff x="3949933" y="3560935"/>
            <a:chExt cx="1000117" cy="749305"/>
          </a:xfrm>
        </p:grpSpPr>
        <p:sp>
          <p:nvSpPr>
            <p:cNvPr id="90" name="淘宝网Chenying0907出品 5"/>
            <p:cNvSpPr>
              <a:spLocks/>
            </p:cNvSpPr>
            <p:nvPr/>
          </p:nvSpPr>
          <p:spPr bwMode="auto">
            <a:xfrm>
              <a:off x="4026390" y="3560935"/>
              <a:ext cx="845439" cy="74930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ysClr val="window" lastClr="FFFFFF"/>
                </a:gs>
                <a:gs pos="0">
                  <a:sysClr val="window" lastClr="FFFFFF">
                    <a:lumMod val="85000"/>
                  </a:sysClr>
                </a:gs>
              </a:gsLst>
              <a:lin ang="2700000" scaled="1"/>
            </a:gradFill>
            <a:ln w="19050">
              <a:gradFill flip="none" rotWithShape="1">
                <a:gsLst>
                  <a:gs pos="0">
                    <a:sysClr val="window" lastClr="FFFFFF"/>
                  </a:gs>
                  <a:gs pos="100000">
                    <a:sysClr val="window" lastClr="FFFFFF">
                      <a:lumMod val="85000"/>
                    </a:sysClr>
                  </a:gs>
                </a:gsLst>
                <a:lin ang="2700000" scaled="1"/>
                <a:tileRect/>
              </a:gradFill>
            </a:ln>
            <a:effectLst>
              <a:outerShdw blurRad="254000" dist="101600" dir="2700000" algn="tl" rotWithShape="0">
                <a:prstClr val="black">
                  <a:alpha val="30000"/>
                </a:prstClr>
              </a:outerShdw>
              <a:softEdge rad="0"/>
            </a:effectLst>
          </p:spPr>
          <p:txBody>
            <a:bodyPr vert="horz" wrap="square" lIns="68592" tIns="34296" rIns="68592" bIns="34296"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dirty="0" smtClean="0">
                <a:ln>
                  <a:noFill/>
                </a:ln>
                <a:solidFill>
                  <a:prstClr val="black">
                    <a:lumMod val="85000"/>
                    <a:lumOff val="15000"/>
                  </a:prstClr>
                </a:solidFill>
                <a:effectLst/>
                <a:uLnTx/>
                <a:uFillTx/>
                <a:latin typeface="Agency FB" panose="020B0503020202020204" pitchFamily="34" charset="0"/>
                <a:ea typeface="方正正纤黑简体" panose="02000000000000000000" pitchFamily="2" charset="-122"/>
                <a:sym typeface="Arial" panose="020B0604020202020204" pitchFamily="34" charset="0"/>
              </a:endParaRPr>
            </a:p>
          </p:txBody>
        </p:sp>
        <p:sp>
          <p:nvSpPr>
            <p:cNvPr id="91" name="淘宝网Chenying0907出品 62"/>
            <p:cNvSpPr txBox="1"/>
            <p:nvPr/>
          </p:nvSpPr>
          <p:spPr>
            <a:xfrm>
              <a:off x="3949933" y="3634725"/>
              <a:ext cx="1000117" cy="61544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smtClean="0">
                  <a:ln>
                    <a:noFill/>
                  </a:ln>
                  <a:solidFill>
                    <a:srgbClr val="01ACBE"/>
                  </a:solidFill>
                  <a:effectLst/>
                  <a:uLnTx/>
                  <a:uFillTx/>
                  <a:latin typeface="Agency FB" panose="020B0503020202020204" pitchFamily="34" charset="0"/>
                  <a:ea typeface="黑体" pitchFamily="49" charset="-122"/>
                </a:rPr>
                <a:t>02</a:t>
              </a:r>
              <a:endParaRPr kumimoji="0" lang="zh-CN" altLang="en-US" sz="2400" b="1" i="0" u="none" strike="noStrike" kern="0" cap="none" spc="0" normalizeH="0" baseline="0" noProof="0" dirty="0" smtClean="0">
                <a:ln>
                  <a:noFill/>
                </a:ln>
                <a:solidFill>
                  <a:srgbClr val="01ACBE"/>
                </a:solidFill>
                <a:effectLst/>
                <a:uLnTx/>
                <a:uFillTx/>
                <a:latin typeface="Agency FB" panose="020B0503020202020204" pitchFamily="34" charset="0"/>
                <a:ea typeface="黑体" pitchFamily="49" charset="-122"/>
              </a:endParaRPr>
            </a:p>
          </p:txBody>
        </p:sp>
      </p:grpSp>
      <p:grpSp>
        <p:nvGrpSpPr>
          <p:cNvPr id="92" name="淘宝网Chenying0907出品 58"/>
          <p:cNvGrpSpPr/>
          <p:nvPr/>
        </p:nvGrpSpPr>
        <p:grpSpPr>
          <a:xfrm>
            <a:off x="5746430" y="1370498"/>
            <a:ext cx="750218" cy="562076"/>
            <a:chOff x="7660575" y="1219336"/>
            <a:chExt cx="1000117" cy="749305"/>
          </a:xfrm>
        </p:grpSpPr>
        <p:sp>
          <p:nvSpPr>
            <p:cNvPr id="93" name="淘宝网Chenying0907出品 5"/>
            <p:cNvSpPr>
              <a:spLocks/>
            </p:cNvSpPr>
            <p:nvPr/>
          </p:nvSpPr>
          <p:spPr bwMode="auto">
            <a:xfrm>
              <a:off x="7737915" y="1219336"/>
              <a:ext cx="845439" cy="74930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ysClr val="window" lastClr="FFFFFF"/>
                </a:gs>
                <a:gs pos="0">
                  <a:sysClr val="window" lastClr="FFFFFF">
                    <a:lumMod val="85000"/>
                  </a:sysClr>
                </a:gs>
              </a:gsLst>
              <a:lin ang="2700000" scaled="1"/>
            </a:gradFill>
            <a:ln w="19050">
              <a:gradFill flip="none" rotWithShape="1">
                <a:gsLst>
                  <a:gs pos="0">
                    <a:sysClr val="window" lastClr="FFFFFF"/>
                  </a:gs>
                  <a:gs pos="100000">
                    <a:sysClr val="window" lastClr="FFFFFF">
                      <a:lumMod val="85000"/>
                    </a:sysClr>
                  </a:gs>
                </a:gsLst>
                <a:lin ang="2700000" scaled="1"/>
                <a:tileRect/>
              </a:gradFill>
            </a:ln>
            <a:effectLst>
              <a:outerShdw blurRad="254000" dist="101600" dir="2700000" algn="tl" rotWithShape="0">
                <a:prstClr val="black">
                  <a:alpha val="30000"/>
                </a:prstClr>
              </a:outerShdw>
              <a:softEdge rad="0"/>
            </a:effectLst>
          </p:spPr>
          <p:txBody>
            <a:bodyPr vert="horz" wrap="square" lIns="68592" tIns="34296" rIns="68592" bIns="34296"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dirty="0" smtClean="0">
                <a:ln>
                  <a:noFill/>
                </a:ln>
                <a:solidFill>
                  <a:prstClr val="black"/>
                </a:solidFill>
                <a:effectLst/>
                <a:uLnTx/>
                <a:uFillTx/>
                <a:ea typeface="方正正纤黑简体" panose="02000000000000000000" pitchFamily="2" charset="-122"/>
                <a:sym typeface="Arial" panose="020B0604020202020204" pitchFamily="34" charset="0"/>
              </a:endParaRPr>
            </a:p>
          </p:txBody>
        </p:sp>
        <p:sp>
          <p:nvSpPr>
            <p:cNvPr id="94" name="淘宝网Chenying0907出品 65"/>
            <p:cNvSpPr txBox="1"/>
            <p:nvPr/>
          </p:nvSpPr>
          <p:spPr>
            <a:xfrm>
              <a:off x="7660575" y="1307830"/>
              <a:ext cx="1000117" cy="61544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smtClean="0">
                  <a:ln>
                    <a:noFill/>
                  </a:ln>
                  <a:solidFill>
                    <a:srgbClr val="E87071"/>
                  </a:solidFill>
                  <a:effectLst/>
                  <a:uLnTx/>
                  <a:uFillTx/>
                  <a:latin typeface="Agency FB" panose="020B0503020202020204" pitchFamily="34" charset="0"/>
                  <a:ea typeface="黑体" pitchFamily="49" charset="-122"/>
                </a:rPr>
                <a:t>03</a:t>
              </a:r>
              <a:endParaRPr kumimoji="0" lang="zh-CN" altLang="en-US" sz="2400" b="1" i="0" u="none" strike="noStrike" kern="0" cap="none" spc="0" normalizeH="0" baseline="0" noProof="0" dirty="0" smtClean="0">
                <a:ln>
                  <a:noFill/>
                </a:ln>
                <a:solidFill>
                  <a:srgbClr val="E87071"/>
                </a:solidFill>
                <a:effectLst/>
                <a:uLnTx/>
                <a:uFillTx/>
                <a:latin typeface="Agency FB" panose="020B0503020202020204" pitchFamily="34" charset="0"/>
                <a:ea typeface="黑体" pitchFamily="49" charset="-122"/>
              </a:endParaRPr>
            </a:p>
          </p:txBody>
        </p:sp>
      </p:grpSp>
      <p:grpSp>
        <p:nvGrpSpPr>
          <p:cNvPr id="95" name="淘宝网Chenying0907出品 63"/>
          <p:cNvGrpSpPr/>
          <p:nvPr/>
        </p:nvGrpSpPr>
        <p:grpSpPr>
          <a:xfrm>
            <a:off x="7222507" y="4595116"/>
            <a:ext cx="750218" cy="562076"/>
            <a:chOff x="9628337" y="5518080"/>
            <a:chExt cx="1000117" cy="749305"/>
          </a:xfrm>
        </p:grpSpPr>
        <p:sp>
          <p:nvSpPr>
            <p:cNvPr id="96" name="淘宝网Chenying0907出品 5"/>
            <p:cNvSpPr>
              <a:spLocks/>
            </p:cNvSpPr>
            <p:nvPr/>
          </p:nvSpPr>
          <p:spPr bwMode="auto">
            <a:xfrm>
              <a:off x="9705677" y="5518080"/>
              <a:ext cx="845439" cy="74930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100000">
                  <a:sysClr val="window" lastClr="FFFFFF"/>
                </a:gs>
                <a:gs pos="0">
                  <a:sysClr val="window" lastClr="FFFFFF">
                    <a:lumMod val="85000"/>
                  </a:sysClr>
                </a:gs>
              </a:gsLst>
              <a:lin ang="2700000" scaled="1"/>
            </a:gradFill>
            <a:ln w="19050">
              <a:gradFill flip="none" rotWithShape="1">
                <a:gsLst>
                  <a:gs pos="0">
                    <a:sysClr val="window" lastClr="FFFFFF"/>
                  </a:gs>
                  <a:gs pos="100000">
                    <a:sysClr val="window" lastClr="FFFFFF">
                      <a:lumMod val="85000"/>
                    </a:sysClr>
                  </a:gs>
                </a:gsLst>
                <a:lin ang="2700000" scaled="1"/>
                <a:tileRect/>
              </a:gradFill>
            </a:ln>
            <a:effectLst>
              <a:outerShdw blurRad="254000" dist="101600" dir="2700000" algn="tl" rotWithShape="0">
                <a:prstClr val="black">
                  <a:alpha val="30000"/>
                </a:prstClr>
              </a:outerShdw>
              <a:softEdge rad="0"/>
            </a:effectLst>
          </p:spPr>
          <p:txBody>
            <a:bodyPr vert="horz" wrap="square" lIns="68592" tIns="34296" rIns="68592" bIns="34296"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dirty="0" smtClean="0">
                <a:ln>
                  <a:noFill/>
                </a:ln>
                <a:solidFill>
                  <a:prstClr val="black">
                    <a:lumMod val="85000"/>
                    <a:lumOff val="15000"/>
                  </a:prstClr>
                </a:solidFill>
                <a:effectLst/>
                <a:uLnTx/>
                <a:uFillTx/>
                <a:latin typeface="Agency FB" panose="020B0503020202020204" pitchFamily="34" charset="0"/>
                <a:ea typeface="方正正纤黑简体" panose="02000000000000000000" pitchFamily="2" charset="-122"/>
                <a:sym typeface="Arial" panose="020B0604020202020204" pitchFamily="34" charset="0"/>
              </a:endParaRPr>
            </a:p>
          </p:txBody>
        </p:sp>
        <p:sp>
          <p:nvSpPr>
            <p:cNvPr id="97" name="淘宝网Chenying0907出品 68"/>
            <p:cNvSpPr txBox="1"/>
            <p:nvPr/>
          </p:nvSpPr>
          <p:spPr>
            <a:xfrm>
              <a:off x="9628337" y="5586489"/>
              <a:ext cx="1000117" cy="61544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smtClean="0">
                  <a:ln>
                    <a:noFill/>
                  </a:ln>
                  <a:solidFill>
                    <a:srgbClr val="663C77"/>
                  </a:solidFill>
                  <a:effectLst/>
                  <a:uLnTx/>
                  <a:uFillTx/>
                  <a:latin typeface="Agency FB" panose="020B0503020202020204" pitchFamily="34" charset="0"/>
                  <a:ea typeface="黑体" pitchFamily="49" charset="-122"/>
                </a:rPr>
                <a:t>04</a:t>
              </a:r>
              <a:endParaRPr kumimoji="0" lang="zh-CN" altLang="en-US" sz="2400" b="1" i="0" u="none" strike="noStrike" kern="0" cap="none" spc="0" normalizeH="0" baseline="0" noProof="0" dirty="0" smtClean="0">
                <a:ln>
                  <a:noFill/>
                </a:ln>
                <a:solidFill>
                  <a:srgbClr val="663C77"/>
                </a:solidFill>
                <a:effectLst/>
                <a:uLnTx/>
                <a:uFillTx/>
                <a:latin typeface="Agency FB" panose="020B0503020202020204" pitchFamily="34" charset="0"/>
                <a:ea typeface="黑体" pitchFamily="49" charset="-122"/>
              </a:endParaRPr>
            </a:p>
          </p:txBody>
        </p:sp>
      </p:grpSp>
    </p:spTree>
    <p:extLst>
      <p:ext uri="{BB962C8B-B14F-4D97-AF65-F5344CB8AC3E}">
        <p14:creationId xmlns:p14="http://schemas.microsoft.com/office/powerpoint/2010/main" val="3491342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p:cTn id="7" dur="500" fill="hold"/>
                                        <p:tgtEl>
                                          <p:spTgt spid="54"/>
                                        </p:tgtEl>
                                        <p:attrNameLst>
                                          <p:attrName>ppt_w</p:attrName>
                                        </p:attrNameLst>
                                      </p:cBhvr>
                                      <p:tavLst>
                                        <p:tav tm="0">
                                          <p:val>
                                            <p:fltVal val="0"/>
                                          </p:val>
                                        </p:tav>
                                        <p:tav tm="100000">
                                          <p:val>
                                            <p:strVal val="#ppt_w"/>
                                          </p:val>
                                        </p:tav>
                                      </p:tavLst>
                                    </p:anim>
                                    <p:anim calcmode="lin" valueType="num">
                                      <p:cBhvr>
                                        <p:cTn id="8" dur="500" fill="hold"/>
                                        <p:tgtEl>
                                          <p:spTgt spid="54"/>
                                        </p:tgtEl>
                                        <p:attrNameLst>
                                          <p:attrName>ppt_h</p:attrName>
                                        </p:attrNameLst>
                                      </p:cBhvr>
                                      <p:tavLst>
                                        <p:tav tm="0">
                                          <p:val>
                                            <p:fltVal val="0"/>
                                          </p:val>
                                        </p:tav>
                                        <p:tav tm="100000">
                                          <p:val>
                                            <p:strVal val="#ppt_h"/>
                                          </p:val>
                                        </p:tav>
                                      </p:tavLst>
                                    </p:anim>
                                    <p:animEffect transition="in" filter="fade">
                                      <p:cBhvr>
                                        <p:cTn id="9" dur="500"/>
                                        <p:tgtEl>
                                          <p:spTgt spid="54"/>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60"/>
                                        </p:tgtEl>
                                        <p:attrNameLst>
                                          <p:attrName>style.visibility</p:attrName>
                                        </p:attrNameLst>
                                      </p:cBhvr>
                                      <p:to>
                                        <p:strVal val="visible"/>
                                      </p:to>
                                    </p:set>
                                    <p:anim calcmode="lin" valueType="num">
                                      <p:cBhvr>
                                        <p:cTn id="13" dur="500" fill="hold"/>
                                        <p:tgtEl>
                                          <p:spTgt spid="60"/>
                                        </p:tgtEl>
                                        <p:attrNameLst>
                                          <p:attrName>ppt_w</p:attrName>
                                        </p:attrNameLst>
                                      </p:cBhvr>
                                      <p:tavLst>
                                        <p:tav tm="0">
                                          <p:val>
                                            <p:fltVal val="0"/>
                                          </p:val>
                                        </p:tav>
                                        <p:tav tm="100000">
                                          <p:val>
                                            <p:strVal val="#ppt_w"/>
                                          </p:val>
                                        </p:tav>
                                      </p:tavLst>
                                    </p:anim>
                                    <p:anim calcmode="lin" valueType="num">
                                      <p:cBhvr>
                                        <p:cTn id="14" dur="500" fill="hold"/>
                                        <p:tgtEl>
                                          <p:spTgt spid="60"/>
                                        </p:tgtEl>
                                        <p:attrNameLst>
                                          <p:attrName>ppt_h</p:attrName>
                                        </p:attrNameLst>
                                      </p:cBhvr>
                                      <p:tavLst>
                                        <p:tav tm="0">
                                          <p:val>
                                            <p:fltVal val="0"/>
                                          </p:val>
                                        </p:tav>
                                        <p:tav tm="100000">
                                          <p:val>
                                            <p:strVal val="#ppt_h"/>
                                          </p:val>
                                        </p:tav>
                                      </p:tavLst>
                                    </p:anim>
                                    <p:animEffect transition="in" filter="fade">
                                      <p:cBhvr>
                                        <p:cTn id="15" dur="500"/>
                                        <p:tgtEl>
                                          <p:spTgt spid="60"/>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72"/>
                                        </p:tgtEl>
                                        <p:attrNameLst>
                                          <p:attrName>style.visibility</p:attrName>
                                        </p:attrNameLst>
                                      </p:cBhvr>
                                      <p:to>
                                        <p:strVal val="visible"/>
                                      </p:to>
                                    </p:set>
                                    <p:anim calcmode="lin" valueType="num">
                                      <p:cBhvr>
                                        <p:cTn id="19" dur="500" fill="hold"/>
                                        <p:tgtEl>
                                          <p:spTgt spid="72"/>
                                        </p:tgtEl>
                                        <p:attrNameLst>
                                          <p:attrName>ppt_w</p:attrName>
                                        </p:attrNameLst>
                                      </p:cBhvr>
                                      <p:tavLst>
                                        <p:tav tm="0">
                                          <p:val>
                                            <p:fltVal val="0"/>
                                          </p:val>
                                        </p:tav>
                                        <p:tav tm="100000">
                                          <p:val>
                                            <p:strVal val="#ppt_w"/>
                                          </p:val>
                                        </p:tav>
                                      </p:tavLst>
                                    </p:anim>
                                    <p:anim calcmode="lin" valueType="num">
                                      <p:cBhvr>
                                        <p:cTn id="20" dur="500" fill="hold"/>
                                        <p:tgtEl>
                                          <p:spTgt spid="72"/>
                                        </p:tgtEl>
                                        <p:attrNameLst>
                                          <p:attrName>ppt_h</p:attrName>
                                        </p:attrNameLst>
                                      </p:cBhvr>
                                      <p:tavLst>
                                        <p:tav tm="0">
                                          <p:val>
                                            <p:fltVal val="0"/>
                                          </p:val>
                                        </p:tav>
                                        <p:tav tm="100000">
                                          <p:val>
                                            <p:strVal val="#ppt_h"/>
                                          </p:val>
                                        </p:tav>
                                      </p:tavLst>
                                    </p:anim>
                                    <p:animEffect transition="in" filter="fade">
                                      <p:cBhvr>
                                        <p:cTn id="21" dur="500"/>
                                        <p:tgtEl>
                                          <p:spTgt spid="72"/>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66"/>
                                        </p:tgtEl>
                                        <p:attrNameLst>
                                          <p:attrName>style.visibility</p:attrName>
                                        </p:attrNameLst>
                                      </p:cBhvr>
                                      <p:to>
                                        <p:strVal val="visible"/>
                                      </p:to>
                                    </p:set>
                                    <p:anim calcmode="lin" valueType="num">
                                      <p:cBhvr>
                                        <p:cTn id="25" dur="500" fill="hold"/>
                                        <p:tgtEl>
                                          <p:spTgt spid="66"/>
                                        </p:tgtEl>
                                        <p:attrNameLst>
                                          <p:attrName>ppt_w</p:attrName>
                                        </p:attrNameLst>
                                      </p:cBhvr>
                                      <p:tavLst>
                                        <p:tav tm="0">
                                          <p:val>
                                            <p:fltVal val="0"/>
                                          </p:val>
                                        </p:tav>
                                        <p:tav tm="100000">
                                          <p:val>
                                            <p:strVal val="#ppt_w"/>
                                          </p:val>
                                        </p:tav>
                                      </p:tavLst>
                                    </p:anim>
                                    <p:anim calcmode="lin" valueType="num">
                                      <p:cBhvr>
                                        <p:cTn id="26" dur="500" fill="hold"/>
                                        <p:tgtEl>
                                          <p:spTgt spid="66"/>
                                        </p:tgtEl>
                                        <p:attrNameLst>
                                          <p:attrName>ppt_h</p:attrName>
                                        </p:attrNameLst>
                                      </p:cBhvr>
                                      <p:tavLst>
                                        <p:tav tm="0">
                                          <p:val>
                                            <p:fltVal val="0"/>
                                          </p:val>
                                        </p:tav>
                                        <p:tav tm="100000">
                                          <p:val>
                                            <p:strVal val="#ppt_h"/>
                                          </p:val>
                                        </p:tav>
                                      </p:tavLst>
                                    </p:anim>
                                    <p:animEffect transition="in" filter="fade">
                                      <p:cBhvr>
                                        <p:cTn id="27" dur="500"/>
                                        <p:tgtEl>
                                          <p:spTgt spid="66"/>
                                        </p:tgtEl>
                                      </p:cBhvr>
                                    </p:animEffect>
                                  </p:childTnLst>
                                </p:cTn>
                              </p:par>
                            </p:childTnLst>
                          </p:cTn>
                        </p:par>
                        <p:par>
                          <p:cTn id="28" fill="hold">
                            <p:stCondLst>
                              <p:cond delay="2000"/>
                            </p:stCondLst>
                            <p:childTnLst>
                              <p:par>
                                <p:cTn id="29" presetID="23" presetClass="entr" presetSubtype="32" fill="hold" nodeType="afterEffect">
                                  <p:stCondLst>
                                    <p:cond delay="0"/>
                                  </p:stCondLst>
                                  <p:childTnLst>
                                    <p:set>
                                      <p:cBhvr>
                                        <p:cTn id="30" dur="1" fill="hold">
                                          <p:stCondLst>
                                            <p:cond delay="0"/>
                                          </p:stCondLst>
                                        </p:cTn>
                                        <p:tgtEl>
                                          <p:spTgt spid="86"/>
                                        </p:tgtEl>
                                        <p:attrNameLst>
                                          <p:attrName>style.visibility</p:attrName>
                                        </p:attrNameLst>
                                      </p:cBhvr>
                                      <p:to>
                                        <p:strVal val="visible"/>
                                      </p:to>
                                    </p:set>
                                    <p:anim calcmode="lin" valueType="num">
                                      <p:cBhvr>
                                        <p:cTn id="31" dur="500" fill="hold"/>
                                        <p:tgtEl>
                                          <p:spTgt spid="86"/>
                                        </p:tgtEl>
                                        <p:attrNameLst>
                                          <p:attrName>ppt_w</p:attrName>
                                        </p:attrNameLst>
                                      </p:cBhvr>
                                      <p:tavLst>
                                        <p:tav tm="0">
                                          <p:val>
                                            <p:strVal val="4*#ppt_w"/>
                                          </p:val>
                                        </p:tav>
                                        <p:tav tm="100000">
                                          <p:val>
                                            <p:strVal val="#ppt_w"/>
                                          </p:val>
                                        </p:tav>
                                      </p:tavLst>
                                    </p:anim>
                                    <p:anim calcmode="lin" valueType="num">
                                      <p:cBhvr>
                                        <p:cTn id="32" dur="500" fill="hold"/>
                                        <p:tgtEl>
                                          <p:spTgt spid="86"/>
                                        </p:tgtEl>
                                        <p:attrNameLst>
                                          <p:attrName>ppt_h</p:attrName>
                                        </p:attrNameLst>
                                      </p:cBhvr>
                                      <p:tavLst>
                                        <p:tav tm="0">
                                          <p:val>
                                            <p:strVal val="4*#ppt_h"/>
                                          </p:val>
                                        </p:tav>
                                        <p:tav tm="100000">
                                          <p:val>
                                            <p:strVal val="#ppt_h"/>
                                          </p:val>
                                        </p:tav>
                                      </p:tavLst>
                                    </p:anim>
                                  </p:childTnLst>
                                </p:cTn>
                              </p:par>
                            </p:childTnLst>
                          </p:cTn>
                        </p:par>
                        <p:par>
                          <p:cTn id="33" fill="hold">
                            <p:stCondLst>
                              <p:cond delay="2500"/>
                            </p:stCondLst>
                            <p:childTnLst>
                              <p:par>
                                <p:cTn id="34" presetID="23" presetClass="entr" presetSubtype="32" fill="hold" nodeType="afterEffect">
                                  <p:stCondLst>
                                    <p:cond delay="0"/>
                                  </p:stCondLst>
                                  <p:childTnLst>
                                    <p:set>
                                      <p:cBhvr>
                                        <p:cTn id="35" dur="1" fill="hold">
                                          <p:stCondLst>
                                            <p:cond delay="0"/>
                                          </p:stCondLst>
                                        </p:cTn>
                                        <p:tgtEl>
                                          <p:spTgt spid="89"/>
                                        </p:tgtEl>
                                        <p:attrNameLst>
                                          <p:attrName>style.visibility</p:attrName>
                                        </p:attrNameLst>
                                      </p:cBhvr>
                                      <p:to>
                                        <p:strVal val="visible"/>
                                      </p:to>
                                    </p:set>
                                    <p:anim calcmode="lin" valueType="num">
                                      <p:cBhvr>
                                        <p:cTn id="36" dur="500" fill="hold"/>
                                        <p:tgtEl>
                                          <p:spTgt spid="89"/>
                                        </p:tgtEl>
                                        <p:attrNameLst>
                                          <p:attrName>ppt_w</p:attrName>
                                        </p:attrNameLst>
                                      </p:cBhvr>
                                      <p:tavLst>
                                        <p:tav tm="0">
                                          <p:val>
                                            <p:strVal val="4*#ppt_w"/>
                                          </p:val>
                                        </p:tav>
                                        <p:tav tm="100000">
                                          <p:val>
                                            <p:strVal val="#ppt_w"/>
                                          </p:val>
                                        </p:tav>
                                      </p:tavLst>
                                    </p:anim>
                                    <p:anim calcmode="lin" valueType="num">
                                      <p:cBhvr>
                                        <p:cTn id="37" dur="500" fill="hold"/>
                                        <p:tgtEl>
                                          <p:spTgt spid="89"/>
                                        </p:tgtEl>
                                        <p:attrNameLst>
                                          <p:attrName>ppt_h</p:attrName>
                                        </p:attrNameLst>
                                      </p:cBhvr>
                                      <p:tavLst>
                                        <p:tav tm="0">
                                          <p:val>
                                            <p:strVal val="4*#ppt_h"/>
                                          </p:val>
                                        </p:tav>
                                        <p:tav tm="100000">
                                          <p:val>
                                            <p:strVal val="#ppt_h"/>
                                          </p:val>
                                        </p:tav>
                                      </p:tavLst>
                                    </p:anim>
                                  </p:childTnLst>
                                </p:cTn>
                              </p:par>
                            </p:childTnLst>
                          </p:cTn>
                        </p:par>
                        <p:par>
                          <p:cTn id="38" fill="hold">
                            <p:stCondLst>
                              <p:cond delay="3000"/>
                            </p:stCondLst>
                            <p:childTnLst>
                              <p:par>
                                <p:cTn id="39" presetID="23" presetClass="entr" presetSubtype="32" fill="hold" nodeType="afterEffect">
                                  <p:stCondLst>
                                    <p:cond delay="0"/>
                                  </p:stCondLst>
                                  <p:childTnLst>
                                    <p:set>
                                      <p:cBhvr>
                                        <p:cTn id="40" dur="1" fill="hold">
                                          <p:stCondLst>
                                            <p:cond delay="0"/>
                                          </p:stCondLst>
                                        </p:cTn>
                                        <p:tgtEl>
                                          <p:spTgt spid="92"/>
                                        </p:tgtEl>
                                        <p:attrNameLst>
                                          <p:attrName>style.visibility</p:attrName>
                                        </p:attrNameLst>
                                      </p:cBhvr>
                                      <p:to>
                                        <p:strVal val="visible"/>
                                      </p:to>
                                    </p:set>
                                    <p:anim calcmode="lin" valueType="num">
                                      <p:cBhvr>
                                        <p:cTn id="41" dur="500" fill="hold"/>
                                        <p:tgtEl>
                                          <p:spTgt spid="92"/>
                                        </p:tgtEl>
                                        <p:attrNameLst>
                                          <p:attrName>ppt_w</p:attrName>
                                        </p:attrNameLst>
                                      </p:cBhvr>
                                      <p:tavLst>
                                        <p:tav tm="0">
                                          <p:val>
                                            <p:strVal val="4*#ppt_w"/>
                                          </p:val>
                                        </p:tav>
                                        <p:tav tm="100000">
                                          <p:val>
                                            <p:strVal val="#ppt_w"/>
                                          </p:val>
                                        </p:tav>
                                      </p:tavLst>
                                    </p:anim>
                                    <p:anim calcmode="lin" valueType="num">
                                      <p:cBhvr>
                                        <p:cTn id="42" dur="500" fill="hold"/>
                                        <p:tgtEl>
                                          <p:spTgt spid="92"/>
                                        </p:tgtEl>
                                        <p:attrNameLst>
                                          <p:attrName>ppt_h</p:attrName>
                                        </p:attrNameLst>
                                      </p:cBhvr>
                                      <p:tavLst>
                                        <p:tav tm="0">
                                          <p:val>
                                            <p:strVal val="4*#ppt_h"/>
                                          </p:val>
                                        </p:tav>
                                        <p:tav tm="100000">
                                          <p:val>
                                            <p:strVal val="#ppt_h"/>
                                          </p:val>
                                        </p:tav>
                                      </p:tavLst>
                                    </p:anim>
                                  </p:childTnLst>
                                </p:cTn>
                              </p:par>
                            </p:childTnLst>
                          </p:cTn>
                        </p:par>
                        <p:par>
                          <p:cTn id="43" fill="hold">
                            <p:stCondLst>
                              <p:cond delay="3500"/>
                            </p:stCondLst>
                            <p:childTnLst>
                              <p:par>
                                <p:cTn id="44" presetID="23" presetClass="entr" presetSubtype="32" fill="hold" nodeType="afterEffect">
                                  <p:stCondLst>
                                    <p:cond delay="0"/>
                                  </p:stCondLst>
                                  <p:childTnLst>
                                    <p:set>
                                      <p:cBhvr>
                                        <p:cTn id="45" dur="1" fill="hold">
                                          <p:stCondLst>
                                            <p:cond delay="0"/>
                                          </p:stCondLst>
                                        </p:cTn>
                                        <p:tgtEl>
                                          <p:spTgt spid="95"/>
                                        </p:tgtEl>
                                        <p:attrNameLst>
                                          <p:attrName>style.visibility</p:attrName>
                                        </p:attrNameLst>
                                      </p:cBhvr>
                                      <p:to>
                                        <p:strVal val="visible"/>
                                      </p:to>
                                    </p:set>
                                    <p:anim calcmode="lin" valueType="num">
                                      <p:cBhvr>
                                        <p:cTn id="46" dur="500" fill="hold"/>
                                        <p:tgtEl>
                                          <p:spTgt spid="95"/>
                                        </p:tgtEl>
                                        <p:attrNameLst>
                                          <p:attrName>ppt_w</p:attrName>
                                        </p:attrNameLst>
                                      </p:cBhvr>
                                      <p:tavLst>
                                        <p:tav tm="0">
                                          <p:val>
                                            <p:strVal val="4*#ppt_w"/>
                                          </p:val>
                                        </p:tav>
                                        <p:tav tm="100000">
                                          <p:val>
                                            <p:strVal val="#ppt_w"/>
                                          </p:val>
                                        </p:tav>
                                      </p:tavLst>
                                    </p:anim>
                                    <p:anim calcmode="lin" valueType="num">
                                      <p:cBhvr>
                                        <p:cTn id="47" dur="500" fill="hold"/>
                                        <p:tgtEl>
                                          <p:spTgt spid="95"/>
                                        </p:tgtEl>
                                        <p:attrNameLst>
                                          <p:attrName>ppt_h</p:attrName>
                                        </p:attrNameLst>
                                      </p:cBhvr>
                                      <p:tavLst>
                                        <p:tav tm="0">
                                          <p:val>
                                            <p:strVal val="4*#ppt_h"/>
                                          </p:val>
                                        </p:tav>
                                        <p:tav tm="100000">
                                          <p:val>
                                            <p:strVal val="#ppt_h"/>
                                          </p:val>
                                        </p:tav>
                                      </p:tavLst>
                                    </p:anim>
                                  </p:childTnLst>
                                </p:cTn>
                              </p:par>
                            </p:childTnLst>
                          </p:cTn>
                        </p:par>
                        <p:par>
                          <p:cTn id="48" fill="hold">
                            <p:stCondLst>
                              <p:cond delay="4000"/>
                            </p:stCondLst>
                            <p:childTnLst>
                              <p:par>
                                <p:cTn id="49" presetID="12" presetClass="entr" presetSubtype="8" fill="hold" grpId="0" nodeType="afterEffect">
                                  <p:stCondLst>
                                    <p:cond delay="0"/>
                                  </p:stCondLst>
                                  <p:childTnLst>
                                    <p:set>
                                      <p:cBhvr>
                                        <p:cTn id="50" dur="1" fill="hold">
                                          <p:stCondLst>
                                            <p:cond delay="0"/>
                                          </p:stCondLst>
                                        </p:cTn>
                                        <p:tgtEl>
                                          <p:spTgt spid="50"/>
                                        </p:tgtEl>
                                        <p:attrNameLst>
                                          <p:attrName>style.visibility</p:attrName>
                                        </p:attrNameLst>
                                      </p:cBhvr>
                                      <p:to>
                                        <p:strVal val="visible"/>
                                      </p:to>
                                    </p:set>
                                    <p:anim calcmode="lin" valueType="num">
                                      <p:cBhvr additive="base">
                                        <p:cTn id="51" dur="500"/>
                                        <p:tgtEl>
                                          <p:spTgt spid="50"/>
                                        </p:tgtEl>
                                        <p:attrNameLst>
                                          <p:attrName>ppt_x</p:attrName>
                                        </p:attrNameLst>
                                      </p:cBhvr>
                                      <p:tavLst>
                                        <p:tav tm="0">
                                          <p:val>
                                            <p:strVal val="#ppt_x-#ppt_w*1.125000"/>
                                          </p:val>
                                        </p:tav>
                                        <p:tav tm="100000">
                                          <p:val>
                                            <p:strVal val="#ppt_x"/>
                                          </p:val>
                                        </p:tav>
                                      </p:tavLst>
                                    </p:anim>
                                    <p:animEffect transition="in" filter="wipe(right)">
                                      <p:cBhvr>
                                        <p:cTn id="52" dur="500"/>
                                        <p:tgtEl>
                                          <p:spTgt spid="50"/>
                                        </p:tgtEl>
                                      </p:cBhvr>
                                    </p:animEffect>
                                  </p:childTnLst>
                                </p:cTn>
                              </p:par>
                              <p:par>
                                <p:cTn id="53" presetID="12" presetClass="entr" presetSubtype="8" fill="hold" grpId="0" nodeType="withEffect">
                                  <p:stCondLst>
                                    <p:cond delay="0"/>
                                  </p:stCondLst>
                                  <p:childTnLst>
                                    <p:set>
                                      <p:cBhvr>
                                        <p:cTn id="54" dur="1" fill="hold">
                                          <p:stCondLst>
                                            <p:cond delay="0"/>
                                          </p:stCondLst>
                                        </p:cTn>
                                        <p:tgtEl>
                                          <p:spTgt spid="51"/>
                                        </p:tgtEl>
                                        <p:attrNameLst>
                                          <p:attrName>style.visibility</p:attrName>
                                        </p:attrNameLst>
                                      </p:cBhvr>
                                      <p:to>
                                        <p:strVal val="visible"/>
                                      </p:to>
                                    </p:set>
                                    <p:anim calcmode="lin" valueType="num">
                                      <p:cBhvr additive="base">
                                        <p:cTn id="55" dur="500"/>
                                        <p:tgtEl>
                                          <p:spTgt spid="51"/>
                                        </p:tgtEl>
                                        <p:attrNameLst>
                                          <p:attrName>ppt_x</p:attrName>
                                        </p:attrNameLst>
                                      </p:cBhvr>
                                      <p:tavLst>
                                        <p:tav tm="0">
                                          <p:val>
                                            <p:strVal val="#ppt_x-#ppt_w*1.125000"/>
                                          </p:val>
                                        </p:tav>
                                        <p:tav tm="100000">
                                          <p:val>
                                            <p:strVal val="#ppt_x"/>
                                          </p:val>
                                        </p:tav>
                                      </p:tavLst>
                                    </p:anim>
                                    <p:animEffect transition="in" filter="wipe(right)">
                                      <p:cBhvr>
                                        <p:cTn id="56" dur="500"/>
                                        <p:tgtEl>
                                          <p:spTgt spid="51"/>
                                        </p:tgtEl>
                                      </p:cBhvr>
                                    </p:animEffect>
                                  </p:childTnLst>
                                </p:cTn>
                              </p:par>
                              <p:par>
                                <p:cTn id="57" presetID="12" presetClass="entr" presetSubtype="2" fill="hold" grpId="0" nodeType="withEffect">
                                  <p:stCondLst>
                                    <p:cond delay="0"/>
                                  </p:stCondLst>
                                  <p:childTnLst>
                                    <p:set>
                                      <p:cBhvr>
                                        <p:cTn id="58" dur="1" fill="hold">
                                          <p:stCondLst>
                                            <p:cond delay="0"/>
                                          </p:stCondLst>
                                        </p:cTn>
                                        <p:tgtEl>
                                          <p:spTgt spid="52"/>
                                        </p:tgtEl>
                                        <p:attrNameLst>
                                          <p:attrName>style.visibility</p:attrName>
                                        </p:attrNameLst>
                                      </p:cBhvr>
                                      <p:to>
                                        <p:strVal val="visible"/>
                                      </p:to>
                                    </p:set>
                                    <p:anim calcmode="lin" valueType="num">
                                      <p:cBhvr additive="base">
                                        <p:cTn id="59" dur="500"/>
                                        <p:tgtEl>
                                          <p:spTgt spid="52"/>
                                        </p:tgtEl>
                                        <p:attrNameLst>
                                          <p:attrName>ppt_x</p:attrName>
                                        </p:attrNameLst>
                                      </p:cBhvr>
                                      <p:tavLst>
                                        <p:tav tm="0">
                                          <p:val>
                                            <p:strVal val="#ppt_x+#ppt_w*1.125000"/>
                                          </p:val>
                                        </p:tav>
                                        <p:tav tm="100000">
                                          <p:val>
                                            <p:strVal val="#ppt_x"/>
                                          </p:val>
                                        </p:tav>
                                      </p:tavLst>
                                    </p:anim>
                                    <p:animEffect transition="in" filter="wipe(left)">
                                      <p:cBhvr>
                                        <p:cTn id="60" dur="500"/>
                                        <p:tgtEl>
                                          <p:spTgt spid="52"/>
                                        </p:tgtEl>
                                      </p:cBhvr>
                                    </p:animEffect>
                                  </p:childTnLst>
                                </p:cTn>
                              </p:par>
                              <p:par>
                                <p:cTn id="61" presetID="12" presetClass="entr" presetSubtype="2" fill="hold" grpId="0" nodeType="withEffect">
                                  <p:stCondLst>
                                    <p:cond delay="0"/>
                                  </p:stCondLst>
                                  <p:childTnLst>
                                    <p:set>
                                      <p:cBhvr>
                                        <p:cTn id="62" dur="1" fill="hold">
                                          <p:stCondLst>
                                            <p:cond delay="0"/>
                                          </p:stCondLst>
                                        </p:cTn>
                                        <p:tgtEl>
                                          <p:spTgt spid="53"/>
                                        </p:tgtEl>
                                        <p:attrNameLst>
                                          <p:attrName>style.visibility</p:attrName>
                                        </p:attrNameLst>
                                      </p:cBhvr>
                                      <p:to>
                                        <p:strVal val="visible"/>
                                      </p:to>
                                    </p:set>
                                    <p:anim calcmode="lin" valueType="num">
                                      <p:cBhvr additive="base">
                                        <p:cTn id="63" dur="500"/>
                                        <p:tgtEl>
                                          <p:spTgt spid="53"/>
                                        </p:tgtEl>
                                        <p:attrNameLst>
                                          <p:attrName>ppt_x</p:attrName>
                                        </p:attrNameLst>
                                      </p:cBhvr>
                                      <p:tavLst>
                                        <p:tav tm="0">
                                          <p:val>
                                            <p:strVal val="#ppt_x+#ppt_w*1.125000"/>
                                          </p:val>
                                        </p:tav>
                                        <p:tav tm="100000">
                                          <p:val>
                                            <p:strVal val="#ppt_x"/>
                                          </p:val>
                                        </p:tav>
                                      </p:tavLst>
                                    </p:anim>
                                    <p:animEffect transition="in" filter="wipe(left)">
                                      <p:cBhvr>
                                        <p:cTn id="64" dur="500"/>
                                        <p:tgtEl>
                                          <p:spTgt spid="53"/>
                                        </p:tgtEl>
                                      </p:cBhvr>
                                    </p:animEffect>
                                  </p:childTnLst>
                                </p:cTn>
                              </p:par>
                            </p:childTnLst>
                          </p:cTn>
                        </p:par>
                        <p:par>
                          <p:cTn id="65" fill="hold">
                            <p:stCondLst>
                              <p:cond delay="4500"/>
                            </p:stCondLst>
                            <p:childTnLst>
                              <p:par>
                                <p:cTn id="66" presetID="14" presetClass="entr" presetSubtype="10" fill="hold" grpId="0" nodeType="afterEffect">
                                  <p:stCondLst>
                                    <p:cond delay="0"/>
                                  </p:stCondLst>
                                  <p:childTnLst>
                                    <p:set>
                                      <p:cBhvr>
                                        <p:cTn id="67" dur="1" fill="hold">
                                          <p:stCondLst>
                                            <p:cond delay="0"/>
                                          </p:stCondLst>
                                        </p:cTn>
                                        <p:tgtEl>
                                          <p:spTgt spid="84"/>
                                        </p:tgtEl>
                                        <p:attrNameLst>
                                          <p:attrName>style.visibility</p:attrName>
                                        </p:attrNameLst>
                                      </p:cBhvr>
                                      <p:to>
                                        <p:strVal val="visible"/>
                                      </p:to>
                                    </p:set>
                                    <p:animEffect transition="in" filter="randombar(horizontal)">
                                      <p:cBhvr>
                                        <p:cTn id="68" dur="500"/>
                                        <p:tgtEl>
                                          <p:spTgt spid="84"/>
                                        </p:tgtEl>
                                      </p:cBhvr>
                                    </p:animEffect>
                                  </p:childTnLst>
                                </p:cTn>
                              </p:par>
                              <p:par>
                                <p:cTn id="69" presetID="14" presetClass="entr" presetSubtype="10" fill="hold" grpId="0" nodeType="withEffect">
                                  <p:stCondLst>
                                    <p:cond delay="0"/>
                                  </p:stCondLst>
                                  <p:childTnLst>
                                    <p:set>
                                      <p:cBhvr>
                                        <p:cTn id="70" dur="1" fill="hold">
                                          <p:stCondLst>
                                            <p:cond delay="0"/>
                                          </p:stCondLst>
                                        </p:cTn>
                                        <p:tgtEl>
                                          <p:spTgt spid="85"/>
                                        </p:tgtEl>
                                        <p:attrNameLst>
                                          <p:attrName>style.visibility</p:attrName>
                                        </p:attrNameLst>
                                      </p:cBhvr>
                                      <p:to>
                                        <p:strVal val="visible"/>
                                      </p:to>
                                    </p:set>
                                    <p:animEffect transition="in" filter="randombar(horizontal)">
                                      <p:cBhvr>
                                        <p:cTn id="71" dur="500"/>
                                        <p:tgtEl>
                                          <p:spTgt spid="85"/>
                                        </p:tgtEl>
                                      </p:cBhvr>
                                    </p:animEffect>
                                  </p:childTnLst>
                                </p:cTn>
                              </p:par>
                              <p:par>
                                <p:cTn id="72" presetID="14" presetClass="entr" presetSubtype="10" fill="hold" grpId="0" nodeType="withEffect">
                                  <p:stCondLst>
                                    <p:cond delay="0"/>
                                  </p:stCondLst>
                                  <p:childTnLst>
                                    <p:set>
                                      <p:cBhvr>
                                        <p:cTn id="73" dur="1" fill="hold">
                                          <p:stCondLst>
                                            <p:cond delay="0"/>
                                          </p:stCondLst>
                                        </p:cTn>
                                        <p:tgtEl>
                                          <p:spTgt spid="78"/>
                                        </p:tgtEl>
                                        <p:attrNameLst>
                                          <p:attrName>style.visibility</p:attrName>
                                        </p:attrNameLst>
                                      </p:cBhvr>
                                      <p:to>
                                        <p:strVal val="visible"/>
                                      </p:to>
                                    </p:set>
                                    <p:animEffect transition="in" filter="randombar(horizontal)">
                                      <p:cBhvr>
                                        <p:cTn id="74" dur="500"/>
                                        <p:tgtEl>
                                          <p:spTgt spid="78"/>
                                        </p:tgtEl>
                                      </p:cBhvr>
                                    </p:animEffect>
                                  </p:childTnLst>
                                </p:cTn>
                              </p:par>
                              <p:par>
                                <p:cTn id="75" presetID="14" presetClass="entr" presetSubtype="10" fill="hold" grpId="0" nodeType="withEffect">
                                  <p:stCondLst>
                                    <p:cond delay="0"/>
                                  </p:stCondLst>
                                  <p:childTnLst>
                                    <p:set>
                                      <p:cBhvr>
                                        <p:cTn id="76" dur="1" fill="hold">
                                          <p:stCondLst>
                                            <p:cond delay="0"/>
                                          </p:stCondLst>
                                        </p:cTn>
                                        <p:tgtEl>
                                          <p:spTgt spid="83"/>
                                        </p:tgtEl>
                                        <p:attrNameLst>
                                          <p:attrName>style.visibility</p:attrName>
                                        </p:attrNameLst>
                                      </p:cBhvr>
                                      <p:to>
                                        <p:strVal val="visible"/>
                                      </p:to>
                                    </p:set>
                                    <p:animEffect transition="in" filter="randombar(horizontal)">
                                      <p:cBhvr>
                                        <p:cTn id="77" dur="500"/>
                                        <p:tgtEl>
                                          <p:spTgt spid="83"/>
                                        </p:tgtEl>
                                      </p:cBhvr>
                                    </p:animEffect>
                                  </p:childTnLst>
                                </p:cTn>
                              </p:par>
                            </p:childTnLst>
                          </p:cTn>
                        </p:par>
                        <p:par>
                          <p:cTn id="78" fill="hold">
                            <p:stCondLst>
                              <p:cond delay="5000"/>
                            </p:stCondLst>
                            <p:childTnLst>
                              <p:par>
                                <p:cTn id="79" presetID="12" presetClass="entr" presetSubtype="8" fill="hold" grpId="0" nodeType="afterEffect">
                                  <p:stCondLst>
                                    <p:cond delay="0"/>
                                  </p:stCondLst>
                                  <p:childTnLst>
                                    <p:set>
                                      <p:cBhvr>
                                        <p:cTn id="80" dur="1" fill="hold">
                                          <p:stCondLst>
                                            <p:cond delay="0"/>
                                          </p:stCondLst>
                                        </p:cTn>
                                        <p:tgtEl>
                                          <p:spTgt spid="79"/>
                                        </p:tgtEl>
                                        <p:attrNameLst>
                                          <p:attrName>style.visibility</p:attrName>
                                        </p:attrNameLst>
                                      </p:cBhvr>
                                      <p:to>
                                        <p:strVal val="visible"/>
                                      </p:to>
                                    </p:set>
                                    <p:anim calcmode="lin" valueType="num">
                                      <p:cBhvr additive="base">
                                        <p:cTn id="81" dur="500"/>
                                        <p:tgtEl>
                                          <p:spTgt spid="79"/>
                                        </p:tgtEl>
                                        <p:attrNameLst>
                                          <p:attrName>ppt_x</p:attrName>
                                        </p:attrNameLst>
                                      </p:cBhvr>
                                      <p:tavLst>
                                        <p:tav tm="0">
                                          <p:val>
                                            <p:strVal val="#ppt_x-#ppt_w*1.125000"/>
                                          </p:val>
                                        </p:tav>
                                        <p:tav tm="100000">
                                          <p:val>
                                            <p:strVal val="#ppt_x"/>
                                          </p:val>
                                        </p:tav>
                                      </p:tavLst>
                                    </p:anim>
                                    <p:animEffect transition="in" filter="wipe(right)">
                                      <p:cBhvr>
                                        <p:cTn id="82" dur="500"/>
                                        <p:tgtEl>
                                          <p:spTgt spid="79"/>
                                        </p:tgtEl>
                                      </p:cBhvr>
                                    </p:animEffect>
                                  </p:childTnLst>
                                </p:cTn>
                              </p:par>
                              <p:par>
                                <p:cTn id="83" presetID="12" presetClass="entr" presetSubtype="8" fill="hold" grpId="0" nodeType="withEffect">
                                  <p:stCondLst>
                                    <p:cond delay="0"/>
                                  </p:stCondLst>
                                  <p:childTnLst>
                                    <p:set>
                                      <p:cBhvr>
                                        <p:cTn id="84" dur="1" fill="hold">
                                          <p:stCondLst>
                                            <p:cond delay="0"/>
                                          </p:stCondLst>
                                        </p:cTn>
                                        <p:tgtEl>
                                          <p:spTgt spid="80"/>
                                        </p:tgtEl>
                                        <p:attrNameLst>
                                          <p:attrName>style.visibility</p:attrName>
                                        </p:attrNameLst>
                                      </p:cBhvr>
                                      <p:to>
                                        <p:strVal val="visible"/>
                                      </p:to>
                                    </p:set>
                                    <p:anim calcmode="lin" valueType="num">
                                      <p:cBhvr additive="base">
                                        <p:cTn id="85" dur="500"/>
                                        <p:tgtEl>
                                          <p:spTgt spid="80"/>
                                        </p:tgtEl>
                                        <p:attrNameLst>
                                          <p:attrName>ppt_x</p:attrName>
                                        </p:attrNameLst>
                                      </p:cBhvr>
                                      <p:tavLst>
                                        <p:tav tm="0">
                                          <p:val>
                                            <p:strVal val="#ppt_x-#ppt_w*1.125000"/>
                                          </p:val>
                                        </p:tav>
                                        <p:tav tm="100000">
                                          <p:val>
                                            <p:strVal val="#ppt_x"/>
                                          </p:val>
                                        </p:tav>
                                      </p:tavLst>
                                    </p:anim>
                                    <p:animEffect transition="in" filter="wipe(right)">
                                      <p:cBhvr>
                                        <p:cTn id="86" dur="500"/>
                                        <p:tgtEl>
                                          <p:spTgt spid="80"/>
                                        </p:tgtEl>
                                      </p:cBhvr>
                                    </p:animEffect>
                                  </p:childTnLst>
                                </p:cTn>
                              </p:par>
                              <p:par>
                                <p:cTn id="87" presetID="12" presetClass="entr" presetSubtype="2" fill="hold" grpId="0" nodeType="withEffect">
                                  <p:stCondLst>
                                    <p:cond delay="0"/>
                                  </p:stCondLst>
                                  <p:childTnLst>
                                    <p:set>
                                      <p:cBhvr>
                                        <p:cTn id="88" dur="1" fill="hold">
                                          <p:stCondLst>
                                            <p:cond delay="0"/>
                                          </p:stCondLst>
                                        </p:cTn>
                                        <p:tgtEl>
                                          <p:spTgt spid="82"/>
                                        </p:tgtEl>
                                        <p:attrNameLst>
                                          <p:attrName>style.visibility</p:attrName>
                                        </p:attrNameLst>
                                      </p:cBhvr>
                                      <p:to>
                                        <p:strVal val="visible"/>
                                      </p:to>
                                    </p:set>
                                    <p:anim calcmode="lin" valueType="num">
                                      <p:cBhvr additive="base">
                                        <p:cTn id="89" dur="500"/>
                                        <p:tgtEl>
                                          <p:spTgt spid="82"/>
                                        </p:tgtEl>
                                        <p:attrNameLst>
                                          <p:attrName>ppt_x</p:attrName>
                                        </p:attrNameLst>
                                      </p:cBhvr>
                                      <p:tavLst>
                                        <p:tav tm="0">
                                          <p:val>
                                            <p:strVal val="#ppt_x+#ppt_w*1.125000"/>
                                          </p:val>
                                        </p:tav>
                                        <p:tav tm="100000">
                                          <p:val>
                                            <p:strVal val="#ppt_x"/>
                                          </p:val>
                                        </p:tav>
                                      </p:tavLst>
                                    </p:anim>
                                    <p:animEffect transition="in" filter="wipe(left)">
                                      <p:cBhvr>
                                        <p:cTn id="90" dur="500"/>
                                        <p:tgtEl>
                                          <p:spTgt spid="82"/>
                                        </p:tgtEl>
                                      </p:cBhvr>
                                    </p:animEffect>
                                  </p:childTnLst>
                                </p:cTn>
                              </p:par>
                              <p:par>
                                <p:cTn id="91" presetID="12" presetClass="entr" presetSubtype="2" fill="hold" grpId="0" nodeType="withEffect">
                                  <p:stCondLst>
                                    <p:cond delay="0"/>
                                  </p:stCondLst>
                                  <p:childTnLst>
                                    <p:set>
                                      <p:cBhvr>
                                        <p:cTn id="92" dur="1" fill="hold">
                                          <p:stCondLst>
                                            <p:cond delay="0"/>
                                          </p:stCondLst>
                                        </p:cTn>
                                        <p:tgtEl>
                                          <p:spTgt spid="81"/>
                                        </p:tgtEl>
                                        <p:attrNameLst>
                                          <p:attrName>style.visibility</p:attrName>
                                        </p:attrNameLst>
                                      </p:cBhvr>
                                      <p:to>
                                        <p:strVal val="visible"/>
                                      </p:to>
                                    </p:set>
                                    <p:anim calcmode="lin" valueType="num">
                                      <p:cBhvr additive="base">
                                        <p:cTn id="93" dur="500"/>
                                        <p:tgtEl>
                                          <p:spTgt spid="81"/>
                                        </p:tgtEl>
                                        <p:attrNameLst>
                                          <p:attrName>ppt_x</p:attrName>
                                        </p:attrNameLst>
                                      </p:cBhvr>
                                      <p:tavLst>
                                        <p:tav tm="0">
                                          <p:val>
                                            <p:strVal val="#ppt_x+#ppt_w*1.125000"/>
                                          </p:val>
                                        </p:tav>
                                        <p:tav tm="100000">
                                          <p:val>
                                            <p:strVal val="#ppt_x"/>
                                          </p:val>
                                        </p:tav>
                                      </p:tavLst>
                                    </p:anim>
                                    <p:animEffect transition="in" filter="wipe(left)">
                                      <p:cBhvr>
                                        <p:cTn id="94"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1" grpId="0" animBg="1"/>
      <p:bldP spid="52" grpId="0" animBg="1"/>
      <p:bldP spid="53" grpId="0" animBg="1"/>
      <p:bldP spid="78" grpId="0"/>
      <p:bldP spid="79" grpId="0" animBg="1"/>
      <p:bldP spid="80" grpId="0" animBg="1"/>
      <p:bldP spid="81" grpId="0" animBg="1"/>
      <p:bldP spid="82" grpId="0" animBg="1"/>
      <p:bldP spid="83" grpId="0"/>
      <p:bldP spid="84" grpId="0"/>
      <p:bldP spid="8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 name="淘宝网Chenying0907出品 2"/>
          <p:cNvSpPr txBox="1"/>
          <p:nvPr/>
        </p:nvSpPr>
        <p:spPr>
          <a:xfrm>
            <a:off x="3990067" y="3427626"/>
            <a:ext cx="899806" cy="584775"/>
          </a:xfrm>
          <a:prstGeom prst="rect">
            <a:avLst/>
          </a:prstGeom>
          <a:noFill/>
        </p:spPr>
        <p:txBody>
          <a:bodyPr wrap="square" rtlCol="0">
            <a:spAutoFit/>
          </a:bodyPr>
          <a:lstStyle/>
          <a:p>
            <a:pPr algn="ctr"/>
            <a:r>
              <a:rPr lang="zh-CN" altLang="en-US" sz="1600" b="1" dirty="0">
                <a:solidFill>
                  <a:prstClr val="black">
                    <a:lumMod val="75000"/>
                    <a:lumOff val="25000"/>
                  </a:prstClr>
                </a:solidFill>
                <a:latin typeface="方正正黑简体" panose="02000000000000000000" pitchFamily="2" charset="-122"/>
                <a:ea typeface="方正正黑简体" panose="02000000000000000000" pitchFamily="2" charset="-122"/>
              </a:rPr>
              <a:t>我们的优势</a:t>
            </a:r>
          </a:p>
        </p:txBody>
      </p:sp>
      <p:grpSp>
        <p:nvGrpSpPr>
          <p:cNvPr id="117" name="淘宝网Chenying0907出品 123"/>
          <p:cNvGrpSpPr/>
          <p:nvPr/>
        </p:nvGrpSpPr>
        <p:grpSpPr>
          <a:xfrm>
            <a:off x="2984753" y="2709084"/>
            <a:ext cx="1129332" cy="973211"/>
            <a:chOff x="3978461" y="2452512"/>
            <a:chExt cx="1505319" cy="1297689"/>
          </a:xfrm>
        </p:grpSpPr>
        <p:sp>
          <p:nvSpPr>
            <p:cNvPr id="118" name="梯形 117"/>
            <p:cNvSpPr/>
            <p:nvPr/>
          </p:nvSpPr>
          <p:spPr>
            <a:xfrm>
              <a:off x="4344623" y="3523139"/>
              <a:ext cx="773977" cy="164519"/>
            </a:xfrm>
            <a:prstGeom prst="trapezoid">
              <a:avLst>
                <a:gd name="adj" fmla="val 66343"/>
              </a:avLst>
            </a:prstGeom>
            <a:gradFill>
              <a:gsLst>
                <a:gs pos="0">
                  <a:srgbClr val="E6E6E6"/>
                </a:gs>
                <a:gs pos="100000">
                  <a:srgbClr val="F7F7F7"/>
                </a:gs>
              </a:gsLst>
              <a:lin ang="27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Agency FB" panose="020B0503020202020204" pitchFamily="34" charset="0"/>
                <a:ea typeface="宋体"/>
                <a:cs typeface="+mn-cs"/>
              </a:endParaRPr>
            </a:p>
          </p:txBody>
        </p:sp>
        <p:sp>
          <p:nvSpPr>
            <p:cNvPr id="119" name="六边形 118"/>
            <p:cNvSpPr/>
            <p:nvPr/>
          </p:nvSpPr>
          <p:spPr>
            <a:xfrm>
              <a:off x="3978461" y="2452512"/>
              <a:ext cx="1505319" cy="1297689"/>
            </a:xfrm>
            <a:prstGeom prst="hexagon">
              <a:avLst/>
            </a:prstGeom>
            <a:gradFill flip="none" rotWithShape="1">
              <a:gsLst>
                <a:gs pos="61000">
                  <a:srgbClr val="F6F6F6"/>
                </a:gs>
                <a:gs pos="37000">
                  <a:srgbClr val="E0E0E0"/>
                </a:gs>
                <a:gs pos="17000">
                  <a:srgbClr val="DEDEDE"/>
                </a:gs>
                <a:gs pos="100000">
                  <a:sysClr val="window" lastClr="FFFFFF"/>
                </a:gs>
              </a:gsLst>
              <a:lin ang="13500000" scaled="1"/>
              <a:tileRect/>
            </a:gradFill>
            <a:ln w="19050" cap="flat" cmpd="sng" algn="ctr">
              <a:noFill/>
              <a:prstDash val="solid"/>
              <a:miter lim="800000"/>
            </a:ln>
            <a:effectLst>
              <a:outerShdw blurRad="381000" dist="127000" dir="2400000" algn="tl" rotWithShape="0">
                <a:srgbClr val="696969">
                  <a:alpha val="47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Agency FB" panose="020B0503020202020204" pitchFamily="34" charset="0"/>
                <a:ea typeface="宋体"/>
                <a:cs typeface="+mn-cs"/>
              </a:endParaRPr>
            </a:p>
          </p:txBody>
        </p:sp>
        <p:sp>
          <p:nvSpPr>
            <p:cNvPr id="120" name="淘宝网Chenying0907出品 3"/>
            <p:cNvSpPr/>
            <p:nvPr/>
          </p:nvSpPr>
          <p:spPr>
            <a:xfrm>
              <a:off x="4051993" y="2515056"/>
              <a:ext cx="1360218" cy="1172601"/>
            </a:xfrm>
            <a:custGeom>
              <a:avLst/>
              <a:gdLst>
                <a:gd name="connsiteX0" fmla="*/ 407876 w 1381020"/>
                <a:gd name="connsiteY0" fmla="*/ 167033 h 1190534"/>
                <a:gd name="connsiteX1" fmla="*/ 193759 w 1381020"/>
                <a:gd name="connsiteY1" fmla="*/ 595266 h 1190534"/>
                <a:gd name="connsiteX2" fmla="*/ 407876 w 1381020"/>
                <a:gd name="connsiteY2" fmla="*/ 1023499 h 1190534"/>
                <a:gd name="connsiteX3" fmla="*/ 973145 w 1381020"/>
                <a:gd name="connsiteY3" fmla="*/ 1023499 h 1190534"/>
                <a:gd name="connsiteX4" fmla="*/ 1187261 w 1381020"/>
                <a:gd name="connsiteY4" fmla="*/ 595266 h 1190534"/>
                <a:gd name="connsiteX5" fmla="*/ 973145 w 1381020"/>
                <a:gd name="connsiteY5" fmla="*/ 167033 h 1190534"/>
                <a:gd name="connsiteX6" fmla="*/ 297634 w 1381020"/>
                <a:gd name="connsiteY6" fmla="*/ 0 h 1190534"/>
                <a:gd name="connsiteX7" fmla="*/ 1083387 w 1381020"/>
                <a:gd name="connsiteY7" fmla="*/ 0 h 1190534"/>
                <a:gd name="connsiteX8" fmla="*/ 1381020 w 1381020"/>
                <a:gd name="connsiteY8" fmla="*/ 595267 h 1190534"/>
                <a:gd name="connsiteX9" fmla="*/ 1083387 w 1381020"/>
                <a:gd name="connsiteY9" fmla="*/ 1190534 h 1190534"/>
                <a:gd name="connsiteX10" fmla="*/ 297634 w 1381020"/>
                <a:gd name="connsiteY10" fmla="*/ 1190534 h 1190534"/>
                <a:gd name="connsiteX11" fmla="*/ 0 w 1381020"/>
                <a:gd name="connsiteY11" fmla="*/ 595267 h 119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81020" h="1190534">
                  <a:moveTo>
                    <a:pt x="407876" y="167033"/>
                  </a:moveTo>
                  <a:lnTo>
                    <a:pt x="193759" y="595266"/>
                  </a:lnTo>
                  <a:lnTo>
                    <a:pt x="407876" y="1023499"/>
                  </a:lnTo>
                  <a:lnTo>
                    <a:pt x="973145" y="1023499"/>
                  </a:lnTo>
                  <a:lnTo>
                    <a:pt x="1187261" y="595266"/>
                  </a:lnTo>
                  <a:lnTo>
                    <a:pt x="973145" y="167033"/>
                  </a:lnTo>
                  <a:close/>
                  <a:moveTo>
                    <a:pt x="297634" y="0"/>
                  </a:moveTo>
                  <a:lnTo>
                    <a:pt x="1083387" y="0"/>
                  </a:lnTo>
                  <a:lnTo>
                    <a:pt x="1381020" y="595267"/>
                  </a:lnTo>
                  <a:lnTo>
                    <a:pt x="1083387" y="1190534"/>
                  </a:lnTo>
                  <a:lnTo>
                    <a:pt x="297634" y="1190534"/>
                  </a:lnTo>
                  <a:lnTo>
                    <a:pt x="0" y="595267"/>
                  </a:lnTo>
                  <a:close/>
                </a:path>
              </a:pathLst>
            </a:custGeom>
            <a:gradFill>
              <a:gsLst>
                <a:gs pos="57000">
                  <a:srgbClr val="F5F5F5"/>
                </a:gs>
                <a:gs pos="32000">
                  <a:srgbClr val="DEDEDE"/>
                </a:gs>
                <a:gs pos="0">
                  <a:srgbClr val="CBCBCB"/>
                </a:gs>
                <a:gs pos="100000">
                  <a:sysClr val="window" lastClr="FFFFFF"/>
                </a:gs>
              </a:gsLst>
              <a:lin ang="2700000" scaled="1"/>
            </a:gradFill>
            <a:ln w="19050" cap="flat" cmpd="sng" algn="ctr">
              <a:noFill/>
              <a:prstDash val="solid"/>
              <a:miter lim="800000"/>
            </a:ln>
            <a:effectLst>
              <a:softEdge rad="0"/>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Agency FB" panose="020B0503020202020204" pitchFamily="34" charset="0"/>
                <a:ea typeface="宋体"/>
                <a:cs typeface="+mn-cs"/>
              </a:endParaRPr>
            </a:p>
          </p:txBody>
        </p:sp>
        <p:sp>
          <p:nvSpPr>
            <p:cNvPr id="121" name="梯形 71"/>
            <p:cNvSpPr/>
            <p:nvPr/>
          </p:nvSpPr>
          <p:spPr>
            <a:xfrm rot="14580000" flipH="1">
              <a:off x="4859296" y="2760492"/>
              <a:ext cx="656958" cy="169043"/>
            </a:xfrm>
            <a:custGeom>
              <a:avLst/>
              <a:gdLst>
                <a:gd name="connsiteX0" fmla="*/ 0 w 667005"/>
                <a:gd name="connsiteY0" fmla="*/ 171628 h 171628"/>
                <a:gd name="connsiteX1" fmla="*/ 85140 w 667005"/>
                <a:gd name="connsiteY1" fmla="*/ 0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737 h 171737"/>
                <a:gd name="connsiteX1" fmla="*/ 99339 w 667005"/>
                <a:gd name="connsiteY1" fmla="*/ 0 h 171737"/>
                <a:gd name="connsiteX2" fmla="*/ 581865 w 667005"/>
                <a:gd name="connsiteY2" fmla="*/ 109 h 171737"/>
                <a:gd name="connsiteX3" fmla="*/ 667005 w 667005"/>
                <a:gd name="connsiteY3" fmla="*/ 171737 h 171737"/>
                <a:gd name="connsiteX4" fmla="*/ 0 w 667005"/>
                <a:gd name="connsiteY4" fmla="*/ 171737 h 171737"/>
                <a:gd name="connsiteX0" fmla="*/ 0 w 667005"/>
                <a:gd name="connsiteY0" fmla="*/ 171628 h 171628"/>
                <a:gd name="connsiteX1" fmla="*/ 140601 w 667005"/>
                <a:gd name="connsiteY1" fmla="*/ 10938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628 h 171628"/>
                <a:gd name="connsiteX1" fmla="*/ 103609 w 667005"/>
                <a:gd name="connsiteY1" fmla="*/ 1280 h 171628"/>
                <a:gd name="connsiteX2" fmla="*/ 581865 w 667005"/>
                <a:gd name="connsiteY2" fmla="*/ 0 h 171628"/>
                <a:gd name="connsiteX3" fmla="*/ 667005 w 667005"/>
                <a:gd name="connsiteY3" fmla="*/ 171628 h 171628"/>
                <a:gd name="connsiteX4" fmla="*/ 0 w 667005"/>
                <a:gd name="connsiteY4" fmla="*/ 171628 h 1716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7005" h="171628">
                  <a:moveTo>
                    <a:pt x="0" y="171628"/>
                  </a:moveTo>
                  <a:lnTo>
                    <a:pt x="103609" y="1280"/>
                  </a:lnTo>
                  <a:lnTo>
                    <a:pt x="581865" y="0"/>
                  </a:lnTo>
                  <a:lnTo>
                    <a:pt x="667005" y="171628"/>
                  </a:lnTo>
                  <a:lnTo>
                    <a:pt x="0" y="171628"/>
                  </a:lnTo>
                  <a:close/>
                </a:path>
              </a:pathLst>
            </a:custGeom>
            <a:gradFill>
              <a:gsLst>
                <a:gs pos="0">
                  <a:srgbClr val="DEDEDE"/>
                </a:gs>
                <a:gs pos="100000">
                  <a:srgbClr val="F4F4F4"/>
                </a:gs>
              </a:gsLst>
              <a:lin ang="27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Agency FB" panose="020B0503020202020204" pitchFamily="34" charset="0"/>
                <a:ea typeface="宋体"/>
                <a:cs typeface="+mn-cs"/>
              </a:endParaRPr>
            </a:p>
          </p:txBody>
        </p:sp>
        <p:sp>
          <p:nvSpPr>
            <p:cNvPr id="122" name="淘宝网Chenying0907出品 7"/>
            <p:cNvSpPr/>
            <p:nvPr/>
          </p:nvSpPr>
          <p:spPr>
            <a:xfrm>
              <a:off x="4052375" y="2519273"/>
              <a:ext cx="406992" cy="586301"/>
            </a:xfrm>
            <a:custGeom>
              <a:avLst/>
              <a:gdLst>
                <a:gd name="connsiteX0" fmla="*/ 297634 w 413216"/>
                <a:gd name="connsiteY0" fmla="*/ 0 h 595267"/>
                <a:gd name="connsiteX1" fmla="*/ 302996 w 413216"/>
                <a:gd name="connsiteY1" fmla="*/ 0 h 595267"/>
                <a:gd name="connsiteX2" fmla="*/ 413216 w 413216"/>
                <a:gd name="connsiteY2" fmla="*/ 167033 h 595267"/>
                <a:gd name="connsiteX3" fmla="*/ 407876 w 413216"/>
                <a:gd name="connsiteY3" fmla="*/ 167033 h 595267"/>
                <a:gd name="connsiteX4" fmla="*/ 193759 w 413216"/>
                <a:gd name="connsiteY4" fmla="*/ 595266 h 595267"/>
                <a:gd name="connsiteX5" fmla="*/ 193760 w 413216"/>
                <a:gd name="connsiteY5" fmla="*/ 595267 h 595267"/>
                <a:gd name="connsiteX6" fmla="*/ 0 w 413216"/>
                <a:gd name="connsiteY6" fmla="*/ 595267 h 59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216" h="595267">
                  <a:moveTo>
                    <a:pt x="297634" y="0"/>
                  </a:moveTo>
                  <a:lnTo>
                    <a:pt x="302996" y="0"/>
                  </a:lnTo>
                  <a:lnTo>
                    <a:pt x="413216" y="167033"/>
                  </a:lnTo>
                  <a:lnTo>
                    <a:pt x="407876" y="167033"/>
                  </a:lnTo>
                  <a:lnTo>
                    <a:pt x="193759" y="595266"/>
                  </a:lnTo>
                  <a:lnTo>
                    <a:pt x="193760" y="595267"/>
                  </a:lnTo>
                  <a:lnTo>
                    <a:pt x="0" y="595267"/>
                  </a:lnTo>
                  <a:close/>
                </a:path>
              </a:pathLst>
            </a:custGeom>
            <a:gradFill>
              <a:gsLst>
                <a:gs pos="100000">
                  <a:srgbClr val="DFDFDF"/>
                </a:gs>
                <a:gs pos="0">
                  <a:srgbClr val="B4B4B4"/>
                </a:gs>
              </a:gsLst>
              <a:lin ang="2700000" scaled="0"/>
            </a:gradFill>
            <a:ln w="19050" cap="flat" cmpd="sng" algn="ctr">
              <a:noFill/>
              <a:prstDash val="solid"/>
              <a:miter lim="800000"/>
            </a:ln>
            <a:effectLst>
              <a:softEdge rad="0"/>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Agency FB" panose="020B0503020202020204" pitchFamily="34" charset="0"/>
                <a:ea typeface="宋体"/>
                <a:cs typeface="+mn-cs"/>
              </a:endParaRPr>
            </a:p>
          </p:txBody>
        </p:sp>
        <p:sp>
          <p:nvSpPr>
            <p:cNvPr id="123" name="梯形 122"/>
            <p:cNvSpPr/>
            <p:nvPr/>
          </p:nvSpPr>
          <p:spPr>
            <a:xfrm flipV="1">
              <a:off x="4344623" y="2515055"/>
              <a:ext cx="773977" cy="164519"/>
            </a:xfrm>
            <a:prstGeom prst="trapezoid">
              <a:avLst>
                <a:gd name="adj" fmla="val 66343"/>
              </a:avLst>
            </a:prstGeom>
            <a:gradFill>
              <a:gsLst>
                <a:gs pos="100000">
                  <a:srgbClr val="DFDFDF"/>
                </a:gs>
                <a:gs pos="0">
                  <a:srgbClr val="B4B4B4"/>
                </a:gs>
              </a:gsLst>
              <a:lin ang="27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Agency FB" panose="020B0503020202020204" pitchFamily="34" charset="0"/>
                <a:ea typeface="宋体"/>
                <a:cs typeface="+mn-cs"/>
              </a:endParaRPr>
            </a:p>
          </p:txBody>
        </p:sp>
      </p:grpSp>
      <p:grpSp>
        <p:nvGrpSpPr>
          <p:cNvPr id="124" name="淘宝网Chenying0907出品 62"/>
          <p:cNvGrpSpPr/>
          <p:nvPr/>
        </p:nvGrpSpPr>
        <p:grpSpPr>
          <a:xfrm>
            <a:off x="3172139" y="2879369"/>
            <a:ext cx="758455" cy="632637"/>
            <a:chOff x="4228234" y="2679573"/>
            <a:chExt cx="1010966" cy="843565"/>
          </a:xfrm>
        </p:grpSpPr>
        <p:sp>
          <p:nvSpPr>
            <p:cNvPr id="125" name="六边形 124"/>
            <p:cNvSpPr/>
            <p:nvPr/>
          </p:nvSpPr>
          <p:spPr>
            <a:xfrm>
              <a:off x="4241852" y="2679573"/>
              <a:ext cx="978537" cy="843565"/>
            </a:xfrm>
            <a:prstGeom prst="hexagon">
              <a:avLst/>
            </a:prstGeom>
            <a:solidFill>
              <a:srgbClr val="01ACBE"/>
            </a:solidFill>
            <a:ln w="19050" cap="flat" cmpd="sng" algn="ctr">
              <a:noFill/>
              <a:prstDash val="solid"/>
              <a:miter lim="800000"/>
            </a:ln>
            <a:effectLst>
              <a:innerShdw blurRad="76200" dist="63500" dir="13500000">
                <a:prstClr val="black">
                  <a:alpha val="46000"/>
                </a:prstClr>
              </a:innerShdw>
              <a:softEdge rad="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Agency FB" panose="020B0503020202020204" pitchFamily="34" charset="0"/>
                <a:ea typeface="宋体"/>
                <a:cs typeface="+mn-cs"/>
              </a:endParaRPr>
            </a:p>
          </p:txBody>
        </p:sp>
        <p:sp>
          <p:nvSpPr>
            <p:cNvPr id="126" name="淘宝网Chenying0907出品 1"/>
            <p:cNvSpPr txBox="1"/>
            <p:nvPr/>
          </p:nvSpPr>
          <p:spPr>
            <a:xfrm>
              <a:off x="4228234" y="2842334"/>
              <a:ext cx="1010966" cy="55403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00" b="1" i="0" u="none" strike="noStrike" kern="0" cap="none" spc="0" normalizeH="0" baseline="0" noProof="0" dirty="0" smtClean="0">
                  <a:ln>
                    <a:noFill/>
                  </a:ln>
                  <a:solidFill>
                    <a:prstClr val="white"/>
                  </a:solidFill>
                  <a:effectLst/>
                  <a:uLnTx/>
                  <a:uFillTx/>
                  <a:latin typeface="Agency FB" panose="020B0503020202020204" pitchFamily="34" charset="0"/>
                  <a:ea typeface="方正正黑简体" panose="02000000000000000000" pitchFamily="2" charset="-122"/>
                </a:rPr>
                <a:t>01</a:t>
              </a:r>
              <a:endParaRPr kumimoji="0" lang="zh-CN" altLang="en-US" sz="2100" b="1" i="0" u="none" strike="noStrike" kern="0" cap="none" spc="0" normalizeH="0" baseline="0" noProof="0" dirty="0" smtClean="0">
                <a:ln>
                  <a:noFill/>
                </a:ln>
                <a:solidFill>
                  <a:prstClr val="white"/>
                </a:solidFill>
                <a:effectLst/>
                <a:uLnTx/>
                <a:uFillTx/>
                <a:latin typeface="Agency FB" panose="020B0503020202020204" pitchFamily="34" charset="0"/>
                <a:ea typeface="方正正黑简体" panose="02000000000000000000" pitchFamily="2" charset="-122"/>
              </a:endParaRPr>
            </a:p>
          </p:txBody>
        </p:sp>
      </p:grpSp>
      <p:grpSp>
        <p:nvGrpSpPr>
          <p:cNvPr id="127" name="淘宝网Chenying0907出品 124"/>
          <p:cNvGrpSpPr/>
          <p:nvPr/>
        </p:nvGrpSpPr>
        <p:grpSpPr>
          <a:xfrm>
            <a:off x="2984753" y="3680036"/>
            <a:ext cx="1129332" cy="973211"/>
            <a:chOff x="3978461" y="3747190"/>
            <a:chExt cx="1505319" cy="1297689"/>
          </a:xfrm>
        </p:grpSpPr>
        <p:sp>
          <p:nvSpPr>
            <p:cNvPr id="128" name="梯形 127"/>
            <p:cNvSpPr/>
            <p:nvPr/>
          </p:nvSpPr>
          <p:spPr>
            <a:xfrm>
              <a:off x="4344623" y="4817817"/>
              <a:ext cx="773977" cy="164519"/>
            </a:xfrm>
            <a:prstGeom prst="trapezoid">
              <a:avLst>
                <a:gd name="adj" fmla="val 66343"/>
              </a:avLst>
            </a:prstGeom>
            <a:gradFill>
              <a:gsLst>
                <a:gs pos="0">
                  <a:srgbClr val="E6E6E6"/>
                </a:gs>
                <a:gs pos="100000">
                  <a:srgbClr val="F7F7F7"/>
                </a:gs>
              </a:gsLst>
              <a:lin ang="27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Agency FB" panose="020B0503020202020204" pitchFamily="34" charset="0"/>
                <a:ea typeface="宋体"/>
                <a:cs typeface="+mn-cs"/>
              </a:endParaRPr>
            </a:p>
          </p:txBody>
        </p:sp>
        <p:sp>
          <p:nvSpPr>
            <p:cNvPr id="129" name="梯形 128"/>
            <p:cNvSpPr/>
            <p:nvPr/>
          </p:nvSpPr>
          <p:spPr>
            <a:xfrm flipV="1">
              <a:off x="4344623" y="3809733"/>
              <a:ext cx="773977" cy="164519"/>
            </a:xfrm>
            <a:prstGeom prst="trapezoid">
              <a:avLst>
                <a:gd name="adj" fmla="val 66343"/>
              </a:avLst>
            </a:prstGeom>
            <a:gradFill>
              <a:gsLst>
                <a:gs pos="100000">
                  <a:srgbClr val="DFDFDF"/>
                </a:gs>
                <a:gs pos="0">
                  <a:srgbClr val="B4B4B4"/>
                </a:gs>
              </a:gsLst>
              <a:lin ang="27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Agency FB" panose="020B0503020202020204" pitchFamily="34" charset="0"/>
                <a:ea typeface="宋体"/>
                <a:cs typeface="+mn-cs"/>
              </a:endParaRPr>
            </a:p>
          </p:txBody>
        </p:sp>
        <p:sp>
          <p:nvSpPr>
            <p:cNvPr id="130" name="六边形 129"/>
            <p:cNvSpPr/>
            <p:nvPr/>
          </p:nvSpPr>
          <p:spPr>
            <a:xfrm>
              <a:off x="3978461" y="3747190"/>
              <a:ext cx="1505319" cy="1297689"/>
            </a:xfrm>
            <a:prstGeom prst="hexagon">
              <a:avLst/>
            </a:prstGeom>
            <a:gradFill flip="none" rotWithShape="1">
              <a:gsLst>
                <a:gs pos="61000">
                  <a:srgbClr val="F6F6F6"/>
                </a:gs>
                <a:gs pos="37000">
                  <a:srgbClr val="E0E0E0"/>
                </a:gs>
                <a:gs pos="17000">
                  <a:srgbClr val="DEDEDE"/>
                </a:gs>
                <a:gs pos="100000">
                  <a:sysClr val="window" lastClr="FFFFFF"/>
                </a:gs>
              </a:gsLst>
              <a:lin ang="13500000" scaled="1"/>
              <a:tileRect/>
            </a:gradFill>
            <a:ln w="19050" cap="flat" cmpd="sng" algn="ctr">
              <a:noFill/>
              <a:prstDash val="solid"/>
              <a:miter lim="800000"/>
            </a:ln>
            <a:effectLst>
              <a:outerShdw blurRad="381000" dist="127000" dir="2400000" algn="tl" rotWithShape="0">
                <a:srgbClr val="696969">
                  <a:alpha val="47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Agency FB" panose="020B0503020202020204" pitchFamily="34" charset="0"/>
                <a:ea typeface="宋体"/>
                <a:cs typeface="+mn-cs"/>
              </a:endParaRPr>
            </a:p>
          </p:txBody>
        </p:sp>
        <p:sp>
          <p:nvSpPr>
            <p:cNvPr id="131" name="淘宝网Chenying0907出品 19"/>
            <p:cNvSpPr/>
            <p:nvPr/>
          </p:nvSpPr>
          <p:spPr>
            <a:xfrm>
              <a:off x="4051993" y="3809734"/>
              <a:ext cx="1360218" cy="1172601"/>
            </a:xfrm>
            <a:custGeom>
              <a:avLst/>
              <a:gdLst>
                <a:gd name="connsiteX0" fmla="*/ 407876 w 1381020"/>
                <a:gd name="connsiteY0" fmla="*/ 167033 h 1190534"/>
                <a:gd name="connsiteX1" fmla="*/ 193759 w 1381020"/>
                <a:gd name="connsiteY1" fmla="*/ 595266 h 1190534"/>
                <a:gd name="connsiteX2" fmla="*/ 407876 w 1381020"/>
                <a:gd name="connsiteY2" fmla="*/ 1023499 h 1190534"/>
                <a:gd name="connsiteX3" fmla="*/ 973145 w 1381020"/>
                <a:gd name="connsiteY3" fmla="*/ 1023499 h 1190534"/>
                <a:gd name="connsiteX4" fmla="*/ 1187261 w 1381020"/>
                <a:gd name="connsiteY4" fmla="*/ 595266 h 1190534"/>
                <a:gd name="connsiteX5" fmla="*/ 973145 w 1381020"/>
                <a:gd name="connsiteY5" fmla="*/ 167033 h 1190534"/>
                <a:gd name="connsiteX6" fmla="*/ 297634 w 1381020"/>
                <a:gd name="connsiteY6" fmla="*/ 0 h 1190534"/>
                <a:gd name="connsiteX7" fmla="*/ 1083387 w 1381020"/>
                <a:gd name="connsiteY7" fmla="*/ 0 h 1190534"/>
                <a:gd name="connsiteX8" fmla="*/ 1381020 w 1381020"/>
                <a:gd name="connsiteY8" fmla="*/ 595267 h 1190534"/>
                <a:gd name="connsiteX9" fmla="*/ 1083387 w 1381020"/>
                <a:gd name="connsiteY9" fmla="*/ 1190534 h 1190534"/>
                <a:gd name="connsiteX10" fmla="*/ 297634 w 1381020"/>
                <a:gd name="connsiteY10" fmla="*/ 1190534 h 1190534"/>
                <a:gd name="connsiteX11" fmla="*/ 0 w 1381020"/>
                <a:gd name="connsiteY11" fmla="*/ 595267 h 119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81020" h="1190534">
                  <a:moveTo>
                    <a:pt x="407876" y="167033"/>
                  </a:moveTo>
                  <a:lnTo>
                    <a:pt x="193759" y="595266"/>
                  </a:lnTo>
                  <a:lnTo>
                    <a:pt x="407876" y="1023499"/>
                  </a:lnTo>
                  <a:lnTo>
                    <a:pt x="973145" y="1023499"/>
                  </a:lnTo>
                  <a:lnTo>
                    <a:pt x="1187261" y="595266"/>
                  </a:lnTo>
                  <a:lnTo>
                    <a:pt x="973145" y="167033"/>
                  </a:lnTo>
                  <a:close/>
                  <a:moveTo>
                    <a:pt x="297634" y="0"/>
                  </a:moveTo>
                  <a:lnTo>
                    <a:pt x="1083387" y="0"/>
                  </a:lnTo>
                  <a:lnTo>
                    <a:pt x="1381020" y="595267"/>
                  </a:lnTo>
                  <a:lnTo>
                    <a:pt x="1083387" y="1190534"/>
                  </a:lnTo>
                  <a:lnTo>
                    <a:pt x="297634" y="1190534"/>
                  </a:lnTo>
                  <a:lnTo>
                    <a:pt x="0" y="595267"/>
                  </a:lnTo>
                  <a:close/>
                </a:path>
              </a:pathLst>
            </a:custGeom>
            <a:gradFill>
              <a:gsLst>
                <a:gs pos="57000">
                  <a:srgbClr val="F5F5F5"/>
                </a:gs>
                <a:gs pos="32000">
                  <a:srgbClr val="DEDEDE"/>
                </a:gs>
                <a:gs pos="0">
                  <a:srgbClr val="CBCBCB"/>
                </a:gs>
                <a:gs pos="100000">
                  <a:sysClr val="window" lastClr="FFFFFF"/>
                </a:gs>
              </a:gsLst>
              <a:lin ang="2700000" scaled="1"/>
            </a:gradFill>
            <a:ln w="19050" cap="flat" cmpd="sng" algn="ctr">
              <a:noFill/>
              <a:prstDash val="solid"/>
              <a:miter lim="800000"/>
            </a:ln>
            <a:effectLst>
              <a:softEdge rad="0"/>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Agency FB" panose="020B0503020202020204" pitchFamily="34" charset="0"/>
                <a:ea typeface="宋体"/>
                <a:cs typeface="+mn-cs"/>
              </a:endParaRPr>
            </a:p>
          </p:txBody>
        </p:sp>
        <p:sp>
          <p:nvSpPr>
            <p:cNvPr id="132" name="梯形 71"/>
            <p:cNvSpPr/>
            <p:nvPr/>
          </p:nvSpPr>
          <p:spPr>
            <a:xfrm rot="14580000" flipH="1">
              <a:off x="4859296" y="4055170"/>
              <a:ext cx="656958" cy="169043"/>
            </a:xfrm>
            <a:custGeom>
              <a:avLst/>
              <a:gdLst>
                <a:gd name="connsiteX0" fmla="*/ 0 w 667005"/>
                <a:gd name="connsiteY0" fmla="*/ 171628 h 171628"/>
                <a:gd name="connsiteX1" fmla="*/ 85140 w 667005"/>
                <a:gd name="connsiteY1" fmla="*/ 0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737 h 171737"/>
                <a:gd name="connsiteX1" fmla="*/ 99339 w 667005"/>
                <a:gd name="connsiteY1" fmla="*/ 0 h 171737"/>
                <a:gd name="connsiteX2" fmla="*/ 581865 w 667005"/>
                <a:gd name="connsiteY2" fmla="*/ 109 h 171737"/>
                <a:gd name="connsiteX3" fmla="*/ 667005 w 667005"/>
                <a:gd name="connsiteY3" fmla="*/ 171737 h 171737"/>
                <a:gd name="connsiteX4" fmla="*/ 0 w 667005"/>
                <a:gd name="connsiteY4" fmla="*/ 171737 h 171737"/>
                <a:gd name="connsiteX0" fmla="*/ 0 w 667005"/>
                <a:gd name="connsiteY0" fmla="*/ 171628 h 171628"/>
                <a:gd name="connsiteX1" fmla="*/ 140601 w 667005"/>
                <a:gd name="connsiteY1" fmla="*/ 10938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628 h 171628"/>
                <a:gd name="connsiteX1" fmla="*/ 103609 w 667005"/>
                <a:gd name="connsiteY1" fmla="*/ 1280 h 171628"/>
                <a:gd name="connsiteX2" fmla="*/ 581865 w 667005"/>
                <a:gd name="connsiteY2" fmla="*/ 0 h 171628"/>
                <a:gd name="connsiteX3" fmla="*/ 667005 w 667005"/>
                <a:gd name="connsiteY3" fmla="*/ 171628 h 171628"/>
                <a:gd name="connsiteX4" fmla="*/ 0 w 667005"/>
                <a:gd name="connsiteY4" fmla="*/ 171628 h 1716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7005" h="171628">
                  <a:moveTo>
                    <a:pt x="0" y="171628"/>
                  </a:moveTo>
                  <a:lnTo>
                    <a:pt x="103609" y="1280"/>
                  </a:lnTo>
                  <a:lnTo>
                    <a:pt x="581865" y="0"/>
                  </a:lnTo>
                  <a:lnTo>
                    <a:pt x="667005" y="171628"/>
                  </a:lnTo>
                  <a:lnTo>
                    <a:pt x="0" y="171628"/>
                  </a:lnTo>
                  <a:close/>
                </a:path>
              </a:pathLst>
            </a:custGeom>
            <a:gradFill>
              <a:gsLst>
                <a:gs pos="0">
                  <a:srgbClr val="DEDEDE"/>
                </a:gs>
                <a:gs pos="100000">
                  <a:srgbClr val="F4F4F4"/>
                </a:gs>
              </a:gsLst>
              <a:lin ang="27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Agency FB" panose="020B0503020202020204" pitchFamily="34" charset="0"/>
                <a:ea typeface="宋体"/>
                <a:cs typeface="+mn-cs"/>
              </a:endParaRPr>
            </a:p>
          </p:txBody>
        </p:sp>
        <p:sp>
          <p:nvSpPr>
            <p:cNvPr id="133" name="淘宝网Chenying0907出品 23"/>
            <p:cNvSpPr/>
            <p:nvPr/>
          </p:nvSpPr>
          <p:spPr>
            <a:xfrm>
              <a:off x="4052375" y="3813951"/>
              <a:ext cx="406992" cy="586301"/>
            </a:xfrm>
            <a:custGeom>
              <a:avLst/>
              <a:gdLst>
                <a:gd name="connsiteX0" fmla="*/ 297634 w 413216"/>
                <a:gd name="connsiteY0" fmla="*/ 0 h 595267"/>
                <a:gd name="connsiteX1" fmla="*/ 302996 w 413216"/>
                <a:gd name="connsiteY1" fmla="*/ 0 h 595267"/>
                <a:gd name="connsiteX2" fmla="*/ 413216 w 413216"/>
                <a:gd name="connsiteY2" fmla="*/ 167033 h 595267"/>
                <a:gd name="connsiteX3" fmla="*/ 407876 w 413216"/>
                <a:gd name="connsiteY3" fmla="*/ 167033 h 595267"/>
                <a:gd name="connsiteX4" fmla="*/ 193759 w 413216"/>
                <a:gd name="connsiteY4" fmla="*/ 595266 h 595267"/>
                <a:gd name="connsiteX5" fmla="*/ 193760 w 413216"/>
                <a:gd name="connsiteY5" fmla="*/ 595267 h 595267"/>
                <a:gd name="connsiteX6" fmla="*/ 0 w 413216"/>
                <a:gd name="connsiteY6" fmla="*/ 595267 h 59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216" h="595267">
                  <a:moveTo>
                    <a:pt x="297634" y="0"/>
                  </a:moveTo>
                  <a:lnTo>
                    <a:pt x="302996" y="0"/>
                  </a:lnTo>
                  <a:lnTo>
                    <a:pt x="413216" y="167033"/>
                  </a:lnTo>
                  <a:lnTo>
                    <a:pt x="407876" y="167033"/>
                  </a:lnTo>
                  <a:lnTo>
                    <a:pt x="193759" y="595266"/>
                  </a:lnTo>
                  <a:lnTo>
                    <a:pt x="193760" y="595267"/>
                  </a:lnTo>
                  <a:lnTo>
                    <a:pt x="0" y="595267"/>
                  </a:lnTo>
                  <a:close/>
                </a:path>
              </a:pathLst>
            </a:custGeom>
            <a:gradFill>
              <a:gsLst>
                <a:gs pos="100000">
                  <a:srgbClr val="DFDFDF"/>
                </a:gs>
                <a:gs pos="0">
                  <a:srgbClr val="B4B4B4"/>
                </a:gs>
              </a:gsLst>
              <a:lin ang="2700000" scaled="0"/>
            </a:gradFill>
            <a:ln w="19050" cap="flat" cmpd="sng" algn="ctr">
              <a:noFill/>
              <a:prstDash val="solid"/>
              <a:miter lim="800000"/>
            </a:ln>
            <a:effectLst>
              <a:softEdge rad="0"/>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Agency FB" panose="020B0503020202020204" pitchFamily="34" charset="0"/>
                <a:ea typeface="宋体"/>
                <a:cs typeface="+mn-cs"/>
              </a:endParaRPr>
            </a:p>
          </p:txBody>
        </p:sp>
      </p:grpSp>
      <p:grpSp>
        <p:nvGrpSpPr>
          <p:cNvPr id="134" name="淘宝网Chenying0907出品 109"/>
          <p:cNvGrpSpPr/>
          <p:nvPr/>
        </p:nvGrpSpPr>
        <p:grpSpPr>
          <a:xfrm>
            <a:off x="3172139" y="3850321"/>
            <a:ext cx="758455" cy="632637"/>
            <a:chOff x="4228234" y="3974251"/>
            <a:chExt cx="1010966" cy="843565"/>
          </a:xfrm>
        </p:grpSpPr>
        <p:sp>
          <p:nvSpPr>
            <p:cNvPr id="135" name="六边形 134"/>
            <p:cNvSpPr/>
            <p:nvPr/>
          </p:nvSpPr>
          <p:spPr>
            <a:xfrm>
              <a:off x="4241852" y="3974251"/>
              <a:ext cx="978537" cy="843565"/>
            </a:xfrm>
            <a:prstGeom prst="hexagon">
              <a:avLst/>
            </a:prstGeom>
            <a:solidFill>
              <a:srgbClr val="E87071"/>
            </a:solidFill>
            <a:ln w="19050" cap="flat" cmpd="sng" algn="ctr">
              <a:noFill/>
              <a:prstDash val="solid"/>
              <a:miter lim="800000"/>
            </a:ln>
            <a:effectLst>
              <a:innerShdw blurRad="76200" dist="63500" dir="13500000">
                <a:prstClr val="black">
                  <a:alpha val="46000"/>
                </a:prstClr>
              </a:innerShdw>
              <a:softEdge rad="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Agency FB" panose="020B0503020202020204" pitchFamily="34" charset="0"/>
                <a:ea typeface="宋体"/>
                <a:cs typeface="+mn-cs"/>
              </a:endParaRPr>
            </a:p>
          </p:txBody>
        </p:sp>
        <p:sp>
          <p:nvSpPr>
            <p:cNvPr id="136" name="淘宝网Chenying0907出品 26"/>
            <p:cNvSpPr txBox="1"/>
            <p:nvPr/>
          </p:nvSpPr>
          <p:spPr>
            <a:xfrm>
              <a:off x="4228234" y="4118519"/>
              <a:ext cx="1010966" cy="55403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00" b="1" i="0" u="none" strike="noStrike" kern="0" cap="none" spc="0" normalizeH="0" baseline="0" noProof="0" dirty="0" smtClean="0">
                  <a:ln>
                    <a:noFill/>
                  </a:ln>
                  <a:solidFill>
                    <a:prstClr val="white"/>
                  </a:solidFill>
                  <a:effectLst/>
                  <a:uLnTx/>
                  <a:uFillTx/>
                  <a:latin typeface="Agency FB" panose="020B0503020202020204" pitchFamily="34" charset="0"/>
                  <a:ea typeface="方正正黑简体" panose="02000000000000000000" pitchFamily="2" charset="-122"/>
                </a:rPr>
                <a:t>02</a:t>
              </a:r>
              <a:endParaRPr kumimoji="0" lang="zh-CN" altLang="en-US" sz="2100" b="1" i="0" u="none" strike="noStrike" kern="0" cap="none" spc="0" normalizeH="0" baseline="0" noProof="0" dirty="0" smtClean="0">
                <a:ln>
                  <a:noFill/>
                </a:ln>
                <a:solidFill>
                  <a:prstClr val="white"/>
                </a:solidFill>
                <a:effectLst/>
                <a:uLnTx/>
                <a:uFillTx/>
                <a:latin typeface="Agency FB" panose="020B0503020202020204" pitchFamily="34" charset="0"/>
                <a:ea typeface="方正正黑简体" panose="02000000000000000000" pitchFamily="2" charset="-122"/>
              </a:endParaRPr>
            </a:p>
          </p:txBody>
        </p:sp>
      </p:grpSp>
      <p:grpSp>
        <p:nvGrpSpPr>
          <p:cNvPr id="137" name="淘宝网Chenying0907出品 127"/>
          <p:cNvGrpSpPr/>
          <p:nvPr/>
        </p:nvGrpSpPr>
        <p:grpSpPr>
          <a:xfrm>
            <a:off x="4764577" y="2709084"/>
            <a:ext cx="1129332" cy="973211"/>
            <a:chOff x="6350839" y="2452512"/>
            <a:chExt cx="1505319" cy="1297689"/>
          </a:xfrm>
        </p:grpSpPr>
        <p:sp>
          <p:nvSpPr>
            <p:cNvPr id="138" name="梯形 137"/>
            <p:cNvSpPr/>
            <p:nvPr/>
          </p:nvSpPr>
          <p:spPr>
            <a:xfrm>
              <a:off x="6717001" y="3523139"/>
              <a:ext cx="773977" cy="164519"/>
            </a:xfrm>
            <a:prstGeom prst="trapezoid">
              <a:avLst>
                <a:gd name="adj" fmla="val 66343"/>
              </a:avLst>
            </a:prstGeom>
            <a:gradFill>
              <a:gsLst>
                <a:gs pos="0">
                  <a:srgbClr val="E6E6E6"/>
                </a:gs>
                <a:gs pos="100000">
                  <a:srgbClr val="F7F7F7"/>
                </a:gs>
              </a:gsLst>
              <a:lin ang="27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Agency FB" panose="020B0503020202020204" pitchFamily="34" charset="0"/>
                <a:ea typeface="宋体"/>
                <a:cs typeface="+mn-cs"/>
              </a:endParaRPr>
            </a:p>
          </p:txBody>
        </p:sp>
        <p:sp>
          <p:nvSpPr>
            <p:cNvPr id="139" name="梯形 138"/>
            <p:cNvSpPr/>
            <p:nvPr/>
          </p:nvSpPr>
          <p:spPr>
            <a:xfrm flipV="1">
              <a:off x="6717001" y="2515055"/>
              <a:ext cx="773977" cy="164519"/>
            </a:xfrm>
            <a:prstGeom prst="trapezoid">
              <a:avLst>
                <a:gd name="adj" fmla="val 66343"/>
              </a:avLst>
            </a:prstGeom>
            <a:gradFill>
              <a:gsLst>
                <a:gs pos="100000">
                  <a:srgbClr val="DFDFDF"/>
                </a:gs>
                <a:gs pos="0">
                  <a:srgbClr val="B4B4B4"/>
                </a:gs>
              </a:gsLst>
              <a:lin ang="27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Agency FB" panose="020B0503020202020204" pitchFamily="34" charset="0"/>
                <a:ea typeface="宋体"/>
                <a:cs typeface="+mn-cs"/>
              </a:endParaRPr>
            </a:p>
          </p:txBody>
        </p:sp>
        <p:sp>
          <p:nvSpPr>
            <p:cNvPr id="140" name="六边形 139"/>
            <p:cNvSpPr/>
            <p:nvPr/>
          </p:nvSpPr>
          <p:spPr>
            <a:xfrm>
              <a:off x="6350839" y="2452512"/>
              <a:ext cx="1505319" cy="1297689"/>
            </a:xfrm>
            <a:prstGeom prst="hexagon">
              <a:avLst/>
            </a:prstGeom>
            <a:gradFill flip="none" rotWithShape="1">
              <a:gsLst>
                <a:gs pos="61000">
                  <a:srgbClr val="F6F6F6"/>
                </a:gs>
                <a:gs pos="37000">
                  <a:srgbClr val="E0E0E0"/>
                </a:gs>
                <a:gs pos="17000">
                  <a:srgbClr val="DEDEDE"/>
                </a:gs>
                <a:gs pos="100000">
                  <a:sysClr val="window" lastClr="FFFFFF"/>
                </a:gs>
              </a:gsLst>
              <a:lin ang="13500000" scaled="1"/>
              <a:tileRect/>
            </a:gradFill>
            <a:ln w="19050" cap="flat" cmpd="sng" algn="ctr">
              <a:noFill/>
              <a:prstDash val="solid"/>
              <a:miter lim="800000"/>
            </a:ln>
            <a:effectLst>
              <a:outerShdw blurRad="381000" dist="127000" dir="2400000" algn="tl" rotWithShape="0">
                <a:srgbClr val="696969">
                  <a:alpha val="47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Agency FB" panose="020B0503020202020204" pitchFamily="34" charset="0"/>
                <a:ea typeface="宋体"/>
                <a:cs typeface="+mn-cs"/>
              </a:endParaRPr>
            </a:p>
          </p:txBody>
        </p:sp>
        <p:sp>
          <p:nvSpPr>
            <p:cNvPr id="141" name="淘宝网Chenying0907出品 27"/>
            <p:cNvSpPr/>
            <p:nvPr/>
          </p:nvSpPr>
          <p:spPr>
            <a:xfrm>
              <a:off x="6424371" y="2515056"/>
              <a:ext cx="1360218" cy="1172601"/>
            </a:xfrm>
            <a:custGeom>
              <a:avLst/>
              <a:gdLst>
                <a:gd name="connsiteX0" fmla="*/ 407876 w 1381020"/>
                <a:gd name="connsiteY0" fmla="*/ 167033 h 1190534"/>
                <a:gd name="connsiteX1" fmla="*/ 193759 w 1381020"/>
                <a:gd name="connsiteY1" fmla="*/ 595266 h 1190534"/>
                <a:gd name="connsiteX2" fmla="*/ 407876 w 1381020"/>
                <a:gd name="connsiteY2" fmla="*/ 1023499 h 1190534"/>
                <a:gd name="connsiteX3" fmla="*/ 973145 w 1381020"/>
                <a:gd name="connsiteY3" fmla="*/ 1023499 h 1190534"/>
                <a:gd name="connsiteX4" fmla="*/ 1187261 w 1381020"/>
                <a:gd name="connsiteY4" fmla="*/ 595266 h 1190534"/>
                <a:gd name="connsiteX5" fmla="*/ 973145 w 1381020"/>
                <a:gd name="connsiteY5" fmla="*/ 167033 h 1190534"/>
                <a:gd name="connsiteX6" fmla="*/ 297634 w 1381020"/>
                <a:gd name="connsiteY6" fmla="*/ 0 h 1190534"/>
                <a:gd name="connsiteX7" fmla="*/ 1083387 w 1381020"/>
                <a:gd name="connsiteY7" fmla="*/ 0 h 1190534"/>
                <a:gd name="connsiteX8" fmla="*/ 1381020 w 1381020"/>
                <a:gd name="connsiteY8" fmla="*/ 595267 h 1190534"/>
                <a:gd name="connsiteX9" fmla="*/ 1083387 w 1381020"/>
                <a:gd name="connsiteY9" fmla="*/ 1190534 h 1190534"/>
                <a:gd name="connsiteX10" fmla="*/ 297634 w 1381020"/>
                <a:gd name="connsiteY10" fmla="*/ 1190534 h 1190534"/>
                <a:gd name="connsiteX11" fmla="*/ 0 w 1381020"/>
                <a:gd name="connsiteY11" fmla="*/ 595267 h 119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81020" h="1190534">
                  <a:moveTo>
                    <a:pt x="407876" y="167033"/>
                  </a:moveTo>
                  <a:lnTo>
                    <a:pt x="193759" y="595266"/>
                  </a:lnTo>
                  <a:lnTo>
                    <a:pt x="407876" y="1023499"/>
                  </a:lnTo>
                  <a:lnTo>
                    <a:pt x="973145" y="1023499"/>
                  </a:lnTo>
                  <a:lnTo>
                    <a:pt x="1187261" y="595266"/>
                  </a:lnTo>
                  <a:lnTo>
                    <a:pt x="973145" y="167033"/>
                  </a:lnTo>
                  <a:close/>
                  <a:moveTo>
                    <a:pt x="297634" y="0"/>
                  </a:moveTo>
                  <a:lnTo>
                    <a:pt x="1083387" y="0"/>
                  </a:lnTo>
                  <a:lnTo>
                    <a:pt x="1381020" y="595267"/>
                  </a:lnTo>
                  <a:lnTo>
                    <a:pt x="1083387" y="1190534"/>
                  </a:lnTo>
                  <a:lnTo>
                    <a:pt x="297634" y="1190534"/>
                  </a:lnTo>
                  <a:lnTo>
                    <a:pt x="0" y="595267"/>
                  </a:lnTo>
                  <a:close/>
                </a:path>
              </a:pathLst>
            </a:custGeom>
            <a:gradFill>
              <a:gsLst>
                <a:gs pos="57000">
                  <a:srgbClr val="F5F5F5"/>
                </a:gs>
                <a:gs pos="32000">
                  <a:srgbClr val="DEDEDE"/>
                </a:gs>
                <a:gs pos="0">
                  <a:srgbClr val="CBCBCB"/>
                </a:gs>
                <a:gs pos="100000">
                  <a:sysClr val="window" lastClr="FFFFFF"/>
                </a:gs>
              </a:gsLst>
              <a:lin ang="2700000" scaled="1"/>
            </a:gradFill>
            <a:ln w="19050" cap="flat" cmpd="sng" algn="ctr">
              <a:noFill/>
              <a:prstDash val="solid"/>
              <a:miter lim="800000"/>
            </a:ln>
            <a:effectLst>
              <a:softEdge rad="0"/>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Agency FB" panose="020B0503020202020204" pitchFamily="34" charset="0"/>
                <a:ea typeface="宋体"/>
                <a:cs typeface="+mn-cs"/>
              </a:endParaRPr>
            </a:p>
          </p:txBody>
        </p:sp>
        <p:sp>
          <p:nvSpPr>
            <p:cNvPr id="142" name="梯形 71"/>
            <p:cNvSpPr/>
            <p:nvPr/>
          </p:nvSpPr>
          <p:spPr>
            <a:xfrm rot="14580000" flipH="1">
              <a:off x="7231674" y="2760492"/>
              <a:ext cx="656958" cy="169043"/>
            </a:xfrm>
            <a:custGeom>
              <a:avLst/>
              <a:gdLst>
                <a:gd name="connsiteX0" fmla="*/ 0 w 667005"/>
                <a:gd name="connsiteY0" fmla="*/ 171628 h 171628"/>
                <a:gd name="connsiteX1" fmla="*/ 85140 w 667005"/>
                <a:gd name="connsiteY1" fmla="*/ 0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737 h 171737"/>
                <a:gd name="connsiteX1" fmla="*/ 99339 w 667005"/>
                <a:gd name="connsiteY1" fmla="*/ 0 h 171737"/>
                <a:gd name="connsiteX2" fmla="*/ 581865 w 667005"/>
                <a:gd name="connsiteY2" fmla="*/ 109 h 171737"/>
                <a:gd name="connsiteX3" fmla="*/ 667005 w 667005"/>
                <a:gd name="connsiteY3" fmla="*/ 171737 h 171737"/>
                <a:gd name="connsiteX4" fmla="*/ 0 w 667005"/>
                <a:gd name="connsiteY4" fmla="*/ 171737 h 171737"/>
                <a:gd name="connsiteX0" fmla="*/ 0 w 667005"/>
                <a:gd name="connsiteY0" fmla="*/ 171628 h 171628"/>
                <a:gd name="connsiteX1" fmla="*/ 140601 w 667005"/>
                <a:gd name="connsiteY1" fmla="*/ 10938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628 h 171628"/>
                <a:gd name="connsiteX1" fmla="*/ 103609 w 667005"/>
                <a:gd name="connsiteY1" fmla="*/ 1280 h 171628"/>
                <a:gd name="connsiteX2" fmla="*/ 581865 w 667005"/>
                <a:gd name="connsiteY2" fmla="*/ 0 h 171628"/>
                <a:gd name="connsiteX3" fmla="*/ 667005 w 667005"/>
                <a:gd name="connsiteY3" fmla="*/ 171628 h 171628"/>
                <a:gd name="connsiteX4" fmla="*/ 0 w 667005"/>
                <a:gd name="connsiteY4" fmla="*/ 171628 h 1716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7005" h="171628">
                  <a:moveTo>
                    <a:pt x="0" y="171628"/>
                  </a:moveTo>
                  <a:lnTo>
                    <a:pt x="103609" y="1280"/>
                  </a:lnTo>
                  <a:lnTo>
                    <a:pt x="581865" y="0"/>
                  </a:lnTo>
                  <a:lnTo>
                    <a:pt x="667005" y="171628"/>
                  </a:lnTo>
                  <a:lnTo>
                    <a:pt x="0" y="171628"/>
                  </a:lnTo>
                  <a:close/>
                </a:path>
              </a:pathLst>
            </a:custGeom>
            <a:gradFill>
              <a:gsLst>
                <a:gs pos="0">
                  <a:srgbClr val="DEDEDE"/>
                </a:gs>
                <a:gs pos="100000">
                  <a:srgbClr val="F4F4F4"/>
                </a:gs>
              </a:gsLst>
              <a:lin ang="27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Agency FB" panose="020B0503020202020204" pitchFamily="34" charset="0"/>
                <a:ea typeface="宋体"/>
                <a:cs typeface="+mn-cs"/>
              </a:endParaRPr>
            </a:p>
          </p:txBody>
        </p:sp>
        <p:sp>
          <p:nvSpPr>
            <p:cNvPr id="143" name="淘宝网Chenying0907出品 31"/>
            <p:cNvSpPr/>
            <p:nvPr/>
          </p:nvSpPr>
          <p:spPr>
            <a:xfrm>
              <a:off x="6424753" y="2519273"/>
              <a:ext cx="406992" cy="586301"/>
            </a:xfrm>
            <a:custGeom>
              <a:avLst/>
              <a:gdLst>
                <a:gd name="connsiteX0" fmla="*/ 297634 w 413216"/>
                <a:gd name="connsiteY0" fmla="*/ 0 h 595267"/>
                <a:gd name="connsiteX1" fmla="*/ 302996 w 413216"/>
                <a:gd name="connsiteY1" fmla="*/ 0 h 595267"/>
                <a:gd name="connsiteX2" fmla="*/ 413216 w 413216"/>
                <a:gd name="connsiteY2" fmla="*/ 167033 h 595267"/>
                <a:gd name="connsiteX3" fmla="*/ 407876 w 413216"/>
                <a:gd name="connsiteY3" fmla="*/ 167033 h 595267"/>
                <a:gd name="connsiteX4" fmla="*/ 193759 w 413216"/>
                <a:gd name="connsiteY4" fmla="*/ 595266 h 595267"/>
                <a:gd name="connsiteX5" fmla="*/ 193760 w 413216"/>
                <a:gd name="connsiteY5" fmla="*/ 595267 h 595267"/>
                <a:gd name="connsiteX6" fmla="*/ 0 w 413216"/>
                <a:gd name="connsiteY6" fmla="*/ 595267 h 59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216" h="595267">
                  <a:moveTo>
                    <a:pt x="297634" y="0"/>
                  </a:moveTo>
                  <a:lnTo>
                    <a:pt x="302996" y="0"/>
                  </a:lnTo>
                  <a:lnTo>
                    <a:pt x="413216" y="167033"/>
                  </a:lnTo>
                  <a:lnTo>
                    <a:pt x="407876" y="167033"/>
                  </a:lnTo>
                  <a:lnTo>
                    <a:pt x="193759" y="595266"/>
                  </a:lnTo>
                  <a:lnTo>
                    <a:pt x="193760" y="595267"/>
                  </a:lnTo>
                  <a:lnTo>
                    <a:pt x="0" y="595267"/>
                  </a:lnTo>
                  <a:close/>
                </a:path>
              </a:pathLst>
            </a:custGeom>
            <a:gradFill>
              <a:gsLst>
                <a:gs pos="100000">
                  <a:srgbClr val="DFDFDF"/>
                </a:gs>
                <a:gs pos="0">
                  <a:srgbClr val="B4B4B4"/>
                </a:gs>
              </a:gsLst>
              <a:lin ang="2700000" scaled="0"/>
            </a:gradFill>
            <a:ln w="19050" cap="flat" cmpd="sng" algn="ctr">
              <a:noFill/>
              <a:prstDash val="solid"/>
              <a:miter lim="800000"/>
            </a:ln>
            <a:effectLst>
              <a:softEdge rad="0"/>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Agency FB" panose="020B0503020202020204" pitchFamily="34" charset="0"/>
                <a:ea typeface="宋体"/>
                <a:cs typeface="+mn-cs"/>
              </a:endParaRPr>
            </a:p>
          </p:txBody>
        </p:sp>
      </p:grpSp>
      <p:grpSp>
        <p:nvGrpSpPr>
          <p:cNvPr id="144" name="淘宝网Chenying0907出品 97"/>
          <p:cNvGrpSpPr/>
          <p:nvPr/>
        </p:nvGrpSpPr>
        <p:grpSpPr>
          <a:xfrm>
            <a:off x="4941680" y="2879369"/>
            <a:ext cx="758455" cy="632637"/>
            <a:chOff x="6586905" y="2679573"/>
            <a:chExt cx="1010966" cy="843565"/>
          </a:xfrm>
        </p:grpSpPr>
        <p:sp>
          <p:nvSpPr>
            <p:cNvPr id="145" name="六边形 144"/>
            <p:cNvSpPr/>
            <p:nvPr/>
          </p:nvSpPr>
          <p:spPr>
            <a:xfrm>
              <a:off x="6614230" y="2679573"/>
              <a:ext cx="978537" cy="843565"/>
            </a:xfrm>
            <a:prstGeom prst="hexagon">
              <a:avLst/>
            </a:prstGeom>
            <a:solidFill>
              <a:srgbClr val="663A77"/>
            </a:solidFill>
            <a:ln w="19050" cap="flat" cmpd="sng" algn="ctr">
              <a:noFill/>
              <a:prstDash val="solid"/>
              <a:miter lim="800000"/>
            </a:ln>
            <a:effectLst>
              <a:innerShdw blurRad="76200" dist="63500" dir="13500000">
                <a:prstClr val="black">
                  <a:alpha val="46000"/>
                </a:prstClr>
              </a:innerShdw>
              <a:softEdge rad="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Agency FB" panose="020B0503020202020204" pitchFamily="34" charset="0"/>
                <a:ea typeface="宋体"/>
                <a:cs typeface="+mn-cs"/>
              </a:endParaRPr>
            </a:p>
          </p:txBody>
        </p:sp>
        <p:sp>
          <p:nvSpPr>
            <p:cNvPr id="146" name="淘宝网Chenying0907出品 47"/>
            <p:cNvSpPr txBox="1"/>
            <p:nvPr/>
          </p:nvSpPr>
          <p:spPr>
            <a:xfrm>
              <a:off x="6586905" y="2842334"/>
              <a:ext cx="1010966" cy="55403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00" b="1" i="0" u="none" strike="noStrike" kern="0" cap="none" spc="0" normalizeH="0" baseline="0" noProof="0" dirty="0" smtClean="0">
                  <a:ln>
                    <a:noFill/>
                  </a:ln>
                  <a:solidFill>
                    <a:prstClr val="white"/>
                  </a:solidFill>
                  <a:effectLst/>
                  <a:uLnTx/>
                  <a:uFillTx/>
                  <a:latin typeface="Agency FB" panose="020B0503020202020204" pitchFamily="34" charset="0"/>
                  <a:ea typeface="方正正黑简体" panose="02000000000000000000" pitchFamily="2" charset="-122"/>
                </a:rPr>
                <a:t>05</a:t>
              </a:r>
              <a:endParaRPr kumimoji="0" lang="zh-CN" altLang="en-US" sz="2100" b="1" i="0" u="none" strike="noStrike" kern="0" cap="none" spc="0" normalizeH="0" baseline="0" noProof="0" dirty="0" smtClean="0">
                <a:ln>
                  <a:noFill/>
                </a:ln>
                <a:solidFill>
                  <a:prstClr val="white"/>
                </a:solidFill>
                <a:effectLst/>
                <a:uLnTx/>
                <a:uFillTx/>
                <a:latin typeface="Agency FB" panose="020B0503020202020204" pitchFamily="34" charset="0"/>
                <a:ea typeface="方正正黑简体" panose="02000000000000000000" pitchFamily="2" charset="-122"/>
              </a:endParaRPr>
            </a:p>
          </p:txBody>
        </p:sp>
      </p:grpSp>
      <p:grpSp>
        <p:nvGrpSpPr>
          <p:cNvPr id="147" name="淘宝网Chenying0907出品 126"/>
          <p:cNvGrpSpPr/>
          <p:nvPr/>
        </p:nvGrpSpPr>
        <p:grpSpPr>
          <a:xfrm>
            <a:off x="4764577" y="3680036"/>
            <a:ext cx="1129332" cy="973211"/>
            <a:chOff x="6350839" y="3747190"/>
            <a:chExt cx="1505319" cy="1297689"/>
          </a:xfrm>
        </p:grpSpPr>
        <p:sp>
          <p:nvSpPr>
            <p:cNvPr id="148" name="梯形 147"/>
            <p:cNvSpPr/>
            <p:nvPr/>
          </p:nvSpPr>
          <p:spPr>
            <a:xfrm>
              <a:off x="6717001" y="4817817"/>
              <a:ext cx="773977" cy="164519"/>
            </a:xfrm>
            <a:prstGeom prst="trapezoid">
              <a:avLst>
                <a:gd name="adj" fmla="val 66343"/>
              </a:avLst>
            </a:prstGeom>
            <a:gradFill>
              <a:gsLst>
                <a:gs pos="0">
                  <a:srgbClr val="E6E6E6"/>
                </a:gs>
                <a:gs pos="100000">
                  <a:srgbClr val="F7F7F7"/>
                </a:gs>
              </a:gsLst>
              <a:lin ang="27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Agency FB" panose="020B0503020202020204" pitchFamily="34" charset="0"/>
                <a:ea typeface="宋体"/>
                <a:cs typeface="+mn-cs"/>
              </a:endParaRPr>
            </a:p>
          </p:txBody>
        </p:sp>
        <p:sp>
          <p:nvSpPr>
            <p:cNvPr id="149" name="梯形 148"/>
            <p:cNvSpPr/>
            <p:nvPr/>
          </p:nvSpPr>
          <p:spPr>
            <a:xfrm flipV="1">
              <a:off x="6717001" y="3809733"/>
              <a:ext cx="773977" cy="164519"/>
            </a:xfrm>
            <a:prstGeom prst="trapezoid">
              <a:avLst>
                <a:gd name="adj" fmla="val 66343"/>
              </a:avLst>
            </a:prstGeom>
            <a:gradFill>
              <a:gsLst>
                <a:gs pos="100000">
                  <a:srgbClr val="DFDFDF"/>
                </a:gs>
                <a:gs pos="0">
                  <a:srgbClr val="B4B4B4"/>
                </a:gs>
              </a:gsLst>
              <a:lin ang="27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Agency FB" panose="020B0503020202020204" pitchFamily="34" charset="0"/>
                <a:ea typeface="宋体"/>
                <a:cs typeface="+mn-cs"/>
              </a:endParaRPr>
            </a:p>
          </p:txBody>
        </p:sp>
        <p:sp>
          <p:nvSpPr>
            <p:cNvPr id="150" name="六边形 149"/>
            <p:cNvSpPr/>
            <p:nvPr/>
          </p:nvSpPr>
          <p:spPr>
            <a:xfrm>
              <a:off x="6350839" y="3747190"/>
              <a:ext cx="1505319" cy="1297689"/>
            </a:xfrm>
            <a:prstGeom prst="hexagon">
              <a:avLst/>
            </a:prstGeom>
            <a:gradFill flip="none" rotWithShape="1">
              <a:gsLst>
                <a:gs pos="61000">
                  <a:srgbClr val="F6F6F6"/>
                </a:gs>
                <a:gs pos="37000">
                  <a:srgbClr val="E0E0E0"/>
                </a:gs>
                <a:gs pos="17000">
                  <a:srgbClr val="DEDEDE"/>
                </a:gs>
                <a:gs pos="100000">
                  <a:sysClr val="window" lastClr="FFFFFF"/>
                </a:gs>
              </a:gsLst>
              <a:lin ang="13500000" scaled="1"/>
              <a:tileRect/>
            </a:gradFill>
            <a:ln w="19050" cap="flat" cmpd="sng" algn="ctr">
              <a:noFill/>
              <a:prstDash val="solid"/>
              <a:miter lim="800000"/>
            </a:ln>
            <a:effectLst>
              <a:outerShdw blurRad="381000" dist="127000" dir="2400000" algn="tl" rotWithShape="0">
                <a:srgbClr val="696969">
                  <a:alpha val="47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Agency FB" panose="020B0503020202020204" pitchFamily="34" charset="0"/>
                <a:ea typeface="宋体"/>
                <a:cs typeface="+mn-cs"/>
              </a:endParaRPr>
            </a:p>
          </p:txBody>
        </p:sp>
        <p:sp>
          <p:nvSpPr>
            <p:cNvPr id="151" name="淘宝网Chenying0907出品 43"/>
            <p:cNvSpPr/>
            <p:nvPr/>
          </p:nvSpPr>
          <p:spPr>
            <a:xfrm>
              <a:off x="6424371" y="3809734"/>
              <a:ext cx="1360218" cy="1172601"/>
            </a:xfrm>
            <a:custGeom>
              <a:avLst/>
              <a:gdLst>
                <a:gd name="connsiteX0" fmla="*/ 407876 w 1381020"/>
                <a:gd name="connsiteY0" fmla="*/ 167033 h 1190534"/>
                <a:gd name="connsiteX1" fmla="*/ 193759 w 1381020"/>
                <a:gd name="connsiteY1" fmla="*/ 595266 h 1190534"/>
                <a:gd name="connsiteX2" fmla="*/ 407876 w 1381020"/>
                <a:gd name="connsiteY2" fmla="*/ 1023499 h 1190534"/>
                <a:gd name="connsiteX3" fmla="*/ 973145 w 1381020"/>
                <a:gd name="connsiteY3" fmla="*/ 1023499 h 1190534"/>
                <a:gd name="connsiteX4" fmla="*/ 1187261 w 1381020"/>
                <a:gd name="connsiteY4" fmla="*/ 595266 h 1190534"/>
                <a:gd name="connsiteX5" fmla="*/ 973145 w 1381020"/>
                <a:gd name="connsiteY5" fmla="*/ 167033 h 1190534"/>
                <a:gd name="connsiteX6" fmla="*/ 297634 w 1381020"/>
                <a:gd name="connsiteY6" fmla="*/ 0 h 1190534"/>
                <a:gd name="connsiteX7" fmla="*/ 1083387 w 1381020"/>
                <a:gd name="connsiteY7" fmla="*/ 0 h 1190534"/>
                <a:gd name="connsiteX8" fmla="*/ 1381020 w 1381020"/>
                <a:gd name="connsiteY8" fmla="*/ 595267 h 1190534"/>
                <a:gd name="connsiteX9" fmla="*/ 1083387 w 1381020"/>
                <a:gd name="connsiteY9" fmla="*/ 1190534 h 1190534"/>
                <a:gd name="connsiteX10" fmla="*/ 297634 w 1381020"/>
                <a:gd name="connsiteY10" fmla="*/ 1190534 h 1190534"/>
                <a:gd name="connsiteX11" fmla="*/ 0 w 1381020"/>
                <a:gd name="connsiteY11" fmla="*/ 595267 h 119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81020" h="1190534">
                  <a:moveTo>
                    <a:pt x="407876" y="167033"/>
                  </a:moveTo>
                  <a:lnTo>
                    <a:pt x="193759" y="595266"/>
                  </a:lnTo>
                  <a:lnTo>
                    <a:pt x="407876" y="1023499"/>
                  </a:lnTo>
                  <a:lnTo>
                    <a:pt x="973145" y="1023499"/>
                  </a:lnTo>
                  <a:lnTo>
                    <a:pt x="1187261" y="595266"/>
                  </a:lnTo>
                  <a:lnTo>
                    <a:pt x="973145" y="167033"/>
                  </a:lnTo>
                  <a:close/>
                  <a:moveTo>
                    <a:pt x="297634" y="0"/>
                  </a:moveTo>
                  <a:lnTo>
                    <a:pt x="1083387" y="0"/>
                  </a:lnTo>
                  <a:lnTo>
                    <a:pt x="1381020" y="595267"/>
                  </a:lnTo>
                  <a:lnTo>
                    <a:pt x="1083387" y="1190534"/>
                  </a:lnTo>
                  <a:lnTo>
                    <a:pt x="297634" y="1190534"/>
                  </a:lnTo>
                  <a:lnTo>
                    <a:pt x="0" y="595267"/>
                  </a:lnTo>
                  <a:close/>
                </a:path>
              </a:pathLst>
            </a:custGeom>
            <a:gradFill>
              <a:gsLst>
                <a:gs pos="57000">
                  <a:srgbClr val="F5F5F5"/>
                </a:gs>
                <a:gs pos="32000">
                  <a:srgbClr val="DEDEDE"/>
                </a:gs>
                <a:gs pos="0">
                  <a:srgbClr val="CBCBCB"/>
                </a:gs>
                <a:gs pos="100000">
                  <a:sysClr val="window" lastClr="FFFFFF"/>
                </a:gs>
              </a:gsLst>
              <a:lin ang="2700000" scaled="1"/>
            </a:gradFill>
            <a:ln w="19050" cap="flat" cmpd="sng" algn="ctr">
              <a:noFill/>
              <a:prstDash val="solid"/>
              <a:miter lim="800000"/>
            </a:ln>
            <a:effectLst>
              <a:softEdge rad="0"/>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Agency FB" panose="020B0503020202020204" pitchFamily="34" charset="0"/>
                <a:ea typeface="宋体"/>
                <a:cs typeface="+mn-cs"/>
              </a:endParaRPr>
            </a:p>
          </p:txBody>
        </p:sp>
        <p:sp>
          <p:nvSpPr>
            <p:cNvPr id="152" name="梯形 71"/>
            <p:cNvSpPr/>
            <p:nvPr/>
          </p:nvSpPr>
          <p:spPr>
            <a:xfrm rot="14580000" flipH="1">
              <a:off x="7231674" y="4055170"/>
              <a:ext cx="656958" cy="169043"/>
            </a:xfrm>
            <a:custGeom>
              <a:avLst/>
              <a:gdLst>
                <a:gd name="connsiteX0" fmla="*/ 0 w 667005"/>
                <a:gd name="connsiteY0" fmla="*/ 171628 h 171628"/>
                <a:gd name="connsiteX1" fmla="*/ 85140 w 667005"/>
                <a:gd name="connsiteY1" fmla="*/ 0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737 h 171737"/>
                <a:gd name="connsiteX1" fmla="*/ 99339 w 667005"/>
                <a:gd name="connsiteY1" fmla="*/ 0 h 171737"/>
                <a:gd name="connsiteX2" fmla="*/ 581865 w 667005"/>
                <a:gd name="connsiteY2" fmla="*/ 109 h 171737"/>
                <a:gd name="connsiteX3" fmla="*/ 667005 w 667005"/>
                <a:gd name="connsiteY3" fmla="*/ 171737 h 171737"/>
                <a:gd name="connsiteX4" fmla="*/ 0 w 667005"/>
                <a:gd name="connsiteY4" fmla="*/ 171737 h 171737"/>
                <a:gd name="connsiteX0" fmla="*/ 0 w 667005"/>
                <a:gd name="connsiteY0" fmla="*/ 171628 h 171628"/>
                <a:gd name="connsiteX1" fmla="*/ 140601 w 667005"/>
                <a:gd name="connsiteY1" fmla="*/ 10938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628 h 171628"/>
                <a:gd name="connsiteX1" fmla="*/ 103609 w 667005"/>
                <a:gd name="connsiteY1" fmla="*/ 1280 h 171628"/>
                <a:gd name="connsiteX2" fmla="*/ 581865 w 667005"/>
                <a:gd name="connsiteY2" fmla="*/ 0 h 171628"/>
                <a:gd name="connsiteX3" fmla="*/ 667005 w 667005"/>
                <a:gd name="connsiteY3" fmla="*/ 171628 h 171628"/>
                <a:gd name="connsiteX4" fmla="*/ 0 w 667005"/>
                <a:gd name="connsiteY4" fmla="*/ 171628 h 1716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7005" h="171628">
                  <a:moveTo>
                    <a:pt x="0" y="171628"/>
                  </a:moveTo>
                  <a:lnTo>
                    <a:pt x="103609" y="1280"/>
                  </a:lnTo>
                  <a:lnTo>
                    <a:pt x="581865" y="0"/>
                  </a:lnTo>
                  <a:lnTo>
                    <a:pt x="667005" y="171628"/>
                  </a:lnTo>
                  <a:lnTo>
                    <a:pt x="0" y="171628"/>
                  </a:lnTo>
                  <a:close/>
                </a:path>
              </a:pathLst>
            </a:custGeom>
            <a:gradFill>
              <a:gsLst>
                <a:gs pos="0">
                  <a:srgbClr val="DEDEDE"/>
                </a:gs>
                <a:gs pos="100000">
                  <a:srgbClr val="F4F4F4"/>
                </a:gs>
              </a:gsLst>
              <a:lin ang="27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Agency FB" panose="020B0503020202020204" pitchFamily="34" charset="0"/>
                <a:ea typeface="宋体"/>
                <a:cs typeface="+mn-cs"/>
              </a:endParaRPr>
            </a:p>
          </p:txBody>
        </p:sp>
        <p:sp>
          <p:nvSpPr>
            <p:cNvPr id="153" name="淘宝网Chenying0907出品 47"/>
            <p:cNvSpPr/>
            <p:nvPr/>
          </p:nvSpPr>
          <p:spPr>
            <a:xfrm>
              <a:off x="6424753" y="3813951"/>
              <a:ext cx="406992" cy="586301"/>
            </a:xfrm>
            <a:custGeom>
              <a:avLst/>
              <a:gdLst>
                <a:gd name="connsiteX0" fmla="*/ 297634 w 413216"/>
                <a:gd name="connsiteY0" fmla="*/ 0 h 595267"/>
                <a:gd name="connsiteX1" fmla="*/ 302996 w 413216"/>
                <a:gd name="connsiteY1" fmla="*/ 0 h 595267"/>
                <a:gd name="connsiteX2" fmla="*/ 413216 w 413216"/>
                <a:gd name="connsiteY2" fmla="*/ 167033 h 595267"/>
                <a:gd name="connsiteX3" fmla="*/ 407876 w 413216"/>
                <a:gd name="connsiteY3" fmla="*/ 167033 h 595267"/>
                <a:gd name="connsiteX4" fmla="*/ 193759 w 413216"/>
                <a:gd name="connsiteY4" fmla="*/ 595266 h 595267"/>
                <a:gd name="connsiteX5" fmla="*/ 193760 w 413216"/>
                <a:gd name="connsiteY5" fmla="*/ 595267 h 595267"/>
                <a:gd name="connsiteX6" fmla="*/ 0 w 413216"/>
                <a:gd name="connsiteY6" fmla="*/ 595267 h 59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216" h="595267">
                  <a:moveTo>
                    <a:pt x="297634" y="0"/>
                  </a:moveTo>
                  <a:lnTo>
                    <a:pt x="302996" y="0"/>
                  </a:lnTo>
                  <a:lnTo>
                    <a:pt x="413216" y="167033"/>
                  </a:lnTo>
                  <a:lnTo>
                    <a:pt x="407876" y="167033"/>
                  </a:lnTo>
                  <a:lnTo>
                    <a:pt x="193759" y="595266"/>
                  </a:lnTo>
                  <a:lnTo>
                    <a:pt x="193760" y="595267"/>
                  </a:lnTo>
                  <a:lnTo>
                    <a:pt x="0" y="595267"/>
                  </a:lnTo>
                  <a:close/>
                </a:path>
              </a:pathLst>
            </a:custGeom>
            <a:gradFill>
              <a:gsLst>
                <a:gs pos="100000">
                  <a:srgbClr val="DFDFDF"/>
                </a:gs>
                <a:gs pos="0">
                  <a:srgbClr val="B4B4B4"/>
                </a:gs>
              </a:gsLst>
              <a:lin ang="2700000" scaled="0"/>
            </a:gradFill>
            <a:ln w="19050" cap="flat" cmpd="sng" algn="ctr">
              <a:noFill/>
              <a:prstDash val="solid"/>
              <a:miter lim="800000"/>
            </a:ln>
            <a:effectLst>
              <a:softEdge rad="0"/>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Agency FB" panose="020B0503020202020204" pitchFamily="34" charset="0"/>
                <a:ea typeface="宋体"/>
                <a:cs typeface="+mn-cs"/>
              </a:endParaRPr>
            </a:p>
          </p:txBody>
        </p:sp>
      </p:grpSp>
      <p:grpSp>
        <p:nvGrpSpPr>
          <p:cNvPr id="154" name="淘宝网Chenying0907出品 113"/>
          <p:cNvGrpSpPr/>
          <p:nvPr/>
        </p:nvGrpSpPr>
        <p:grpSpPr>
          <a:xfrm>
            <a:off x="4941680" y="3850321"/>
            <a:ext cx="758455" cy="632637"/>
            <a:chOff x="6586905" y="3974251"/>
            <a:chExt cx="1010966" cy="843565"/>
          </a:xfrm>
        </p:grpSpPr>
        <p:sp>
          <p:nvSpPr>
            <p:cNvPr id="155" name="六边形 154"/>
            <p:cNvSpPr/>
            <p:nvPr/>
          </p:nvSpPr>
          <p:spPr>
            <a:xfrm>
              <a:off x="6614230" y="3974251"/>
              <a:ext cx="978537" cy="843565"/>
            </a:xfrm>
            <a:prstGeom prst="hexagon">
              <a:avLst/>
            </a:prstGeom>
            <a:solidFill>
              <a:srgbClr val="C65885"/>
            </a:solidFill>
            <a:ln w="19050" cap="flat" cmpd="sng" algn="ctr">
              <a:noFill/>
              <a:prstDash val="solid"/>
              <a:miter lim="800000"/>
            </a:ln>
            <a:effectLst>
              <a:innerShdw blurRad="76200" dist="63500" dir="13500000">
                <a:prstClr val="black">
                  <a:alpha val="46000"/>
                </a:prstClr>
              </a:innerShdw>
              <a:softEdge rad="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Agency FB" panose="020B0503020202020204" pitchFamily="34" charset="0"/>
                <a:ea typeface="宋体"/>
                <a:cs typeface="+mn-cs"/>
              </a:endParaRPr>
            </a:p>
          </p:txBody>
        </p:sp>
        <p:sp>
          <p:nvSpPr>
            <p:cNvPr id="156" name="淘宝网Chenying0907出品 50"/>
            <p:cNvSpPr txBox="1"/>
            <p:nvPr/>
          </p:nvSpPr>
          <p:spPr>
            <a:xfrm>
              <a:off x="6586905" y="4118519"/>
              <a:ext cx="1010966" cy="55403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00" b="1" i="0" u="none" strike="noStrike" kern="0" cap="none" spc="0" normalizeH="0" baseline="0" noProof="0" dirty="0" smtClean="0">
                  <a:ln>
                    <a:noFill/>
                  </a:ln>
                  <a:solidFill>
                    <a:prstClr val="white"/>
                  </a:solidFill>
                  <a:effectLst/>
                  <a:uLnTx/>
                  <a:uFillTx/>
                  <a:latin typeface="Agency FB" panose="020B0503020202020204" pitchFamily="34" charset="0"/>
                  <a:ea typeface="方正正黑简体" panose="02000000000000000000" pitchFamily="2" charset="-122"/>
                </a:rPr>
                <a:t>04</a:t>
              </a:r>
              <a:endParaRPr kumimoji="0" lang="zh-CN" altLang="en-US" sz="2100" b="1" i="0" u="none" strike="noStrike" kern="0" cap="none" spc="0" normalizeH="0" baseline="0" noProof="0" dirty="0" smtClean="0">
                <a:ln>
                  <a:noFill/>
                </a:ln>
                <a:solidFill>
                  <a:prstClr val="white"/>
                </a:solidFill>
                <a:effectLst/>
                <a:uLnTx/>
                <a:uFillTx/>
                <a:latin typeface="Agency FB" panose="020B0503020202020204" pitchFamily="34" charset="0"/>
                <a:ea typeface="方正正黑简体" panose="02000000000000000000" pitchFamily="2" charset="-122"/>
              </a:endParaRPr>
            </a:p>
          </p:txBody>
        </p:sp>
      </p:grpSp>
      <p:grpSp>
        <p:nvGrpSpPr>
          <p:cNvPr id="157" name="淘宝网Chenying0907出品 125"/>
          <p:cNvGrpSpPr/>
          <p:nvPr/>
        </p:nvGrpSpPr>
        <p:grpSpPr>
          <a:xfrm>
            <a:off x="3874648" y="4156827"/>
            <a:ext cx="1129332" cy="973211"/>
            <a:chOff x="5164627" y="4382948"/>
            <a:chExt cx="1505319" cy="1297689"/>
          </a:xfrm>
        </p:grpSpPr>
        <p:sp>
          <p:nvSpPr>
            <p:cNvPr id="158" name="梯形 157"/>
            <p:cNvSpPr/>
            <p:nvPr/>
          </p:nvSpPr>
          <p:spPr>
            <a:xfrm>
              <a:off x="5530789" y="5453575"/>
              <a:ext cx="773977" cy="164519"/>
            </a:xfrm>
            <a:prstGeom prst="trapezoid">
              <a:avLst>
                <a:gd name="adj" fmla="val 66343"/>
              </a:avLst>
            </a:prstGeom>
            <a:gradFill>
              <a:gsLst>
                <a:gs pos="0">
                  <a:srgbClr val="E6E6E6"/>
                </a:gs>
                <a:gs pos="100000">
                  <a:srgbClr val="F7F7F7"/>
                </a:gs>
              </a:gsLst>
              <a:lin ang="27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Agency FB" panose="020B0503020202020204" pitchFamily="34" charset="0"/>
                <a:ea typeface="宋体"/>
                <a:cs typeface="+mn-cs"/>
              </a:endParaRPr>
            </a:p>
          </p:txBody>
        </p:sp>
        <p:sp>
          <p:nvSpPr>
            <p:cNvPr id="159" name="梯形 158"/>
            <p:cNvSpPr/>
            <p:nvPr/>
          </p:nvSpPr>
          <p:spPr>
            <a:xfrm flipV="1">
              <a:off x="5530789" y="4445491"/>
              <a:ext cx="773977" cy="164519"/>
            </a:xfrm>
            <a:prstGeom prst="trapezoid">
              <a:avLst>
                <a:gd name="adj" fmla="val 66343"/>
              </a:avLst>
            </a:prstGeom>
            <a:gradFill>
              <a:gsLst>
                <a:gs pos="100000">
                  <a:srgbClr val="DFDFDF"/>
                </a:gs>
                <a:gs pos="0">
                  <a:srgbClr val="B4B4B4"/>
                </a:gs>
              </a:gsLst>
              <a:lin ang="27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Agency FB" panose="020B0503020202020204" pitchFamily="34" charset="0"/>
                <a:ea typeface="宋体"/>
                <a:cs typeface="+mn-cs"/>
              </a:endParaRPr>
            </a:p>
          </p:txBody>
        </p:sp>
        <p:sp>
          <p:nvSpPr>
            <p:cNvPr id="160" name="六边形 159"/>
            <p:cNvSpPr/>
            <p:nvPr/>
          </p:nvSpPr>
          <p:spPr>
            <a:xfrm>
              <a:off x="5164627" y="4382948"/>
              <a:ext cx="1505319" cy="1297689"/>
            </a:xfrm>
            <a:prstGeom prst="hexagon">
              <a:avLst/>
            </a:prstGeom>
            <a:gradFill flip="none" rotWithShape="1">
              <a:gsLst>
                <a:gs pos="61000">
                  <a:srgbClr val="F6F6F6"/>
                </a:gs>
                <a:gs pos="37000">
                  <a:srgbClr val="E0E0E0"/>
                </a:gs>
                <a:gs pos="17000">
                  <a:srgbClr val="DEDEDE"/>
                </a:gs>
                <a:gs pos="100000">
                  <a:sysClr val="window" lastClr="FFFFFF"/>
                </a:gs>
              </a:gsLst>
              <a:lin ang="13500000" scaled="1"/>
              <a:tileRect/>
            </a:gradFill>
            <a:ln w="19050" cap="flat" cmpd="sng" algn="ctr">
              <a:noFill/>
              <a:prstDash val="solid"/>
              <a:miter lim="800000"/>
            </a:ln>
            <a:effectLst>
              <a:outerShdw blurRad="381000" dist="127000" dir="2400000" algn="tl" rotWithShape="0">
                <a:srgbClr val="696969">
                  <a:alpha val="47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Agency FB" panose="020B0503020202020204" pitchFamily="34" charset="0"/>
                <a:ea typeface="宋体"/>
                <a:cs typeface="+mn-cs"/>
              </a:endParaRPr>
            </a:p>
          </p:txBody>
        </p:sp>
        <p:sp>
          <p:nvSpPr>
            <p:cNvPr id="161" name="淘宝网Chenying0907出品 35"/>
            <p:cNvSpPr/>
            <p:nvPr/>
          </p:nvSpPr>
          <p:spPr>
            <a:xfrm>
              <a:off x="5238159" y="4445492"/>
              <a:ext cx="1360218" cy="1172601"/>
            </a:xfrm>
            <a:custGeom>
              <a:avLst/>
              <a:gdLst>
                <a:gd name="connsiteX0" fmla="*/ 407876 w 1381020"/>
                <a:gd name="connsiteY0" fmla="*/ 167033 h 1190534"/>
                <a:gd name="connsiteX1" fmla="*/ 193759 w 1381020"/>
                <a:gd name="connsiteY1" fmla="*/ 595266 h 1190534"/>
                <a:gd name="connsiteX2" fmla="*/ 407876 w 1381020"/>
                <a:gd name="connsiteY2" fmla="*/ 1023499 h 1190534"/>
                <a:gd name="connsiteX3" fmla="*/ 973145 w 1381020"/>
                <a:gd name="connsiteY3" fmla="*/ 1023499 h 1190534"/>
                <a:gd name="connsiteX4" fmla="*/ 1187261 w 1381020"/>
                <a:gd name="connsiteY4" fmla="*/ 595266 h 1190534"/>
                <a:gd name="connsiteX5" fmla="*/ 973145 w 1381020"/>
                <a:gd name="connsiteY5" fmla="*/ 167033 h 1190534"/>
                <a:gd name="connsiteX6" fmla="*/ 297634 w 1381020"/>
                <a:gd name="connsiteY6" fmla="*/ 0 h 1190534"/>
                <a:gd name="connsiteX7" fmla="*/ 1083387 w 1381020"/>
                <a:gd name="connsiteY7" fmla="*/ 0 h 1190534"/>
                <a:gd name="connsiteX8" fmla="*/ 1381020 w 1381020"/>
                <a:gd name="connsiteY8" fmla="*/ 595267 h 1190534"/>
                <a:gd name="connsiteX9" fmla="*/ 1083387 w 1381020"/>
                <a:gd name="connsiteY9" fmla="*/ 1190534 h 1190534"/>
                <a:gd name="connsiteX10" fmla="*/ 297634 w 1381020"/>
                <a:gd name="connsiteY10" fmla="*/ 1190534 h 1190534"/>
                <a:gd name="connsiteX11" fmla="*/ 0 w 1381020"/>
                <a:gd name="connsiteY11" fmla="*/ 595267 h 119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81020" h="1190534">
                  <a:moveTo>
                    <a:pt x="407876" y="167033"/>
                  </a:moveTo>
                  <a:lnTo>
                    <a:pt x="193759" y="595266"/>
                  </a:lnTo>
                  <a:lnTo>
                    <a:pt x="407876" y="1023499"/>
                  </a:lnTo>
                  <a:lnTo>
                    <a:pt x="973145" y="1023499"/>
                  </a:lnTo>
                  <a:lnTo>
                    <a:pt x="1187261" y="595266"/>
                  </a:lnTo>
                  <a:lnTo>
                    <a:pt x="973145" y="167033"/>
                  </a:lnTo>
                  <a:close/>
                  <a:moveTo>
                    <a:pt x="297634" y="0"/>
                  </a:moveTo>
                  <a:lnTo>
                    <a:pt x="1083387" y="0"/>
                  </a:lnTo>
                  <a:lnTo>
                    <a:pt x="1381020" y="595267"/>
                  </a:lnTo>
                  <a:lnTo>
                    <a:pt x="1083387" y="1190534"/>
                  </a:lnTo>
                  <a:lnTo>
                    <a:pt x="297634" y="1190534"/>
                  </a:lnTo>
                  <a:lnTo>
                    <a:pt x="0" y="595267"/>
                  </a:lnTo>
                  <a:close/>
                </a:path>
              </a:pathLst>
            </a:custGeom>
            <a:gradFill>
              <a:gsLst>
                <a:gs pos="57000">
                  <a:srgbClr val="F5F5F5"/>
                </a:gs>
                <a:gs pos="32000">
                  <a:srgbClr val="DEDEDE"/>
                </a:gs>
                <a:gs pos="0">
                  <a:srgbClr val="CBCBCB"/>
                </a:gs>
                <a:gs pos="100000">
                  <a:sysClr val="window" lastClr="FFFFFF"/>
                </a:gs>
              </a:gsLst>
              <a:lin ang="2700000" scaled="1"/>
            </a:gradFill>
            <a:ln w="19050" cap="flat" cmpd="sng" algn="ctr">
              <a:noFill/>
              <a:prstDash val="solid"/>
              <a:miter lim="800000"/>
            </a:ln>
            <a:effectLst>
              <a:softEdge rad="0"/>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Agency FB" panose="020B0503020202020204" pitchFamily="34" charset="0"/>
                <a:ea typeface="宋体"/>
                <a:cs typeface="+mn-cs"/>
              </a:endParaRPr>
            </a:p>
          </p:txBody>
        </p:sp>
        <p:sp>
          <p:nvSpPr>
            <p:cNvPr id="162" name="梯形 71"/>
            <p:cNvSpPr/>
            <p:nvPr/>
          </p:nvSpPr>
          <p:spPr>
            <a:xfrm rot="14580000" flipH="1">
              <a:off x="6045462" y="4690928"/>
              <a:ext cx="656958" cy="169043"/>
            </a:xfrm>
            <a:custGeom>
              <a:avLst/>
              <a:gdLst>
                <a:gd name="connsiteX0" fmla="*/ 0 w 667005"/>
                <a:gd name="connsiteY0" fmla="*/ 171628 h 171628"/>
                <a:gd name="connsiteX1" fmla="*/ 85140 w 667005"/>
                <a:gd name="connsiteY1" fmla="*/ 0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737 h 171737"/>
                <a:gd name="connsiteX1" fmla="*/ 99339 w 667005"/>
                <a:gd name="connsiteY1" fmla="*/ 0 h 171737"/>
                <a:gd name="connsiteX2" fmla="*/ 581865 w 667005"/>
                <a:gd name="connsiteY2" fmla="*/ 109 h 171737"/>
                <a:gd name="connsiteX3" fmla="*/ 667005 w 667005"/>
                <a:gd name="connsiteY3" fmla="*/ 171737 h 171737"/>
                <a:gd name="connsiteX4" fmla="*/ 0 w 667005"/>
                <a:gd name="connsiteY4" fmla="*/ 171737 h 171737"/>
                <a:gd name="connsiteX0" fmla="*/ 0 w 667005"/>
                <a:gd name="connsiteY0" fmla="*/ 171628 h 171628"/>
                <a:gd name="connsiteX1" fmla="*/ 140601 w 667005"/>
                <a:gd name="connsiteY1" fmla="*/ 10938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628 h 171628"/>
                <a:gd name="connsiteX1" fmla="*/ 103609 w 667005"/>
                <a:gd name="connsiteY1" fmla="*/ 1280 h 171628"/>
                <a:gd name="connsiteX2" fmla="*/ 581865 w 667005"/>
                <a:gd name="connsiteY2" fmla="*/ 0 h 171628"/>
                <a:gd name="connsiteX3" fmla="*/ 667005 w 667005"/>
                <a:gd name="connsiteY3" fmla="*/ 171628 h 171628"/>
                <a:gd name="connsiteX4" fmla="*/ 0 w 667005"/>
                <a:gd name="connsiteY4" fmla="*/ 171628 h 1716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7005" h="171628">
                  <a:moveTo>
                    <a:pt x="0" y="171628"/>
                  </a:moveTo>
                  <a:lnTo>
                    <a:pt x="103609" y="1280"/>
                  </a:lnTo>
                  <a:lnTo>
                    <a:pt x="581865" y="0"/>
                  </a:lnTo>
                  <a:lnTo>
                    <a:pt x="667005" y="171628"/>
                  </a:lnTo>
                  <a:lnTo>
                    <a:pt x="0" y="171628"/>
                  </a:lnTo>
                  <a:close/>
                </a:path>
              </a:pathLst>
            </a:custGeom>
            <a:gradFill>
              <a:gsLst>
                <a:gs pos="0">
                  <a:srgbClr val="DEDEDE"/>
                </a:gs>
                <a:gs pos="100000">
                  <a:srgbClr val="F4F4F4"/>
                </a:gs>
              </a:gsLst>
              <a:lin ang="27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Agency FB" panose="020B0503020202020204" pitchFamily="34" charset="0"/>
                <a:ea typeface="宋体"/>
                <a:cs typeface="+mn-cs"/>
              </a:endParaRPr>
            </a:p>
          </p:txBody>
        </p:sp>
        <p:sp>
          <p:nvSpPr>
            <p:cNvPr id="163" name="淘宝网Chenying0907出品 39"/>
            <p:cNvSpPr/>
            <p:nvPr/>
          </p:nvSpPr>
          <p:spPr>
            <a:xfrm>
              <a:off x="5238541" y="4449709"/>
              <a:ext cx="406992" cy="586301"/>
            </a:xfrm>
            <a:custGeom>
              <a:avLst/>
              <a:gdLst>
                <a:gd name="connsiteX0" fmla="*/ 297634 w 413216"/>
                <a:gd name="connsiteY0" fmla="*/ 0 h 595267"/>
                <a:gd name="connsiteX1" fmla="*/ 302996 w 413216"/>
                <a:gd name="connsiteY1" fmla="*/ 0 h 595267"/>
                <a:gd name="connsiteX2" fmla="*/ 413216 w 413216"/>
                <a:gd name="connsiteY2" fmla="*/ 167033 h 595267"/>
                <a:gd name="connsiteX3" fmla="*/ 407876 w 413216"/>
                <a:gd name="connsiteY3" fmla="*/ 167033 h 595267"/>
                <a:gd name="connsiteX4" fmla="*/ 193759 w 413216"/>
                <a:gd name="connsiteY4" fmla="*/ 595266 h 595267"/>
                <a:gd name="connsiteX5" fmla="*/ 193760 w 413216"/>
                <a:gd name="connsiteY5" fmla="*/ 595267 h 595267"/>
                <a:gd name="connsiteX6" fmla="*/ 0 w 413216"/>
                <a:gd name="connsiteY6" fmla="*/ 595267 h 59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216" h="595267">
                  <a:moveTo>
                    <a:pt x="297634" y="0"/>
                  </a:moveTo>
                  <a:lnTo>
                    <a:pt x="302996" y="0"/>
                  </a:lnTo>
                  <a:lnTo>
                    <a:pt x="413216" y="167033"/>
                  </a:lnTo>
                  <a:lnTo>
                    <a:pt x="407876" y="167033"/>
                  </a:lnTo>
                  <a:lnTo>
                    <a:pt x="193759" y="595266"/>
                  </a:lnTo>
                  <a:lnTo>
                    <a:pt x="193760" y="595267"/>
                  </a:lnTo>
                  <a:lnTo>
                    <a:pt x="0" y="595267"/>
                  </a:lnTo>
                  <a:close/>
                </a:path>
              </a:pathLst>
            </a:custGeom>
            <a:gradFill>
              <a:gsLst>
                <a:gs pos="100000">
                  <a:srgbClr val="DFDFDF"/>
                </a:gs>
                <a:gs pos="0">
                  <a:srgbClr val="B4B4B4"/>
                </a:gs>
              </a:gsLst>
              <a:lin ang="2700000" scaled="0"/>
            </a:gradFill>
            <a:ln w="19050" cap="flat" cmpd="sng" algn="ctr">
              <a:noFill/>
              <a:prstDash val="solid"/>
              <a:miter lim="800000"/>
            </a:ln>
            <a:effectLst>
              <a:softEdge rad="0"/>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Agency FB" panose="020B0503020202020204" pitchFamily="34" charset="0"/>
                <a:ea typeface="宋体"/>
                <a:cs typeface="+mn-cs"/>
              </a:endParaRPr>
            </a:p>
          </p:txBody>
        </p:sp>
      </p:grpSp>
      <p:grpSp>
        <p:nvGrpSpPr>
          <p:cNvPr id="164" name="淘宝网Chenying0907出品 111"/>
          <p:cNvGrpSpPr/>
          <p:nvPr/>
        </p:nvGrpSpPr>
        <p:grpSpPr>
          <a:xfrm>
            <a:off x="4045760" y="4327112"/>
            <a:ext cx="760618" cy="632637"/>
            <a:chOff x="5392706" y="4610009"/>
            <a:chExt cx="1013849" cy="843565"/>
          </a:xfrm>
        </p:grpSpPr>
        <p:sp>
          <p:nvSpPr>
            <p:cNvPr id="165" name="六边形 164"/>
            <p:cNvSpPr/>
            <p:nvPr/>
          </p:nvSpPr>
          <p:spPr>
            <a:xfrm>
              <a:off x="5428018" y="4610009"/>
              <a:ext cx="978537" cy="843565"/>
            </a:xfrm>
            <a:prstGeom prst="hexagon">
              <a:avLst/>
            </a:prstGeom>
            <a:solidFill>
              <a:srgbClr val="00AF92"/>
            </a:solidFill>
            <a:ln w="19050" cap="flat" cmpd="sng" algn="ctr">
              <a:noFill/>
              <a:prstDash val="solid"/>
              <a:miter lim="800000"/>
            </a:ln>
            <a:effectLst>
              <a:innerShdw blurRad="76200" dist="63500" dir="13500000">
                <a:prstClr val="black">
                  <a:alpha val="46000"/>
                </a:prstClr>
              </a:innerShdw>
              <a:softEdge rad="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Agency FB" panose="020B0503020202020204" pitchFamily="34" charset="0"/>
                <a:ea typeface="宋体"/>
                <a:cs typeface="+mn-cs"/>
              </a:endParaRPr>
            </a:p>
          </p:txBody>
        </p:sp>
        <p:sp>
          <p:nvSpPr>
            <p:cNvPr id="166" name="淘宝网Chenying0907出品 52"/>
            <p:cNvSpPr txBox="1"/>
            <p:nvPr/>
          </p:nvSpPr>
          <p:spPr>
            <a:xfrm>
              <a:off x="5392706" y="4771238"/>
              <a:ext cx="1010966" cy="55403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00" b="1" i="0" u="none" strike="noStrike" kern="0" cap="none" spc="0" normalizeH="0" baseline="0" noProof="0" dirty="0" smtClean="0">
                  <a:ln>
                    <a:noFill/>
                  </a:ln>
                  <a:solidFill>
                    <a:prstClr val="white"/>
                  </a:solidFill>
                  <a:effectLst/>
                  <a:uLnTx/>
                  <a:uFillTx/>
                  <a:latin typeface="Agency FB" panose="020B0503020202020204" pitchFamily="34" charset="0"/>
                  <a:ea typeface="方正正黑简体" panose="02000000000000000000" pitchFamily="2" charset="-122"/>
                </a:rPr>
                <a:t>03</a:t>
              </a:r>
              <a:endParaRPr kumimoji="0" lang="zh-CN" altLang="en-US" sz="2100" b="1" i="0" u="none" strike="noStrike" kern="0" cap="none" spc="0" normalizeH="0" baseline="0" noProof="0" dirty="0" smtClean="0">
                <a:ln>
                  <a:noFill/>
                </a:ln>
                <a:solidFill>
                  <a:prstClr val="white"/>
                </a:solidFill>
                <a:effectLst/>
                <a:uLnTx/>
                <a:uFillTx/>
                <a:latin typeface="Agency FB" panose="020B0503020202020204" pitchFamily="34" charset="0"/>
                <a:ea typeface="方正正黑简体" panose="02000000000000000000" pitchFamily="2" charset="-122"/>
              </a:endParaRPr>
            </a:p>
          </p:txBody>
        </p:sp>
      </p:grpSp>
      <p:grpSp>
        <p:nvGrpSpPr>
          <p:cNvPr id="167" name="淘宝网Chenying0907出品 116"/>
          <p:cNvGrpSpPr/>
          <p:nvPr/>
        </p:nvGrpSpPr>
        <p:grpSpPr>
          <a:xfrm>
            <a:off x="3874648" y="2223002"/>
            <a:ext cx="1129332" cy="973211"/>
            <a:chOff x="5164627" y="1804365"/>
            <a:chExt cx="1505319" cy="1297689"/>
          </a:xfrm>
        </p:grpSpPr>
        <p:sp>
          <p:nvSpPr>
            <p:cNvPr id="168" name="梯形 167"/>
            <p:cNvSpPr/>
            <p:nvPr/>
          </p:nvSpPr>
          <p:spPr>
            <a:xfrm flipV="1">
              <a:off x="5530789" y="1866908"/>
              <a:ext cx="773977" cy="164519"/>
            </a:xfrm>
            <a:prstGeom prst="trapezoid">
              <a:avLst>
                <a:gd name="adj" fmla="val 66343"/>
              </a:avLst>
            </a:prstGeom>
            <a:gradFill>
              <a:gsLst>
                <a:gs pos="100000">
                  <a:srgbClr val="DFDFDF"/>
                </a:gs>
                <a:gs pos="0">
                  <a:srgbClr val="B4B4B4"/>
                </a:gs>
              </a:gsLst>
              <a:lin ang="27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Agency FB" panose="020B0503020202020204" pitchFamily="34" charset="0"/>
                <a:ea typeface="宋体"/>
                <a:cs typeface="+mn-cs"/>
              </a:endParaRPr>
            </a:p>
          </p:txBody>
        </p:sp>
        <p:sp>
          <p:nvSpPr>
            <p:cNvPr id="169" name="六边形 168"/>
            <p:cNvSpPr/>
            <p:nvPr/>
          </p:nvSpPr>
          <p:spPr>
            <a:xfrm>
              <a:off x="5164627" y="1804365"/>
              <a:ext cx="1505319" cy="1297689"/>
            </a:xfrm>
            <a:prstGeom prst="hexagon">
              <a:avLst/>
            </a:prstGeom>
            <a:gradFill flip="none" rotWithShape="1">
              <a:gsLst>
                <a:gs pos="61000">
                  <a:srgbClr val="F6F6F6"/>
                </a:gs>
                <a:gs pos="37000">
                  <a:srgbClr val="E0E0E0"/>
                </a:gs>
                <a:gs pos="17000">
                  <a:srgbClr val="DEDEDE"/>
                </a:gs>
                <a:gs pos="100000">
                  <a:sysClr val="window" lastClr="FFFFFF"/>
                </a:gs>
              </a:gsLst>
              <a:lin ang="13500000" scaled="1"/>
              <a:tileRect/>
            </a:gradFill>
            <a:ln w="19050" cap="flat" cmpd="sng" algn="ctr">
              <a:noFill/>
              <a:prstDash val="solid"/>
              <a:miter lim="800000"/>
            </a:ln>
            <a:effectLst>
              <a:outerShdw blurRad="381000" dist="127000" dir="2400000" algn="tl" rotWithShape="0">
                <a:srgbClr val="696969">
                  <a:alpha val="47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Agency FB" panose="020B0503020202020204" pitchFamily="34" charset="0"/>
                <a:ea typeface="宋体"/>
                <a:cs typeface="+mn-cs"/>
              </a:endParaRPr>
            </a:p>
          </p:txBody>
        </p:sp>
        <p:sp>
          <p:nvSpPr>
            <p:cNvPr id="170" name="淘宝网Chenying0907出品 11"/>
            <p:cNvSpPr/>
            <p:nvPr/>
          </p:nvSpPr>
          <p:spPr>
            <a:xfrm>
              <a:off x="5238159" y="1866909"/>
              <a:ext cx="1360218" cy="1172601"/>
            </a:xfrm>
            <a:custGeom>
              <a:avLst/>
              <a:gdLst>
                <a:gd name="connsiteX0" fmla="*/ 407876 w 1381020"/>
                <a:gd name="connsiteY0" fmla="*/ 167033 h 1190534"/>
                <a:gd name="connsiteX1" fmla="*/ 193759 w 1381020"/>
                <a:gd name="connsiteY1" fmla="*/ 595266 h 1190534"/>
                <a:gd name="connsiteX2" fmla="*/ 407876 w 1381020"/>
                <a:gd name="connsiteY2" fmla="*/ 1023499 h 1190534"/>
                <a:gd name="connsiteX3" fmla="*/ 973145 w 1381020"/>
                <a:gd name="connsiteY3" fmla="*/ 1023499 h 1190534"/>
                <a:gd name="connsiteX4" fmla="*/ 1187261 w 1381020"/>
                <a:gd name="connsiteY4" fmla="*/ 595266 h 1190534"/>
                <a:gd name="connsiteX5" fmla="*/ 973145 w 1381020"/>
                <a:gd name="connsiteY5" fmla="*/ 167033 h 1190534"/>
                <a:gd name="connsiteX6" fmla="*/ 297634 w 1381020"/>
                <a:gd name="connsiteY6" fmla="*/ 0 h 1190534"/>
                <a:gd name="connsiteX7" fmla="*/ 1083387 w 1381020"/>
                <a:gd name="connsiteY7" fmla="*/ 0 h 1190534"/>
                <a:gd name="connsiteX8" fmla="*/ 1381020 w 1381020"/>
                <a:gd name="connsiteY8" fmla="*/ 595267 h 1190534"/>
                <a:gd name="connsiteX9" fmla="*/ 1083387 w 1381020"/>
                <a:gd name="connsiteY9" fmla="*/ 1190534 h 1190534"/>
                <a:gd name="connsiteX10" fmla="*/ 297634 w 1381020"/>
                <a:gd name="connsiteY10" fmla="*/ 1190534 h 1190534"/>
                <a:gd name="connsiteX11" fmla="*/ 0 w 1381020"/>
                <a:gd name="connsiteY11" fmla="*/ 595267 h 119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81020" h="1190534">
                  <a:moveTo>
                    <a:pt x="407876" y="167033"/>
                  </a:moveTo>
                  <a:lnTo>
                    <a:pt x="193759" y="595266"/>
                  </a:lnTo>
                  <a:lnTo>
                    <a:pt x="407876" y="1023499"/>
                  </a:lnTo>
                  <a:lnTo>
                    <a:pt x="973145" y="1023499"/>
                  </a:lnTo>
                  <a:lnTo>
                    <a:pt x="1187261" y="595266"/>
                  </a:lnTo>
                  <a:lnTo>
                    <a:pt x="973145" y="167033"/>
                  </a:lnTo>
                  <a:close/>
                  <a:moveTo>
                    <a:pt x="297634" y="0"/>
                  </a:moveTo>
                  <a:lnTo>
                    <a:pt x="1083387" y="0"/>
                  </a:lnTo>
                  <a:lnTo>
                    <a:pt x="1381020" y="595267"/>
                  </a:lnTo>
                  <a:lnTo>
                    <a:pt x="1083387" y="1190534"/>
                  </a:lnTo>
                  <a:lnTo>
                    <a:pt x="297634" y="1190534"/>
                  </a:lnTo>
                  <a:lnTo>
                    <a:pt x="0" y="595267"/>
                  </a:lnTo>
                  <a:close/>
                </a:path>
              </a:pathLst>
            </a:custGeom>
            <a:gradFill>
              <a:gsLst>
                <a:gs pos="57000">
                  <a:srgbClr val="F5F5F5"/>
                </a:gs>
                <a:gs pos="32000">
                  <a:srgbClr val="DEDEDE"/>
                </a:gs>
                <a:gs pos="0">
                  <a:srgbClr val="CBCBCB"/>
                </a:gs>
                <a:gs pos="100000">
                  <a:sysClr val="window" lastClr="FFFFFF"/>
                </a:gs>
              </a:gsLst>
              <a:lin ang="2700000" scaled="1"/>
            </a:gradFill>
            <a:ln w="19050" cap="flat" cmpd="sng" algn="ctr">
              <a:noFill/>
              <a:prstDash val="solid"/>
              <a:miter lim="800000"/>
            </a:ln>
            <a:effectLst>
              <a:softEdge rad="0"/>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Agency FB" panose="020B0503020202020204" pitchFamily="34" charset="0"/>
                <a:ea typeface="宋体"/>
                <a:cs typeface="+mn-cs"/>
              </a:endParaRPr>
            </a:p>
          </p:txBody>
        </p:sp>
        <p:sp>
          <p:nvSpPr>
            <p:cNvPr id="171" name="梯形 170"/>
            <p:cNvSpPr/>
            <p:nvPr/>
          </p:nvSpPr>
          <p:spPr>
            <a:xfrm>
              <a:off x="5530789" y="2874992"/>
              <a:ext cx="773977" cy="164519"/>
            </a:xfrm>
            <a:prstGeom prst="trapezoid">
              <a:avLst>
                <a:gd name="adj" fmla="val 66343"/>
              </a:avLst>
            </a:prstGeom>
            <a:gradFill>
              <a:gsLst>
                <a:gs pos="0">
                  <a:srgbClr val="E6E6E6"/>
                </a:gs>
                <a:gs pos="100000">
                  <a:srgbClr val="F7F7F7"/>
                </a:gs>
              </a:gsLst>
              <a:lin ang="27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Agency FB" panose="020B0503020202020204" pitchFamily="34" charset="0"/>
                <a:ea typeface="宋体"/>
                <a:cs typeface="+mn-cs"/>
              </a:endParaRPr>
            </a:p>
          </p:txBody>
        </p:sp>
        <p:sp>
          <p:nvSpPr>
            <p:cNvPr id="172" name="梯形 71"/>
            <p:cNvSpPr/>
            <p:nvPr/>
          </p:nvSpPr>
          <p:spPr>
            <a:xfrm rot="14580000" flipH="1">
              <a:off x="6045462" y="2112345"/>
              <a:ext cx="656958" cy="169043"/>
            </a:xfrm>
            <a:custGeom>
              <a:avLst/>
              <a:gdLst>
                <a:gd name="connsiteX0" fmla="*/ 0 w 667005"/>
                <a:gd name="connsiteY0" fmla="*/ 171628 h 171628"/>
                <a:gd name="connsiteX1" fmla="*/ 85140 w 667005"/>
                <a:gd name="connsiteY1" fmla="*/ 0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737 h 171737"/>
                <a:gd name="connsiteX1" fmla="*/ 99339 w 667005"/>
                <a:gd name="connsiteY1" fmla="*/ 0 h 171737"/>
                <a:gd name="connsiteX2" fmla="*/ 581865 w 667005"/>
                <a:gd name="connsiteY2" fmla="*/ 109 h 171737"/>
                <a:gd name="connsiteX3" fmla="*/ 667005 w 667005"/>
                <a:gd name="connsiteY3" fmla="*/ 171737 h 171737"/>
                <a:gd name="connsiteX4" fmla="*/ 0 w 667005"/>
                <a:gd name="connsiteY4" fmla="*/ 171737 h 171737"/>
                <a:gd name="connsiteX0" fmla="*/ 0 w 667005"/>
                <a:gd name="connsiteY0" fmla="*/ 171628 h 171628"/>
                <a:gd name="connsiteX1" fmla="*/ 140601 w 667005"/>
                <a:gd name="connsiteY1" fmla="*/ 10938 h 171628"/>
                <a:gd name="connsiteX2" fmla="*/ 581865 w 667005"/>
                <a:gd name="connsiteY2" fmla="*/ 0 h 171628"/>
                <a:gd name="connsiteX3" fmla="*/ 667005 w 667005"/>
                <a:gd name="connsiteY3" fmla="*/ 171628 h 171628"/>
                <a:gd name="connsiteX4" fmla="*/ 0 w 667005"/>
                <a:gd name="connsiteY4" fmla="*/ 171628 h 171628"/>
                <a:gd name="connsiteX0" fmla="*/ 0 w 667005"/>
                <a:gd name="connsiteY0" fmla="*/ 171628 h 171628"/>
                <a:gd name="connsiteX1" fmla="*/ 103609 w 667005"/>
                <a:gd name="connsiteY1" fmla="*/ 1280 h 171628"/>
                <a:gd name="connsiteX2" fmla="*/ 581865 w 667005"/>
                <a:gd name="connsiteY2" fmla="*/ 0 h 171628"/>
                <a:gd name="connsiteX3" fmla="*/ 667005 w 667005"/>
                <a:gd name="connsiteY3" fmla="*/ 171628 h 171628"/>
                <a:gd name="connsiteX4" fmla="*/ 0 w 667005"/>
                <a:gd name="connsiteY4" fmla="*/ 171628 h 1716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7005" h="171628">
                  <a:moveTo>
                    <a:pt x="0" y="171628"/>
                  </a:moveTo>
                  <a:lnTo>
                    <a:pt x="103609" y="1280"/>
                  </a:lnTo>
                  <a:lnTo>
                    <a:pt x="581865" y="0"/>
                  </a:lnTo>
                  <a:lnTo>
                    <a:pt x="667005" y="171628"/>
                  </a:lnTo>
                  <a:lnTo>
                    <a:pt x="0" y="171628"/>
                  </a:lnTo>
                  <a:close/>
                </a:path>
              </a:pathLst>
            </a:custGeom>
            <a:gradFill>
              <a:gsLst>
                <a:gs pos="0">
                  <a:srgbClr val="DEDEDE"/>
                </a:gs>
                <a:gs pos="100000">
                  <a:srgbClr val="F4F4F4"/>
                </a:gs>
              </a:gsLst>
              <a:lin ang="27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Agency FB" panose="020B0503020202020204" pitchFamily="34" charset="0"/>
                <a:ea typeface="宋体"/>
                <a:cs typeface="+mn-cs"/>
              </a:endParaRPr>
            </a:p>
          </p:txBody>
        </p:sp>
        <p:sp>
          <p:nvSpPr>
            <p:cNvPr id="173" name="淘宝网Chenying0907出品 15"/>
            <p:cNvSpPr/>
            <p:nvPr/>
          </p:nvSpPr>
          <p:spPr>
            <a:xfrm>
              <a:off x="5238541" y="1871126"/>
              <a:ext cx="406992" cy="586301"/>
            </a:xfrm>
            <a:custGeom>
              <a:avLst/>
              <a:gdLst>
                <a:gd name="connsiteX0" fmla="*/ 297634 w 413216"/>
                <a:gd name="connsiteY0" fmla="*/ 0 h 595267"/>
                <a:gd name="connsiteX1" fmla="*/ 302996 w 413216"/>
                <a:gd name="connsiteY1" fmla="*/ 0 h 595267"/>
                <a:gd name="connsiteX2" fmla="*/ 413216 w 413216"/>
                <a:gd name="connsiteY2" fmla="*/ 167033 h 595267"/>
                <a:gd name="connsiteX3" fmla="*/ 407876 w 413216"/>
                <a:gd name="connsiteY3" fmla="*/ 167033 h 595267"/>
                <a:gd name="connsiteX4" fmla="*/ 193759 w 413216"/>
                <a:gd name="connsiteY4" fmla="*/ 595266 h 595267"/>
                <a:gd name="connsiteX5" fmla="*/ 193760 w 413216"/>
                <a:gd name="connsiteY5" fmla="*/ 595267 h 595267"/>
                <a:gd name="connsiteX6" fmla="*/ 0 w 413216"/>
                <a:gd name="connsiteY6" fmla="*/ 595267 h 595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216" h="595267">
                  <a:moveTo>
                    <a:pt x="297634" y="0"/>
                  </a:moveTo>
                  <a:lnTo>
                    <a:pt x="302996" y="0"/>
                  </a:lnTo>
                  <a:lnTo>
                    <a:pt x="413216" y="167033"/>
                  </a:lnTo>
                  <a:lnTo>
                    <a:pt x="407876" y="167033"/>
                  </a:lnTo>
                  <a:lnTo>
                    <a:pt x="193759" y="595266"/>
                  </a:lnTo>
                  <a:lnTo>
                    <a:pt x="193760" y="595267"/>
                  </a:lnTo>
                  <a:lnTo>
                    <a:pt x="0" y="595267"/>
                  </a:lnTo>
                  <a:close/>
                </a:path>
              </a:pathLst>
            </a:custGeom>
            <a:gradFill>
              <a:gsLst>
                <a:gs pos="100000">
                  <a:srgbClr val="DFDFDF"/>
                </a:gs>
                <a:gs pos="0">
                  <a:srgbClr val="B4B4B4"/>
                </a:gs>
              </a:gsLst>
              <a:lin ang="2700000" scaled="0"/>
            </a:gradFill>
            <a:ln w="19050" cap="flat" cmpd="sng" algn="ctr">
              <a:noFill/>
              <a:prstDash val="solid"/>
              <a:miter lim="800000"/>
            </a:ln>
            <a:effectLst>
              <a:softEdge rad="0"/>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Agency FB" panose="020B0503020202020204" pitchFamily="34" charset="0"/>
                <a:ea typeface="宋体"/>
                <a:cs typeface="+mn-cs"/>
              </a:endParaRPr>
            </a:p>
          </p:txBody>
        </p:sp>
      </p:grpSp>
      <p:grpSp>
        <p:nvGrpSpPr>
          <p:cNvPr id="174" name="淘宝网Chenying0907出品 67"/>
          <p:cNvGrpSpPr/>
          <p:nvPr/>
        </p:nvGrpSpPr>
        <p:grpSpPr>
          <a:xfrm>
            <a:off x="4045760" y="2393287"/>
            <a:ext cx="760618" cy="632637"/>
            <a:chOff x="5392706" y="2031426"/>
            <a:chExt cx="1013849" cy="843565"/>
          </a:xfrm>
        </p:grpSpPr>
        <p:sp>
          <p:nvSpPr>
            <p:cNvPr id="175" name="六边形 174"/>
            <p:cNvSpPr/>
            <p:nvPr/>
          </p:nvSpPr>
          <p:spPr>
            <a:xfrm>
              <a:off x="5428018" y="2031426"/>
              <a:ext cx="978537" cy="843565"/>
            </a:xfrm>
            <a:prstGeom prst="hexagon">
              <a:avLst/>
            </a:prstGeom>
            <a:solidFill>
              <a:srgbClr val="FFB850"/>
            </a:solidFill>
            <a:ln w="19050" cap="flat" cmpd="sng" algn="ctr">
              <a:noFill/>
              <a:prstDash val="solid"/>
              <a:miter lim="800000"/>
            </a:ln>
            <a:effectLst>
              <a:innerShdw blurRad="76200" dist="63500" dir="13500000">
                <a:prstClr val="black">
                  <a:alpha val="46000"/>
                </a:prstClr>
              </a:innerShdw>
              <a:softEdge rad="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Agency FB" panose="020B0503020202020204" pitchFamily="34" charset="0"/>
                <a:ea typeface="宋体"/>
                <a:cs typeface="+mn-cs"/>
              </a:endParaRPr>
            </a:p>
          </p:txBody>
        </p:sp>
        <p:sp>
          <p:nvSpPr>
            <p:cNvPr id="176" name="淘宝网Chenying0907出品 54"/>
            <p:cNvSpPr txBox="1"/>
            <p:nvPr/>
          </p:nvSpPr>
          <p:spPr>
            <a:xfrm>
              <a:off x="5392706" y="2200064"/>
              <a:ext cx="1010966" cy="55403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00" b="1" i="0" u="none" strike="noStrike" kern="0" cap="none" spc="0" normalizeH="0" baseline="0" noProof="0" dirty="0" smtClean="0">
                  <a:ln>
                    <a:noFill/>
                  </a:ln>
                  <a:solidFill>
                    <a:prstClr val="white"/>
                  </a:solidFill>
                  <a:effectLst/>
                  <a:uLnTx/>
                  <a:uFillTx/>
                  <a:latin typeface="Agency FB" panose="020B0503020202020204" pitchFamily="34" charset="0"/>
                  <a:ea typeface="方正正黑简体" panose="02000000000000000000" pitchFamily="2" charset="-122"/>
                </a:rPr>
                <a:t>06</a:t>
              </a:r>
              <a:endParaRPr kumimoji="0" lang="zh-CN" altLang="en-US" sz="2100" b="1" i="0" u="none" strike="noStrike" kern="0" cap="none" spc="0" normalizeH="0" baseline="0" noProof="0" dirty="0" smtClean="0">
                <a:ln>
                  <a:noFill/>
                </a:ln>
                <a:solidFill>
                  <a:prstClr val="white"/>
                </a:solidFill>
                <a:effectLst/>
                <a:uLnTx/>
                <a:uFillTx/>
                <a:latin typeface="Agency FB" panose="020B0503020202020204" pitchFamily="34" charset="0"/>
                <a:ea typeface="方正正黑简体" panose="02000000000000000000" pitchFamily="2" charset="-122"/>
              </a:endParaRPr>
            </a:p>
          </p:txBody>
        </p:sp>
      </p:grpSp>
      <p:grpSp>
        <p:nvGrpSpPr>
          <p:cNvPr id="177" name="淘宝网Chenying0907出品 58"/>
          <p:cNvGrpSpPr/>
          <p:nvPr/>
        </p:nvGrpSpPr>
        <p:grpSpPr>
          <a:xfrm>
            <a:off x="4947469" y="2387633"/>
            <a:ext cx="1951284" cy="269488"/>
            <a:chOff x="5415884" y="5002052"/>
            <a:chExt cx="2972305" cy="359338"/>
          </a:xfrm>
        </p:grpSpPr>
        <p:sp>
          <p:nvSpPr>
            <p:cNvPr id="178" name="淘宝网Chenying0907出品 59"/>
            <p:cNvSpPr/>
            <p:nvPr/>
          </p:nvSpPr>
          <p:spPr>
            <a:xfrm flipH="1">
              <a:off x="5487706" y="5063233"/>
              <a:ext cx="2900483" cy="298157"/>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cap="flat" cmpd="sng" algn="ctr">
              <a:solidFill>
                <a:sysClr val="windowText" lastClr="000000">
                  <a:lumMod val="50000"/>
                  <a:lumOff val="50000"/>
                </a:sysClr>
              </a:solidFill>
              <a:prstDash val="sysDot"/>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79" name="淘宝网Chenying0907出品 60"/>
            <p:cNvSpPr/>
            <p:nvPr/>
          </p:nvSpPr>
          <p:spPr>
            <a:xfrm flipH="1">
              <a:off x="5415884" y="5002052"/>
              <a:ext cx="118316" cy="122544"/>
            </a:xfrm>
            <a:prstGeom prst="ellipse">
              <a:avLst/>
            </a:prstGeom>
            <a:solidFill>
              <a:sysClr val="window" lastClr="FFFFFF"/>
            </a:solidFill>
            <a:ln w="12700" cap="flat" cmpd="sng" algn="ctr">
              <a:solidFill>
                <a:sysClr val="windowText" lastClr="000000">
                  <a:lumMod val="50000"/>
                  <a:lumOff val="5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180" name="淘宝网Chenying0907出品 63"/>
          <p:cNvGrpSpPr/>
          <p:nvPr/>
        </p:nvGrpSpPr>
        <p:grpSpPr>
          <a:xfrm>
            <a:off x="5826417" y="3389051"/>
            <a:ext cx="1072334" cy="269488"/>
            <a:chOff x="5415884" y="5002052"/>
            <a:chExt cx="1633441" cy="359338"/>
          </a:xfrm>
        </p:grpSpPr>
        <p:sp>
          <p:nvSpPr>
            <p:cNvPr id="181" name="淘宝网Chenying0907出品 64"/>
            <p:cNvSpPr/>
            <p:nvPr/>
          </p:nvSpPr>
          <p:spPr>
            <a:xfrm flipH="1">
              <a:off x="5487704" y="5063233"/>
              <a:ext cx="1561621" cy="298157"/>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cap="flat" cmpd="sng" algn="ctr">
              <a:solidFill>
                <a:sysClr val="windowText" lastClr="000000">
                  <a:lumMod val="50000"/>
                  <a:lumOff val="50000"/>
                </a:sysClr>
              </a:solidFill>
              <a:prstDash val="sysDot"/>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82" name="淘宝网Chenying0907出品 65"/>
            <p:cNvSpPr/>
            <p:nvPr/>
          </p:nvSpPr>
          <p:spPr>
            <a:xfrm flipH="1">
              <a:off x="5415884" y="5002052"/>
              <a:ext cx="118316" cy="122544"/>
            </a:xfrm>
            <a:prstGeom prst="ellipse">
              <a:avLst/>
            </a:prstGeom>
            <a:solidFill>
              <a:sysClr val="window" lastClr="FFFFFF"/>
            </a:solidFill>
            <a:ln w="12700" cap="flat" cmpd="sng" algn="ctr">
              <a:solidFill>
                <a:sysClr val="windowText" lastClr="000000">
                  <a:lumMod val="50000"/>
                  <a:lumOff val="5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183" name="淘宝网Chenying0907出品 68"/>
          <p:cNvGrpSpPr/>
          <p:nvPr/>
        </p:nvGrpSpPr>
        <p:grpSpPr>
          <a:xfrm>
            <a:off x="5826417" y="4378928"/>
            <a:ext cx="1072334" cy="269488"/>
            <a:chOff x="5415884" y="5002052"/>
            <a:chExt cx="1633441" cy="359338"/>
          </a:xfrm>
        </p:grpSpPr>
        <p:sp>
          <p:nvSpPr>
            <p:cNvPr id="184" name="淘宝网Chenying0907出品 69"/>
            <p:cNvSpPr/>
            <p:nvPr/>
          </p:nvSpPr>
          <p:spPr>
            <a:xfrm flipH="1">
              <a:off x="5487704" y="5063233"/>
              <a:ext cx="1561621" cy="298157"/>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cap="flat" cmpd="sng" algn="ctr">
              <a:solidFill>
                <a:sysClr val="windowText" lastClr="000000">
                  <a:lumMod val="50000"/>
                  <a:lumOff val="50000"/>
                </a:sysClr>
              </a:solidFill>
              <a:prstDash val="sysDot"/>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85" name="淘宝网Chenying0907出品 70"/>
            <p:cNvSpPr/>
            <p:nvPr/>
          </p:nvSpPr>
          <p:spPr>
            <a:xfrm flipH="1">
              <a:off x="5415884" y="5002052"/>
              <a:ext cx="118316" cy="122544"/>
            </a:xfrm>
            <a:prstGeom prst="ellipse">
              <a:avLst/>
            </a:prstGeom>
            <a:solidFill>
              <a:sysClr val="window" lastClr="FFFFFF"/>
            </a:solidFill>
            <a:ln w="12700" cap="flat" cmpd="sng" algn="ctr">
              <a:solidFill>
                <a:sysClr val="windowText" lastClr="000000">
                  <a:lumMod val="50000"/>
                  <a:lumOff val="5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186" name="淘宝网Chenying0907出品 71"/>
          <p:cNvGrpSpPr/>
          <p:nvPr/>
        </p:nvGrpSpPr>
        <p:grpSpPr>
          <a:xfrm flipH="1" flipV="1">
            <a:off x="1970456" y="4689294"/>
            <a:ext cx="1973654" cy="265311"/>
            <a:chOff x="5415884" y="5007622"/>
            <a:chExt cx="3006387" cy="353769"/>
          </a:xfrm>
        </p:grpSpPr>
        <p:sp>
          <p:nvSpPr>
            <p:cNvPr id="187" name="淘宝网Chenying0907出品 72"/>
            <p:cNvSpPr/>
            <p:nvPr/>
          </p:nvSpPr>
          <p:spPr>
            <a:xfrm flipH="1">
              <a:off x="5521870" y="5063234"/>
              <a:ext cx="2900401" cy="298157"/>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cap="flat" cmpd="sng" algn="ctr">
              <a:solidFill>
                <a:sysClr val="windowText" lastClr="000000">
                  <a:lumMod val="50000"/>
                  <a:lumOff val="50000"/>
                </a:sysClr>
              </a:solidFill>
              <a:prstDash val="sysDot"/>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88" name="淘宝网Chenying0907出品 73"/>
            <p:cNvSpPr/>
            <p:nvPr/>
          </p:nvSpPr>
          <p:spPr>
            <a:xfrm flipH="1">
              <a:off x="5415884" y="5007622"/>
              <a:ext cx="118316" cy="111404"/>
            </a:xfrm>
            <a:prstGeom prst="ellipse">
              <a:avLst/>
            </a:prstGeom>
            <a:solidFill>
              <a:sysClr val="window" lastClr="FFFFFF"/>
            </a:solidFill>
            <a:ln w="12700" cap="flat" cmpd="sng" algn="ctr">
              <a:solidFill>
                <a:sysClr val="windowText" lastClr="000000">
                  <a:lumMod val="50000"/>
                  <a:lumOff val="5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189" name="淘宝网Chenying0907出品 93"/>
          <p:cNvGrpSpPr/>
          <p:nvPr/>
        </p:nvGrpSpPr>
        <p:grpSpPr>
          <a:xfrm flipH="1" flipV="1">
            <a:off x="1958353" y="3716493"/>
            <a:ext cx="1082514" cy="265312"/>
            <a:chOff x="5415884" y="5007622"/>
            <a:chExt cx="1648950" cy="353770"/>
          </a:xfrm>
        </p:grpSpPr>
        <p:sp>
          <p:nvSpPr>
            <p:cNvPr id="190" name="淘宝网Chenying0907出品 94"/>
            <p:cNvSpPr/>
            <p:nvPr/>
          </p:nvSpPr>
          <p:spPr>
            <a:xfrm flipH="1">
              <a:off x="5521870" y="5063235"/>
              <a:ext cx="1542964" cy="298157"/>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cap="flat" cmpd="sng" algn="ctr">
              <a:solidFill>
                <a:sysClr val="windowText" lastClr="000000">
                  <a:lumMod val="50000"/>
                  <a:lumOff val="50000"/>
                </a:sysClr>
              </a:solidFill>
              <a:prstDash val="sysDot"/>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91" name="淘宝网Chenying0907出品 95"/>
            <p:cNvSpPr/>
            <p:nvPr/>
          </p:nvSpPr>
          <p:spPr>
            <a:xfrm flipH="1">
              <a:off x="5415884" y="5007622"/>
              <a:ext cx="118316" cy="111404"/>
            </a:xfrm>
            <a:prstGeom prst="ellipse">
              <a:avLst/>
            </a:prstGeom>
            <a:solidFill>
              <a:sysClr val="window" lastClr="FFFFFF"/>
            </a:solidFill>
            <a:ln w="12700" cap="flat" cmpd="sng" algn="ctr">
              <a:solidFill>
                <a:sysClr val="windowText" lastClr="000000">
                  <a:lumMod val="50000"/>
                  <a:lumOff val="5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192" name="淘宝网Chenying0907出品 98"/>
          <p:cNvGrpSpPr/>
          <p:nvPr/>
        </p:nvGrpSpPr>
        <p:grpSpPr>
          <a:xfrm flipH="1" flipV="1">
            <a:off x="1958353" y="2740819"/>
            <a:ext cx="1082514" cy="265312"/>
            <a:chOff x="5415884" y="5007622"/>
            <a:chExt cx="1648950" cy="353770"/>
          </a:xfrm>
        </p:grpSpPr>
        <p:sp>
          <p:nvSpPr>
            <p:cNvPr id="193" name="淘宝网Chenying0907出品 99"/>
            <p:cNvSpPr/>
            <p:nvPr/>
          </p:nvSpPr>
          <p:spPr>
            <a:xfrm flipH="1">
              <a:off x="5521870" y="5063235"/>
              <a:ext cx="1542964" cy="298157"/>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cap="flat" cmpd="sng" algn="ctr">
              <a:solidFill>
                <a:sysClr val="windowText" lastClr="000000">
                  <a:lumMod val="50000"/>
                  <a:lumOff val="50000"/>
                </a:sysClr>
              </a:solidFill>
              <a:prstDash val="sysDot"/>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94" name="淘宝网Chenying0907出品 100"/>
            <p:cNvSpPr/>
            <p:nvPr/>
          </p:nvSpPr>
          <p:spPr>
            <a:xfrm flipH="1">
              <a:off x="5415884" y="5007622"/>
              <a:ext cx="118316" cy="111404"/>
            </a:xfrm>
            <a:prstGeom prst="ellipse">
              <a:avLst/>
            </a:prstGeom>
            <a:solidFill>
              <a:sysClr val="window" lastClr="FFFFFF"/>
            </a:solidFill>
            <a:ln w="12700" cap="flat" cmpd="sng" algn="ctr">
              <a:solidFill>
                <a:sysClr val="windowText" lastClr="000000">
                  <a:lumMod val="50000"/>
                  <a:lumOff val="5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195" name="淘宝网Chenying0907出品 128"/>
          <p:cNvGrpSpPr/>
          <p:nvPr/>
        </p:nvGrpSpPr>
        <p:grpSpPr>
          <a:xfrm>
            <a:off x="1277068" y="1941395"/>
            <a:ext cx="1589254" cy="846779"/>
            <a:chOff x="1702718" y="1670706"/>
            <a:chExt cx="2118362" cy="1129104"/>
          </a:xfrm>
        </p:grpSpPr>
        <p:sp>
          <p:nvSpPr>
            <p:cNvPr id="196" name="淘宝网Chenying0907出品 32"/>
            <p:cNvSpPr>
              <a:spLocks noEditPoints="1"/>
            </p:cNvSpPr>
            <p:nvPr/>
          </p:nvSpPr>
          <p:spPr bwMode="auto">
            <a:xfrm>
              <a:off x="1798061" y="1709757"/>
              <a:ext cx="346328" cy="247893"/>
            </a:xfrm>
            <a:custGeom>
              <a:avLst/>
              <a:gdLst>
                <a:gd name="T0" fmla="*/ 92 w 244"/>
                <a:gd name="T1" fmla="*/ 48 h 175"/>
                <a:gd name="T2" fmla="*/ 102 w 244"/>
                <a:gd name="T3" fmla="*/ 27 h 175"/>
                <a:gd name="T4" fmla="*/ 75 w 244"/>
                <a:gd name="T5" fmla="*/ 0 h 175"/>
                <a:gd name="T6" fmla="*/ 48 w 244"/>
                <a:gd name="T7" fmla="*/ 27 h 175"/>
                <a:gd name="T8" fmla="*/ 58 w 244"/>
                <a:gd name="T9" fmla="*/ 48 h 175"/>
                <a:gd name="T10" fmla="*/ 10 w 244"/>
                <a:gd name="T11" fmla="*/ 123 h 175"/>
                <a:gd name="T12" fmla="*/ 46 w 244"/>
                <a:gd name="T13" fmla="*/ 97 h 175"/>
                <a:gd name="T14" fmla="*/ 32 w 244"/>
                <a:gd name="T15" fmla="*/ 175 h 175"/>
                <a:gd name="T16" fmla="*/ 57 w 244"/>
                <a:gd name="T17" fmla="*/ 175 h 175"/>
                <a:gd name="T18" fmla="*/ 75 w 244"/>
                <a:gd name="T19" fmla="*/ 142 h 175"/>
                <a:gd name="T20" fmla="*/ 93 w 244"/>
                <a:gd name="T21" fmla="*/ 175 h 175"/>
                <a:gd name="T22" fmla="*/ 118 w 244"/>
                <a:gd name="T23" fmla="*/ 175 h 175"/>
                <a:gd name="T24" fmla="*/ 104 w 244"/>
                <a:gd name="T25" fmla="*/ 97 h 175"/>
                <a:gd name="T26" fmla="*/ 140 w 244"/>
                <a:gd name="T27" fmla="*/ 123 h 175"/>
                <a:gd name="T28" fmla="*/ 92 w 244"/>
                <a:gd name="T29" fmla="*/ 48 h 175"/>
                <a:gd name="T30" fmla="*/ 208 w 244"/>
                <a:gd name="T31" fmla="*/ 97 h 175"/>
                <a:gd name="T32" fmla="*/ 214 w 244"/>
                <a:gd name="T33" fmla="*/ 84 h 175"/>
                <a:gd name="T34" fmla="*/ 198 w 244"/>
                <a:gd name="T35" fmla="*/ 68 h 175"/>
                <a:gd name="T36" fmla="*/ 181 w 244"/>
                <a:gd name="T37" fmla="*/ 84 h 175"/>
                <a:gd name="T38" fmla="*/ 187 w 244"/>
                <a:gd name="T39" fmla="*/ 97 h 175"/>
                <a:gd name="T40" fmla="*/ 158 w 244"/>
                <a:gd name="T41" fmla="*/ 143 h 175"/>
                <a:gd name="T42" fmla="*/ 180 w 244"/>
                <a:gd name="T43" fmla="*/ 127 h 175"/>
                <a:gd name="T44" fmla="*/ 171 w 244"/>
                <a:gd name="T45" fmla="*/ 175 h 175"/>
                <a:gd name="T46" fmla="*/ 186 w 244"/>
                <a:gd name="T47" fmla="*/ 175 h 175"/>
                <a:gd name="T48" fmla="*/ 198 w 244"/>
                <a:gd name="T49" fmla="*/ 155 h 175"/>
                <a:gd name="T50" fmla="*/ 209 w 244"/>
                <a:gd name="T51" fmla="*/ 175 h 175"/>
                <a:gd name="T52" fmla="*/ 224 w 244"/>
                <a:gd name="T53" fmla="*/ 175 h 175"/>
                <a:gd name="T54" fmla="*/ 216 w 244"/>
                <a:gd name="T55" fmla="*/ 127 h 175"/>
                <a:gd name="T56" fmla="*/ 237 w 244"/>
                <a:gd name="T57" fmla="*/ 143 h 175"/>
                <a:gd name="T58" fmla="*/ 208 w 244"/>
                <a:gd name="T59" fmla="*/ 97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44" h="175">
                  <a:moveTo>
                    <a:pt x="92" y="48"/>
                  </a:moveTo>
                  <a:cubicBezTo>
                    <a:pt x="98" y="43"/>
                    <a:pt x="102" y="36"/>
                    <a:pt x="102" y="27"/>
                  </a:cubicBezTo>
                  <a:cubicBezTo>
                    <a:pt x="102" y="12"/>
                    <a:pt x="90" y="0"/>
                    <a:pt x="75" y="0"/>
                  </a:cubicBezTo>
                  <a:cubicBezTo>
                    <a:pt x="60" y="0"/>
                    <a:pt x="48" y="12"/>
                    <a:pt x="48" y="27"/>
                  </a:cubicBezTo>
                  <a:cubicBezTo>
                    <a:pt x="48" y="36"/>
                    <a:pt x="52" y="43"/>
                    <a:pt x="58" y="48"/>
                  </a:cubicBezTo>
                  <a:cubicBezTo>
                    <a:pt x="31" y="58"/>
                    <a:pt x="0" y="113"/>
                    <a:pt x="10" y="123"/>
                  </a:cubicBezTo>
                  <a:cubicBezTo>
                    <a:pt x="19" y="131"/>
                    <a:pt x="34" y="114"/>
                    <a:pt x="46" y="97"/>
                  </a:cubicBezTo>
                  <a:cubicBezTo>
                    <a:pt x="39" y="123"/>
                    <a:pt x="34" y="151"/>
                    <a:pt x="32" y="175"/>
                  </a:cubicBezTo>
                  <a:cubicBezTo>
                    <a:pt x="57" y="175"/>
                    <a:pt x="57" y="175"/>
                    <a:pt x="57" y="175"/>
                  </a:cubicBezTo>
                  <a:cubicBezTo>
                    <a:pt x="57" y="161"/>
                    <a:pt x="66" y="142"/>
                    <a:pt x="75" y="142"/>
                  </a:cubicBezTo>
                  <a:cubicBezTo>
                    <a:pt x="84" y="142"/>
                    <a:pt x="93" y="161"/>
                    <a:pt x="93" y="175"/>
                  </a:cubicBezTo>
                  <a:cubicBezTo>
                    <a:pt x="118" y="175"/>
                    <a:pt x="118" y="175"/>
                    <a:pt x="118" y="175"/>
                  </a:cubicBezTo>
                  <a:cubicBezTo>
                    <a:pt x="116" y="151"/>
                    <a:pt x="111" y="123"/>
                    <a:pt x="104" y="97"/>
                  </a:cubicBezTo>
                  <a:cubicBezTo>
                    <a:pt x="116" y="114"/>
                    <a:pt x="131" y="131"/>
                    <a:pt x="140" y="123"/>
                  </a:cubicBezTo>
                  <a:cubicBezTo>
                    <a:pt x="150" y="113"/>
                    <a:pt x="119" y="58"/>
                    <a:pt x="92" y="48"/>
                  </a:cubicBezTo>
                  <a:close/>
                  <a:moveTo>
                    <a:pt x="208" y="97"/>
                  </a:moveTo>
                  <a:cubicBezTo>
                    <a:pt x="212" y="94"/>
                    <a:pt x="214" y="89"/>
                    <a:pt x="214" y="84"/>
                  </a:cubicBezTo>
                  <a:cubicBezTo>
                    <a:pt x="214" y="75"/>
                    <a:pt x="207" y="68"/>
                    <a:pt x="198" y="68"/>
                  </a:cubicBezTo>
                  <a:cubicBezTo>
                    <a:pt x="188" y="68"/>
                    <a:pt x="181" y="75"/>
                    <a:pt x="181" y="84"/>
                  </a:cubicBezTo>
                  <a:cubicBezTo>
                    <a:pt x="181" y="89"/>
                    <a:pt x="183" y="94"/>
                    <a:pt x="187" y="97"/>
                  </a:cubicBezTo>
                  <a:cubicBezTo>
                    <a:pt x="170" y="103"/>
                    <a:pt x="151" y="137"/>
                    <a:pt x="158" y="143"/>
                  </a:cubicBezTo>
                  <a:cubicBezTo>
                    <a:pt x="163" y="148"/>
                    <a:pt x="172" y="137"/>
                    <a:pt x="180" y="127"/>
                  </a:cubicBezTo>
                  <a:cubicBezTo>
                    <a:pt x="176" y="143"/>
                    <a:pt x="173" y="160"/>
                    <a:pt x="171" y="175"/>
                  </a:cubicBezTo>
                  <a:cubicBezTo>
                    <a:pt x="186" y="175"/>
                    <a:pt x="186" y="175"/>
                    <a:pt x="186" y="175"/>
                  </a:cubicBezTo>
                  <a:cubicBezTo>
                    <a:pt x="186" y="167"/>
                    <a:pt x="192" y="155"/>
                    <a:pt x="198" y="155"/>
                  </a:cubicBezTo>
                  <a:cubicBezTo>
                    <a:pt x="203" y="155"/>
                    <a:pt x="209" y="167"/>
                    <a:pt x="209" y="175"/>
                  </a:cubicBezTo>
                  <a:cubicBezTo>
                    <a:pt x="224" y="175"/>
                    <a:pt x="224" y="175"/>
                    <a:pt x="224" y="175"/>
                  </a:cubicBezTo>
                  <a:cubicBezTo>
                    <a:pt x="223" y="160"/>
                    <a:pt x="219" y="143"/>
                    <a:pt x="216" y="127"/>
                  </a:cubicBezTo>
                  <a:cubicBezTo>
                    <a:pt x="223" y="137"/>
                    <a:pt x="232" y="148"/>
                    <a:pt x="237" y="143"/>
                  </a:cubicBezTo>
                  <a:cubicBezTo>
                    <a:pt x="244" y="137"/>
                    <a:pt x="225" y="103"/>
                    <a:pt x="208" y="97"/>
                  </a:cubicBezTo>
                  <a:close/>
                </a:path>
              </a:pathLst>
            </a:custGeom>
            <a:solidFill>
              <a:srgbClr val="01ACBE"/>
            </a:solidFill>
            <a:ln>
              <a:noFill/>
            </a:ln>
            <a:extLst/>
          </p:spPr>
          <p:txBody>
            <a:bodyPr vert="horz" wrap="square" lIns="68592" tIns="34296" rIns="68592" bIns="34296" numCol="1" anchor="t" anchorCtr="0" compatLnSpc="1">
              <a:prstTxWarp prst="textNoShape">
                <a:avLst/>
              </a:prstTxWarp>
            </a:bodyPr>
            <a:lstStyle/>
            <a:p>
              <a:pPr algn="ctr"/>
              <a:endParaRPr lang="zh-CN" altLang="en-US">
                <a:solidFill>
                  <a:prstClr val="black"/>
                </a:solidFill>
                <a:latin typeface="方正正黑简体" panose="02000000000000000000" pitchFamily="2" charset="-122"/>
                <a:ea typeface="方正正黑简体" panose="02000000000000000000" pitchFamily="2" charset="-122"/>
              </a:endParaRPr>
            </a:p>
          </p:txBody>
        </p:sp>
        <p:sp>
          <p:nvSpPr>
            <p:cNvPr id="197" name="淘宝网Chenying0907出品 164"/>
            <p:cNvSpPr txBox="1"/>
            <p:nvPr/>
          </p:nvSpPr>
          <p:spPr>
            <a:xfrm>
              <a:off x="2133774" y="1670706"/>
              <a:ext cx="1687306" cy="369353"/>
            </a:xfrm>
            <a:prstGeom prst="rect">
              <a:avLst/>
            </a:prstGeom>
            <a:noFill/>
          </p:spPr>
          <p:txBody>
            <a:bodyPr wrap="square" rtlCol="0">
              <a:spAutoFit/>
            </a:bodyPr>
            <a:lstStyle/>
            <a:p>
              <a:r>
                <a:rPr lang="zh-CN" altLang="en-US" sz="1200" dirty="0">
                  <a:solidFill>
                    <a:srgbClr val="01ACBE"/>
                  </a:solidFill>
                  <a:latin typeface="方正正黑简体" panose="02000000000000000000" pitchFamily="2" charset="-122"/>
                  <a:ea typeface="方正正黑简体" panose="02000000000000000000" pitchFamily="2" charset="-122"/>
                </a:rPr>
                <a:t>专业团队</a:t>
              </a:r>
            </a:p>
          </p:txBody>
        </p:sp>
        <p:sp>
          <p:nvSpPr>
            <p:cNvPr id="198" name="淘宝网Chenying0907出品 113"/>
            <p:cNvSpPr txBox="1"/>
            <p:nvPr/>
          </p:nvSpPr>
          <p:spPr>
            <a:xfrm>
              <a:off x="1702718" y="1958505"/>
              <a:ext cx="2067467" cy="841305"/>
            </a:xfrm>
            <a:prstGeom prst="rect">
              <a:avLst/>
            </a:prstGeom>
            <a:noFill/>
          </p:spPr>
          <p:txBody>
            <a:bodyPr wrap="square" rtlCol="0">
              <a:spAutoFit/>
            </a:bodyPr>
            <a:lstStyle/>
            <a:p>
              <a:pPr algn="just">
                <a:lnSpc>
                  <a:spcPct val="150000"/>
                </a:lnSpc>
              </a:pPr>
              <a:r>
                <a:rPr lang="zh-CN" altLang="en-US" sz="800" dirty="0">
                  <a:solidFill>
                    <a:prstClr val="black">
                      <a:lumMod val="50000"/>
                      <a:lumOff val="50000"/>
                    </a:prstClr>
                  </a:solidFill>
                  <a:latin typeface="方正正黑简体" panose="02000000000000000000" pitchFamily="2" charset="-122"/>
                  <a:ea typeface="方正正黑简体" panose="02000000000000000000" pitchFamily="2" charset="-122"/>
                </a:rPr>
                <a:t>单击添加详细文字说明，或复制文本黏贴自此右键只保留文字</a:t>
              </a:r>
            </a:p>
          </p:txBody>
        </p:sp>
      </p:grpSp>
      <p:grpSp>
        <p:nvGrpSpPr>
          <p:cNvPr id="199" name="淘宝网Chenying0907出品 129"/>
          <p:cNvGrpSpPr/>
          <p:nvPr/>
        </p:nvGrpSpPr>
        <p:grpSpPr>
          <a:xfrm>
            <a:off x="1253379" y="3042322"/>
            <a:ext cx="1649474" cy="677675"/>
            <a:chOff x="1707048" y="2971680"/>
            <a:chExt cx="2198631" cy="903619"/>
          </a:xfrm>
        </p:grpSpPr>
        <p:grpSp>
          <p:nvGrpSpPr>
            <p:cNvPr id="200" name="淘宝网Chenying0907出品 84"/>
            <p:cNvGrpSpPr/>
            <p:nvPr/>
          </p:nvGrpSpPr>
          <p:grpSpPr>
            <a:xfrm>
              <a:off x="1816005" y="3027926"/>
              <a:ext cx="281614" cy="254819"/>
              <a:chOff x="8578850" y="285750"/>
              <a:chExt cx="817563" cy="739775"/>
            </a:xfrm>
            <a:solidFill>
              <a:srgbClr val="E87071"/>
            </a:solidFill>
          </p:grpSpPr>
          <p:sp>
            <p:nvSpPr>
              <p:cNvPr id="203" name="淘宝网Chenying0907出品 35"/>
              <p:cNvSpPr>
                <a:spLocks/>
              </p:cNvSpPr>
              <p:nvPr/>
            </p:nvSpPr>
            <p:spPr bwMode="auto">
              <a:xfrm>
                <a:off x="8578850" y="530225"/>
                <a:ext cx="615950" cy="495300"/>
              </a:xfrm>
              <a:custGeom>
                <a:avLst/>
                <a:gdLst>
                  <a:gd name="T0" fmla="*/ 164 w 164"/>
                  <a:gd name="T1" fmla="*/ 59 h 132"/>
                  <a:gd name="T2" fmla="*/ 131 w 164"/>
                  <a:gd name="T3" fmla="*/ 63 h 132"/>
                  <a:gd name="T4" fmla="*/ 108 w 164"/>
                  <a:gd name="T5" fmla="*/ 61 h 132"/>
                  <a:gd name="T6" fmla="*/ 76 w 164"/>
                  <a:gd name="T7" fmla="*/ 83 h 132"/>
                  <a:gd name="T8" fmla="*/ 77 w 164"/>
                  <a:gd name="T9" fmla="*/ 50 h 132"/>
                  <a:gd name="T10" fmla="*/ 41 w 164"/>
                  <a:gd name="T11" fmla="*/ 0 h 132"/>
                  <a:gd name="T12" fmla="*/ 0 w 164"/>
                  <a:gd name="T13" fmla="*/ 48 h 132"/>
                  <a:gd name="T14" fmla="*/ 83 w 164"/>
                  <a:gd name="T15" fmla="*/ 105 h 132"/>
                  <a:gd name="T16" fmla="*/ 108 w 164"/>
                  <a:gd name="T17" fmla="*/ 102 h 132"/>
                  <a:gd name="T18" fmla="*/ 138 w 164"/>
                  <a:gd name="T19" fmla="*/ 132 h 132"/>
                  <a:gd name="T20" fmla="*/ 130 w 164"/>
                  <a:gd name="T21" fmla="*/ 95 h 132"/>
                  <a:gd name="T22" fmla="*/ 164 w 164"/>
                  <a:gd name="T23" fmla="*/ 5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4" h="132">
                    <a:moveTo>
                      <a:pt x="164" y="59"/>
                    </a:moveTo>
                    <a:cubicBezTo>
                      <a:pt x="154" y="62"/>
                      <a:pt x="143" y="63"/>
                      <a:pt x="131" y="63"/>
                    </a:cubicBezTo>
                    <a:cubicBezTo>
                      <a:pt x="123" y="63"/>
                      <a:pt x="115" y="62"/>
                      <a:pt x="108" y="61"/>
                    </a:cubicBezTo>
                    <a:cubicBezTo>
                      <a:pt x="104" y="64"/>
                      <a:pt x="76" y="83"/>
                      <a:pt x="76" y="83"/>
                    </a:cubicBezTo>
                    <a:cubicBezTo>
                      <a:pt x="76" y="83"/>
                      <a:pt x="76" y="56"/>
                      <a:pt x="77" y="50"/>
                    </a:cubicBezTo>
                    <a:cubicBezTo>
                      <a:pt x="55" y="38"/>
                      <a:pt x="41" y="20"/>
                      <a:pt x="41" y="0"/>
                    </a:cubicBezTo>
                    <a:cubicBezTo>
                      <a:pt x="17" y="10"/>
                      <a:pt x="0" y="28"/>
                      <a:pt x="0" y="48"/>
                    </a:cubicBezTo>
                    <a:cubicBezTo>
                      <a:pt x="0" y="80"/>
                      <a:pt x="37" y="105"/>
                      <a:pt x="83" y="105"/>
                    </a:cubicBezTo>
                    <a:cubicBezTo>
                      <a:pt x="92" y="105"/>
                      <a:pt x="100" y="104"/>
                      <a:pt x="108" y="102"/>
                    </a:cubicBezTo>
                    <a:cubicBezTo>
                      <a:pt x="138" y="132"/>
                      <a:pt x="138" y="132"/>
                      <a:pt x="138" y="132"/>
                    </a:cubicBezTo>
                    <a:cubicBezTo>
                      <a:pt x="130" y="95"/>
                      <a:pt x="130" y="95"/>
                      <a:pt x="130" y="95"/>
                    </a:cubicBezTo>
                    <a:cubicBezTo>
                      <a:pt x="148" y="87"/>
                      <a:pt x="160" y="74"/>
                      <a:pt x="164"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pPr algn="ctr"/>
                <a:endParaRPr lang="zh-CN" altLang="en-US">
                  <a:solidFill>
                    <a:prstClr val="black"/>
                  </a:solidFill>
                  <a:latin typeface="方正正黑简体" panose="02000000000000000000" pitchFamily="2" charset="-122"/>
                  <a:ea typeface="方正正黑简体" panose="02000000000000000000" pitchFamily="2" charset="-122"/>
                </a:endParaRPr>
              </a:p>
            </p:txBody>
          </p:sp>
          <p:sp>
            <p:nvSpPr>
              <p:cNvPr id="204" name="淘宝网Chenying0907出品 36"/>
              <p:cNvSpPr>
                <a:spLocks/>
              </p:cNvSpPr>
              <p:nvPr/>
            </p:nvSpPr>
            <p:spPr bwMode="auto">
              <a:xfrm>
                <a:off x="8777288" y="285750"/>
                <a:ext cx="619125" cy="469900"/>
              </a:xfrm>
              <a:custGeom>
                <a:avLst/>
                <a:gdLst>
                  <a:gd name="T0" fmla="*/ 83 w 165"/>
                  <a:gd name="T1" fmla="*/ 0 h 125"/>
                  <a:gd name="T2" fmla="*/ 0 w 165"/>
                  <a:gd name="T3" fmla="*/ 56 h 125"/>
                  <a:gd name="T4" fmla="*/ 36 w 165"/>
                  <a:gd name="T5" fmla="*/ 102 h 125"/>
                  <a:gd name="T6" fmla="*/ 35 w 165"/>
                  <a:gd name="T7" fmla="*/ 125 h 125"/>
                  <a:gd name="T8" fmla="*/ 57 w 165"/>
                  <a:gd name="T9" fmla="*/ 110 h 125"/>
                  <a:gd name="T10" fmla="*/ 83 w 165"/>
                  <a:gd name="T11" fmla="*/ 113 h 125"/>
                  <a:gd name="T12" fmla="*/ 165 w 165"/>
                  <a:gd name="T13" fmla="*/ 56 h 125"/>
                  <a:gd name="T14" fmla="*/ 83 w 165"/>
                  <a:gd name="T15" fmla="*/ 0 h 1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5" h="125">
                    <a:moveTo>
                      <a:pt x="83" y="0"/>
                    </a:moveTo>
                    <a:cubicBezTo>
                      <a:pt x="37" y="0"/>
                      <a:pt x="0" y="25"/>
                      <a:pt x="0" y="56"/>
                    </a:cubicBezTo>
                    <a:cubicBezTo>
                      <a:pt x="0" y="75"/>
                      <a:pt x="14" y="92"/>
                      <a:pt x="36" y="102"/>
                    </a:cubicBezTo>
                    <a:cubicBezTo>
                      <a:pt x="35" y="125"/>
                      <a:pt x="35" y="125"/>
                      <a:pt x="35" y="125"/>
                    </a:cubicBezTo>
                    <a:cubicBezTo>
                      <a:pt x="57" y="110"/>
                      <a:pt x="57" y="110"/>
                      <a:pt x="57" y="110"/>
                    </a:cubicBezTo>
                    <a:cubicBezTo>
                      <a:pt x="65" y="112"/>
                      <a:pt x="74" y="113"/>
                      <a:pt x="83" y="113"/>
                    </a:cubicBezTo>
                    <a:cubicBezTo>
                      <a:pt x="128" y="113"/>
                      <a:pt x="165" y="87"/>
                      <a:pt x="165" y="56"/>
                    </a:cubicBezTo>
                    <a:cubicBezTo>
                      <a:pt x="165" y="25"/>
                      <a:pt x="128" y="0"/>
                      <a:pt x="8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pPr algn="ctr"/>
                <a:endParaRPr lang="zh-CN" altLang="en-US">
                  <a:solidFill>
                    <a:prstClr val="black"/>
                  </a:solidFill>
                  <a:latin typeface="方正正黑简体" panose="02000000000000000000" pitchFamily="2" charset="-122"/>
                  <a:ea typeface="方正正黑简体" panose="02000000000000000000" pitchFamily="2" charset="-122"/>
                </a:endParaRPr>
              </a:p>
            </p:txBody>
          </p:sp>
        </p:grpSp>
        <p:sp>
          <p:nvSpPr>
            <p:cNvPr id="201" name="淘宝网Chenying0907出品 159"/>
            <p:cNvSpPr txBox="1"/>
            <p:nvPr/>
          </p:nvSpPr>
          <p:spPr>
            <a:xfrm>
              <a:off x="2111239" y="2971680"/>
              <a:ext cx="1601971" cy="369353"/>
            </a:xfrm>
            <a:prstGeom prst="rect">
              <a:avLst/>
            </a:prstGeom>
            <a:noFill/>
          </p:spPr>
          <p:txBody>
            <a:bodyPr wrap="square" rtlCol="0">
              <a:spAutoFit/>
            </a:bodyPr>
            <a:lstStyle/>
            <a:p>
              <a:r>
                <a:rPr lang="zh-CN" altLang="en-US" sz="1200" dirty="0">
                  <a:solidFill>
                    <a:srgbClr val="E87071"/>
                  </a:solidFill>
                  <a:latin typeface="方正正黑简体" panose="02000000000000000000" pitchFamily="2" charset="-122"/>
                  <a:ea typeface="方正正黑简体" panose="02000000000000000000" pitchFamily="2" charset="-122"/>
                </a:rPr>
                <a:t>品质保障</a:t>
              </a:r>
            </a:p>
          </p:txBody>
        </p:sp>
        <p:sp>
          <p:nvSpPr>
            <p:cNvPr id="202" name="淘宝网Chenying0907出品 113"/>
            <p:cNvSpPr txBox="1"/>
            <p:nvPr/>
          </p:nvSpPr>
          <p:spPr>
            <a:xfrm>
              <a:off x="1707048" y="3259710"/>
              <a:ext cx="2198631" cy="615589"/>
            </a:xfrm>
            <a:prstGeom prst="rect">
              <a:avLst/>
            </a:prstGeom>
            <a:noFill/>
          </p:spPr>
          <p:txBody>
            <a:bodyPr wrap="square" rtlCol="0">
              <a:spAutoFit/>
            </a:bodyPr>
            <a:lstStyle/>
            <a:p>
              <a:pPr algn="just">
                <a:lnSpc>
                  <a:spcPct val="150000"/>
                </a:lnSpc>
              </a:pPr>
              <a:r>
                <a:rPr lang="zh-CN" altLang="en-US" sz="800" dirty="0">
                  <a:solidFill>
                    <a:prstClr val="black">
                      <a:lumMod val="50000"/>
                      <a:lumOff val="50000"/>
                    </a:prstClr>
                  </a:solidFill>
                  <a:latin typeface="方正正黑简体" panose="02000000000000000000" pitchFamily="2" charset="-122"/>
                  <a:ea typeface="方正正黑简体" panose="02000000000000000000" pitchFamily="2" charset="-122"/>
                </a:rPr>
                <a:t>单击添加详细文字说明，或复制文本黏贴自此右键只保留文字</a:t>
              </a:r>
            </a:p>
          </p:txBody>
        </p:sp>
      </p:grpSp>
      <p:grpSp>
        <p:nvGrpSpPr>
          <p:cNvPr id="205" name="淘宝网Chenying0907出品 130"/>
          <p:cNvGrpSpPr/>
          <p:nvPr/>
        </p:nvGrpSpPr>
        <p:grpSpPr>
          <a:xfrm>
            <a:off x="1358999" y="4073741"/>
            <a:ext cx="1651138" cy="702293"/>
            <a:chOff x="1811447" y="4272161"/>
            <a:chExt cx="2200849" cy="936446"/>
          </a:xfrm>
        </p:grpSpPr>
        <p:grpSp>
          <p:nvGrpSpPr>
            <p:cNvPr id="206" name="淘宝网Chenying0907出品 88"/>
            <p:cNvGrpSpPr/>
            <p:nvPr/>
          </p:nvGrpSpPr>
          <p:grpSpPr>
            <a:xfrm>
              <a:off x="1811447" y="4272161"/>
              <a:ext cx="270029" cy="304739"/>
              <a:chOff x="10815638" y="1174750"/>
              <a:chExt cx="728663" cy="822325"/>
            </a:xfrm>
            <a:solidFill>
              <a:srgbClr val="00AF92"/>
            </a:solidFill>
          </p:grpSpPr>
          <p:sp>
            <p:nvSpPr>
              <p:cNvPr id="209" name="淘宝网Chenying0907出品 33"/>
              <p:cNvSpPr>
                <a:spLocks noEditPoints="1"/>
              </p:cNvSpPr>
              <p:nvPr/>
            </p:nvSpPr>
            <p:spPr bwMode="auto">
              <a:xfrm>
                <a:off x="10815638" y="1174750"/>
                <a:ext cx="728663" cy="822325"/>
              </a:xfrm>
              <a:custGeom>
                <a:avLst/>
                <a:gdLst>
                  <a:gd name="T0" fmla="*/ 103 w 194"/>
                  <a:gd name="T1" fmla="*/ 26 h 219"/>
                  <a:gd name="T2" fmla="*/ 103 w 194"/>
                  <a:gd name="T3" fmla="*/ 18 h 219"/>
                  <a:gd name="T4" fmla="*/ 120 w 194"/>
                  <a:gd name="T5" fmla="*/ 18 h 219"/>
                  <a:gd name="T6" fmla="*/ 120 w 194"/>
                  <a:gd name="T7" fmla="*/ 0 h 219"/>
                  <a:gd name="T8" fmla="*/ 74 w 194"/>
                  <a:gd name="T9" fmla="*/ 0 h 219"/>
                  <a:gd name="T10" fmla="*/ 74 w 194"/>
                  <a:gd name="T11" fmla="*/ 18 h 219"/>
                  <a:gd name="T12" fmla="*/ 91 w 194"/>
                  <a:gd name="T13" fmla="*/ 18 h 219"/>
                  <a:gd name="T14" fmla="*/ 91 w 194"/>
                  <a:gd name="T15" fmla="*/ 26 h 219"/>
                  <a:gd name="T16" fmla="*/ 0 w 194"/>
                  <a:gd name="T17" fmla="*/ 122 h 219"/>
                  <a:gd name="T18" fmla="*/ 97 w 194"/>
                  <a:gd name="T19" fmla="*/ 219 h 219"/>
                  <a:gd name="T20" fmla="*/ 194 w 194"/>
                  <a:gd name="T21" fmla="*/ 122 h 219"/>
                  <a:gd name="T22" fmla="*/ 103 w 194"/>
                  <a:gd name="T23" fmla="*/ 26 h 219"/>
                  <a:gd name="T24" fmla="*/ 158 w 194"/>
                  <a:gd name="T25" fmla="*/ 180 h 219"/>
                  <a:gd name="T26" fmla="*/ 145 w 194"/>
                  <a:gd name="T27" fmla="*/ 167 h 219"/>
                  <a:gd name="T28" fmla="*/ 142 w 194"/>
                  <a:gd name="T29" fmla="*/ 171 h 219"/>
                  <a:gd name="T30" fmla="*/ 154 w 194"/>
                  <a:gd name="T31" fmla="*/ 183 h 219"/>
                  <a:gd name="T32" fmla="*/ 100 w 194"/>
                  <a:gd name="T33" fmla="*/ 206 h 219"/>
                  <a:gd name="T34" fmla="*/ 100 w 194"/>
                  <a:gd name="T35" fmla="*/ 188 h 219"/>
                  <a:gd name="T36" fmla="*/ 95 w 194"/>
                  <a:gd name="T37" fmla="*/ 188 h 219"/>
                  <a:gd name="T38" fmla="*/ 95 w 194"/>
                  <a:gd name="T39" fmla="*/ 206 h 219"/>
                  <a:gd name="T40" fmla="*/ 40 w 194"/>
                  <a:gd name="T41" fmla="*/ 183 h 219"/>
                  <a:gd name="T42" fmla="*/ 52 w 194"/>
                  <a:gd name="T43" fmla="*/ 171 h 219"/>
                  <a:gd name="T44" fmla="*/ 49 w 194"/>
                  <a:gd name="T45" fmla="*/ 167 h 219"/>
                  <a:gd name="T46" fmla="*/ 36 w 194"/>
                  <a:gd name="T47" fmla="*/ 180 h 219"/>
                  <a:gd name="T48" fmla="*/ 14 w 194"/>
                  <a:gd name="T49" fmla="*/ 125 h 219"/>
                  <a:gd name="T50" fmla="*/ 31 w 194"/>
                  <a:gd name="T51" fmla="*/ 125 h 219"/>
                  <a:gd name="T52" fmla="*/ 31 w 194"/>
                  <a:gd name="T53" fmla="*/ 120 h 219"/>
                  <a:gd name="T54" fmla="*/ 14 w 194"/>
                  <a:gd name="T55" fmla="*/ 120 h 219"/>
                  <a:gd name="T56" fmla="*/ 36 w 194"/>
                  <a:gd name="T57" fmla="*/ 65 h 219"/>
                  <a:gd name="T58" fmla="*/ 49 w 194"/>
                  <a:gd name="T59" fmla="*/ 78 h 219"/>
                  <a:gd name="T60" fmla="*/ 52 w 194"/>
                  <a:gd name="T61" fmla="*/ 74 h 219"/>
                  <a:gd name="T62" fmla="*/ 40 w 194"/>
                  <a:gd name="T63" fmla="*/ 62 h 219"/>
                  <a:gd name="T64" fmla="*/ 95 w 194"/>
                  <a:gd name="T65" fmla="*/ 39 h 219"/>
                  <a:gd name="T66" fmla="*/ 95 w 194"/>
                  <a:gd name="T67" fmla="*/ 56 h 219"/>
                  <a:gd name="T68" fmla="*/ 100 w 194"/>
                  <a:gd name="T69" fmla="*/ 56 h 219"/>
                  <a:gd name="T70" fmla="*/ 100 w 194"/>
                  <a:gd name="T71" fmla="*/ 39 h 219"/>
                  <a:gd name="T72" fmla="*/ 154 w 194"/>
                  <a:gd name="T73" fmla="*/ 62 h 219"/>
                  <a:gd name="T74" fmla="*/ 142 w 194"/>
                  <a:gd name="T75" fmla="*/ 74 h 219"/>
                  <a:gd name="T76" fmla="*/ 145 w 194"/>
                  <a:gd name="T77" fmla="*/ 78 h 219"/>
                  <a:gd name="T78" fmla="*/ 158 w 194"/>
                  <a:gd name="T79" fmla="*/ 65 h 219"/>
                  <a:gd name="T80" fmla="*/ 180 w 194"/>
                  <a:gd name="T81" fmla="*/ 120 h 219"/>
                  <a:gd name="T82" fmla="*/ 163 w 194"/>
                  <a:gd name="T83" fmla="*/ 120 h 219"/>
                  <a:gd name="T84" fmla="*/ 163 w 194"/>
                  <a:gd name="T85" fmla="*/ 125 h 219"/>
                  <a:gd name="T86" fmla="*/ 180 w 194"/>
                  <a:gd name="T87" fmla="*/ 125 h 219"/>
                  <a:gd name="T88" fmla="*/ 158 w 194"/>
                  <a:gd name="T89" fmla="*/ 180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4" h="219">
                    <a:moveTo>
                      <a:pt x="103" y="26"/>
                    </a:moveTo>
                    <a:cubicBezTo>
                      <a:pt x="103" y="18"/>
                      <a:pt x="103" y="18"/>
                      <a:pt x="103" y="18"/>
                    </a:cubicBezTo>
                    <a:cubicBezTo>
                      <a:pt x="120" y="18"/>
                      <a:pt x="120" y="18"/>
                      <a:pt x="120" y="18"/>
                    </a:cubicBezTo>
                    <a:cubicBezTo>
                      <a:pt x="120" y="0"/>
                      <a:pt x="120" y="0"/>
                      <a:pt x="120" y="0"/>
                    </a:cubicBezTo>
                    <a:cubicBezTo>
                      <a:pt x="74" y="0"/>
                      <a:pt x="74" y="0"/>
                      <a:pt x="74" y="0"/>
                    </a:cubicBezTo>
                    <a:cubicBezTo>
                      <a:pt x="74" y="18"/>
                      <a:pt x="74" y="18"/>
                      <a:pt x="74" y="18"/>
                    </a:cubicBezTo>
                    <a:cubicBezTo>
                      <a:pt x="91" y="18"/>
                      <a:pt x="91" y="18"/>
                      <a:pt x="91" y="18"/>
                    </a:cubicBezTo>
                    <a:cubicBezTo>
                      <a:pt x="91" y="26"/>
                      <a:pt x="91" y="26"/>
                      <a:pt x="91" y="26"/>
                    </a:cubicBezTo>
                    <a:cubicBezTo>
                      <a:pt x="41" y="29"/>
                      <a:pt x="0" y="71"/>
                      <a:pt x="0" y="122"/>
                    </a:cubicBezTo>
                    <a:cubicBezTo>
                      <a:pt x="0" y="176"/>
                      <a:pt x="44" y="219"/>
                      <a:pt x="97" y="219"/>
                    </a:cubicBezTo>
                    <a:cubicBezTo>
                      <a:pt x="150" y="219"/>
                      <a:pt x="194" y="176"/>
                      <a:pt x="194" y="122"/>
                    </a:cubicBezTo>
                    <a:cubicBezTo>
                      <a:pt x="194" y="71"/>
                      <a:pt x="154" y="29"/>
                      <a:pt x="103" y="26"/>
                    </a:cubicBezTo>
                    <a:close/>
                    <a:moveTo>
                      <a:pt x="158" y="180"/>
                    </a:moveTo>
                    <a:cubicBezTo>
                      <a:pt x="145" y="167"/>
                      <a:pt x="145" y="167"/>
                      <a:pt x="145" y="167"/>
                    </a:cubicBezTo>
                    <a:cubicBezTo>
                      <a:pt x="142" y="171"/>
                      <a:pt x="142" y="171"/>
                      <a:pt x="142" y="171"/>
                    </a:cubicBezTo>
                    <a:cubicBezTo>
                      <a:pt x="154" y="183"/>
                      <a:pt x="154" y="183"/>
                      <a:pt x="154" y="183"/>
                    </a:cubicBezTo>
                    <a:cubicBezTo>
                      <a:pt x="140" y="197"/>
                      <a:pt x="121" y="205"/>
                      <a:pt x="100" y="206"/>
                    </a:cubicBezTo>
                    <a:cubicBezTo>
                      <a:pt x="100" y="188"/>
                      <a:pt x="100" y="188"/>
                      <a:pt x="100" y="188"/>
                    </a:cubicBezTo>
                    <a:cubicBezTo>
                      <a:pt x="95" y="188"/>
                      <a:pt x="95" y="188"/>
                      <a:pt x="95" y="188"/>
                    </a:cubicBezTo>
                    <a:cubicBezTo>
                      <a:pt x="95" y="206"/>
                      <a:pt x="95" y="206"/>
                      <a:pt x="95" y="206"/>
                    </a:cubicBezTo>
                    <a:cubicBezTo>
                      <a:pt x="73" y="205"/>
                      <a:pt x="54" y="197"/>
                      <a:pt x="40" y="183"/>
                    </a:cubicBezTo>
                    <a:cubicBezTo>
                      <a:pt x="52" y="171"/>
                      <a:pt x="52" y="171"/>
                      <a:pt x="52" y="171"/>
                    </a:cubicBezTo>
                    <a:cubicBezTo>
                      <a:pt x="49" y="167"/>
                      <a:pt x="49" y="167"/>
                      <a:pt x="49" y="167"/>
                    </a:cubicBezTo>
                    <a:cubicBezTo>
                      <a:pt x="36" y="180"/>
                      <a:pt x="36" y="180"/>
                      <a:pt x="36" y="180"/>
                    </a:cubicBezTo>
                    <a:cubicBezTo>
                      <a:pt x="23" y="165"/>
                      <a:pt x="14" y="146"/>
                      <a:pt x="14" y="125"/>
                    </a:cubicBezTo>
                    <a:cubicBezTo>
                      <a:pt x="31" y="125"/>
                      <a:pt x="31" y="125"/>
                      <a:pt x="31" y="125"/>
                    </a:cubicBezTo>
                    <a:cubicBezTo>
                      <a:pt x="31" y="120"/>
                      <a:pt x="31" y="120"/>
                      <a:pt x="31" y="120"/>
                    </a:cubicBezTo>
                    <a:cubicBezTo>
                      <a:pt x="14" y="120"/>
                      <a:pt x="14" y="120"/>
                      <a:pt x="14" y="120"/>
                    </a:cubicBezTo>
                    <a:cubicBezTo>
                      <a:pt x="14" y="99"/>
                      <a:pt x="23" y="80"/>
                      <a:pt x="36" y="65"/>
                    </a:cubicBezTo>
                    <a:cubicBezTo>
                      <a:pt x="49" y="78"/>
                      <a:pt x="49" y="78"/>
                      <a:pt x="49" y="78"/>
                    </a:cubicBezTo>
                    <a:cubicBezTo>
                      <a:pt x="52" y="74"/>
                      <a:pt x="52" y="74"/>
                      <a:pt x="52" y="74"/>
                    </a:cubicBezTo>
                    <a:cubicBezTo>
                      <a:pt x="40" y="62"/>
                      <a:pt x="40" y="62"/>
                      <a:pt x="40" y="62"/>
                    </a:cubicBezTo>
                    <a:cubicBezTo>
                      <a:pt x="54" y="48"/>
                      <a:pt x="73" y="40"/>
                      <a:pt x="95" y="39"/>
                    </a:cubicBezTo>
                    <a:cubicBezTo>
                      <a:pt x="95" y="56"/>
                      <a:pt x="95" y="56"/>
                      <a:pt x="95" y="56"/>
                    </a:cubicBezTo>
                    <a:cubicBezTo>
                      <a:pt x="100" y="56"/>
                      <a:pt x="100" y="56"/>
                      <a:pt x="100" y="56"/>
                    </a:cubicBezTo>
                    <a:cubicBezTo>
                      <a:pt x="100" y="39"/>
                      <a:pt x="100" y="39"/>
                      <a:pt x="100" y="39"/>
                    </a:cubicBezTo>
                    <a:cubicBezTo>
                      <a:pt x="121" y="40"/>
                      <a:pt x="140" y="48"/>
                      <a:pt x="154" y="62"/>
                    </a:cubicBezTo>
                    <a:cubicBezTo>
                      <a:pt x="142" y="74"/>
                      <a:pt x="142" y="74"/>
                      <a:pt x="142" y="74"/>
                    </a:cubicBezTo>
                    <a:cubicBezTo>
                      <a:pt x="145" y="78"/>
                      <a:pt x="145" y="78"/>
                      <a:pt x="145" y="78"/>
                    </a:cubicBezTo>
                    <a:cubicBezTo>
                      <a:pt x="158" y="65"/>
                      <a:pt x="158" y="65"/>
                      <a:pt x="158" y="65"/>
                    </a:cubicBezTo>
                    <a:cubicBezTo>
                      <a:pt x="171" y="80"/>
                      <a:pt x="180" y="99"/>
                      <a:pt x="180" y="120"/>
                    </a:cubicBezTo>
                    <a:cubicBezTo>
                      <a:pt x="163" y="120"/>
                      <a:pt x="163" y="120"/>
                      <a:pt x="163" y="120"/>
                    </a:cubicBezTo>
                    <a:cubicBezTo>
                      <a:pt x="163" y="125"/>
                      <a:pt x="163" y="125"/>
                      <a:pt x="163" y="125"/>
                    </a:cubicBezTo>
                    <a:cubicBezTo>
                      <a:pt x="180" y="125"/>
                      <a:pt x="180" y="125"/>
                      <a:pt x="180" y="125"/>
                    </a:cubicBezTo>
                    <a:cubicBezTo>
                      <a:pt x="180" y="146"/>
                      <a:pt x="171" y="165"/>
                      <a:pt x="158" y="1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pPr algn="ctr"/>
                <a:endParaRPr lang="zh-CN" altLang="en-US">
                  <a:solidFill>
                    <a:prstClr val="black"/>
                  </a:solidFill>
                  <a:latin typeface="方正正黑简体" panose="02000000000000000000" pitchFamily="2" charset="-122"/>
                  <a:ea typeface="方正正黑简体" panose="02000000000000000000" pitchFamily="2" charset="-122"/>
                </a:endParaRPr>
              </a:p>
            </p:txBody>
          </p:sp>
          <p:sp>
            <p:nvSpPr>
              <p:cNvPr id="210" name="淘宝网Chenying0907出品 34"/>
              <p:cNvSpPr>
                <a:spLocks/>
              </p:cNvSpPr>
              <p:nvPr/>
            </p:nvSpPr>
            <p:spPr bwMode="auto">
              <a:xfrm>
                <a:off x="11153775" y="1404937"/>
                <a:ext cx="160338" cy="273050"/>
              </a:xfrm>
              <a:custGeom>
                <a:avLst/>
                <a:gdLst>
                  <a:gd name="T0" fmla="*/ 101 w 101"/>
                  <a:gd name="T1" fmla="*/ 66 h 172"/>
                  <a:gd name="T2" fmla="*/ 94 w 101"/>
                  <a:gd name="T3" fmla="*/ 59 h 172"/>
                  <a:gd name="T4" fmla="*/ 21 w 101"/>
                  <a:gd name="T5" fmla="*/ 132 h 172"/>
                  <a:gd name="T6" fmla="*/ 21 w 101"/>
                  <a:gd name="T7" fmla="*/ 0 h 172"/>
                  <a:gd name="T8" fmla="*/ 11 w 101"/>
                  <a:gd name="T9" fmla="*/ 0 h 172"/>
                  <a:gd name="T10" fmla="*/ 11 w 101"/>
                  <a:gd name="T11" fmla="*/ 141 h 172"/>
                  <a:gd name="T12" fmla="*/ 0 w 101"/>
                  <a:gd name="T13" fmla="*/ 153 h 172"/>
                  <a:gd name="T14" fmla="*/ 7 w 101"/>
                  <a:gd name="T15" fmla="*/ 163 h 172"/>
                  <a:gd name="T16" fmla="*/ 11 w 101"/>
                  <a:gd name="T17" fmla="*/ 158 h 172"/>
                  <a:gd name="T18" fmla="*/ 11 w 101"/>
                  <a:gd name="T19" fmla="*/ 172 h 172"/>
                  <a:gd name="T20" fmla="*/ 21 w 101"/>
                  <a:gd name="T21" fmla="*/ 172 h 172"/>
                  <a:gd name="T22" fmla="*/ 21 w 101"/>
                  <a:gd name="T23" fmla="*/ 146 h 172"/>
                  <a:gd name="T24" fmla="*/ 101 w 101"/>
                  <a:gd name="T25" fmla="*/ 66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1" h="172">
                    <a:moveTo>
                      <a:pt x="101" y="66"/>
                    </a:moveTo>
                    <a:lnTo>
                      <a:pt x="94" y="59"/>
                    </a:lnTo>
                    <a:lnTo>
                      <a:pt x="21" y="132"/>
                    </a:lnTo>
                    <a:lnTo>
                      <a:pt x="21" y="0"/>
                    </a:lnTo>
                    <a:lnTo>
                      <a:pt x="11" y="0"/>
                    </a:lnTo>
                    <a:lnTo>
                      <a:pt x="11" y="141"/>
                    </a:lnTo>
                    <a:lnTo>
                      <a:pt x="0" y="153"/>
                    </a:lnTo>
                    <a:lnTo>
                      <a:pt x="7" y="163"/>
                    </a:lnTo>
                    <a:lnTo>
                      <a:pt x="11" y="158"/>
                    </a:lnTo>
                    <a:lnTo>
                      <a:pt x="11" y="172"/>
                    </a:lnTo>
                    <a:lnTo>
                      <a:pt x="21" y="172"/>
                    </a:lnTo>
                    <a:lnTo>
                      <a:pt x="21" y="146"/>
                    </a:lnTo>
                    <a:lnTo>
                      <a:pt x="101" y="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pPr algn="ctr"/>
                <a:endParaRPr lang="zh-CN" altLang="en-US">
                  <a:solidFill>
                    <a:prstClr val="black"/>
                  </a:solidFill>
                  <a:latin typeface="方正正黑简体" panose="02000000000000000000" pitchFamily="2" charset="-122"/>
                  <a:ea typeface="方正正黑简体" panose="02000000000000000000" pitchFamily="2" charset="-122"/>
                </a:endParaRPr>
              </a:p>
            </p:txBody>
          </p:sp>
        </p:grpSp>
        <p:sp>
          <p:nvSpPr>
            <p:cNvPr id="207" name="淘宝网Chenying0907出品 154"/>
            <p:cNvSpPr txBox="1"/>
            <p:nvPr/>
          </p:nvSpPr>
          <p:spPr>
            <a:xfrm>
              <a:off x="2082879" y="4306270"/>
              <a:ext cx="1541131" cy="369354"/>
            </a:xfrm>
            <a:prstGeom prst="rect">
              <a:avLst/>
            </a:prstGeom>
            <a:noFill/>
          </p:spPr>
          <p:txBody>
            <a:bodyPr wrap="square" rtlCol="0">
              <a:spAutoFit/>
            </a:bodyPr>
            <a:lstStyle/>
            <a:p>
              <a:r>
                <a:rPr lang="zh-CN" altLang="en-US" sz="1200" dirty="0">
                  <a:solidFill>
                    <a:srgbClr val="00AF92"/>
                  </a:solidFill>
                  <a:latin typeface="方正正黑简体" panose="02000000000000000000" pitchFamily="2" charset="-122"/>
                  <a:ea typeface="方正正黑简体" panose="02000000000000000000" pitchFamily="2" charset="-122"/>
                </a:rPr>
                <a:t>系统科学</a:t>
              </a:r>
            </a:p>
          </p:txBody>
        </p:sp>
        <p:sp>
          <p:nvSpPr>
            <p:cNvPr id="208" name="淘宝网Chenying0907出品 113"/>
            <p:cNvSpPr txBox="1"/>
            <p:nvPr/>
          </p:nvSpPr>
          <p:spPr>
            <a:xfrm>
              <a:off x="1811447" y="4593018"/>
              <a:ext cx="2200849" cy="615589"/>
            </a:xfrm>
            <a:prstGeom prst="rect">
              <a:avLst/>
            </a:prstGeom>
            <a:noFill/>
          </p:spPr>
          <p:txBody>
            <a:bodyPr wrap="square" rtlCol="0">
              <a:spAutoFit/>
            </a:bodyPr>
            <a:lstStyle/>
            <a:p>
              <a:pPr algn="just">
                <a:lnSpc>
                  <a:spcPct val="150000"/>
                </a:lnSpc>
              </a:pPr>
              <a:r>
                <a:rPr lang="zh-CN" altLang="en-US" sz="800" dirty="0">
                  <a:solidFill>
                    <a:prstClr val="black">
                      <a:lumMod val="50000"/>
                      <a:lumOff val="50000"/>
                    </a:prstClr>
                  </a:solidFill>
                  <a:latin typeface="方正正黑简体" panose="02000000000000000000" pitchFamily="2" charset="-122"/>
                  <a:ea typeface="方正正黑简体" panose="02000000000000000000" pitchFamily="2" charset="-122"/>
                </a:rPr>
                <a:t>单击添加详细文字说明，或复制文本黏贴自此右键只保留文字</a:t>
              </a:r>
            </a:p>
          </p:txBody>
        </p:sp>
      </p:grpSp>
      <p:grpSp>
        <p:nvGrpSpPr>
          <p:cNvPr id="211" name="淘宝网Chenying0907出品 133"/>
          <p:cNvGrpSpPr/>
          <p:nvPr/>
        </p:nvGrpSpPr>
        <p:grpSpPr>
          <a:xfrm>
            <a:off x="6431887" y="2637400"/>
            <a:ext cx="1661244" cy="711121"/>
            <a:chOff x="8573242" y="2356927"/>
            <a:chExt cx="2214319" cy="948216"/>
          </a:xfrm>
        </p:grpSpPr>
        <p:sp>
          <p:nvSpPr>
            <p:cNvPr id="212" name="淘宝网Chenying0907出品 117"/>
            <p:cNvSpPr txBox="1"/>
            <p:nvPr/>
          </p:nvSpPr>
          <p:spPr>
            <a:xfrm>
              <a:off x="8840807" y="2356927"/>
              <a:ext cx="1645308" cy="369353"/>
            </a:xfrm>
            <a:prstGeom prst="rect">
              <a:avLst/>
            </a:prstGeom>
            <a:noFill/>
          </p:spPr>
          <p:txBody>
            <a:bodyPr wrap="square" rtlCol="0">
              <a:spAutoFit/>
            </a:bodyPr>
            <a:lstStyle/>
            <a:p>
              <a:r>
                <a:rPr lang="zh-CN" altLang="en-US" sz="1200" dirty="0">
                  <a:solidFill>
                    <a:srgbClr val="FFB850"/>
                  </a:solidFill>
                  <a:latin typeface="方正正黑简体" panose="02000000000000000000" pitchFamily="2" charset="-122"/>
                  <a:ea typeface="方正正黑简体" panose="02000000000000000000" pitchFamily="2" charset="-122"/>
                </a:rPr>
                <a:t>快捷共赢</a:t>
              </a:r>
            </a:p>
          </p:txBody>
        </p:sp>
        <p:grpSp>
          <p:nvGrpSpPr>
            <p:cNvPr id="213" name="Group 11"/>
            <p:cNvGrpSpPr>
              <a:grpSpLocks noChangeAspect="1"/>
            </p:cNvGrpSpPr>
            <p:nvPr/>
          </p:nvGrpSpPr>
          <p:grpSpPr bwMode="auto">
            <a:xfrm>
              <a:off x="8573242" y="2380412"/>
              <a:ext cx="307453" cy="267243"/>
              <a:chOff x="4838" y="1902"/>
              <a:chExt cx="497" cy="432"/>
            </a:xfrm>
            <a:solidFill>
              <a:srgbClr val="FFB850"/>
            </a:solidFill>
          </p:grpSpPr>
          <p:sp>
            <p:nvSpPr>
              <p:cNvPr id="215" name="淘宝网Chenying0907出品 12"/>
              <p:cNvSpPr>
                <a:spLocks noEditPoints="1"/>
              </p:cNvSpPr>
              <p:nvPr/>
            </p:nvSpPr>
            <p:spPr bwMode="auto">
              <a:xfrm>
                <a:off x="5001" y="1999"/>
                <a:ext cx="334" cy="335"/>
              </a:xfrm>
              <a:custGeom>
                <a:avLst/>
                <a:gdLst>
                  <a:gd name="T0" fmla="*/ 9 w 80"/>
                  <a:gd name="T1" fmla="*/ 19 h 80"/>
                  <a:gd name="T2" fmla="*/ 10 w 80"/>
                  <a:gd name="T3" fmla="*/ 26 h 80"/>
                  <a:gd name="T4" fmla="*/ 5 w 80"/>
                  <a:gd name="T5" fmla="*/ 27 h 80"/>
                  <a:gd name="T6" fmla="*/ 0 w 80"/>
                  <a:gd name="T7" fmla="*/ 31 h 80"/>
                  <a:gd name="T8" fmla="*/ 3 w 80"/>
                  <a:gd name="T9" fmla="*/ 37 h 80"/>
                  <a:gd name="T10" fmla="*/ 7 w 80"/>
                  <a:gd name="T11" fmla="*/ 42 h 80"/>
                  <a:gd name="T12" fmla="*/ 3 w 80"/>
                  <a:gd name="T13" fmla="*/ 46 h 80"/>
                  <a:gd name="T14" fmla="*/ 1 w 80"/>
                  <a:gd name="T15" fmla="*/ 52 h 80"/>
                  <a:gd name="T16" fmla="*/ 7 w 80"/>
                  <a:gd name="T17" fmla="*/ 56 h 80"/>
                  <a:gd name="T18" fmla="*/ 11 w 80"/>
                  <a:gd name="T19" fmla="*/ 57 h 80"/>
                  <a:gd name="T20" fmla="*/ 11 w 80"/>
                  <a:gd name="T21" fmla="*/ 63 h 80"/>
                  <a:gd name="T22" fmla="*/ 13 w 80"/>
                  <a:gd name="T23" fmla="*/ 70 h 80"/>
                  <a:gd name="T24" fmla="*/ 19 w 80"/>
                  <a:gd name="T25" fmla="*/ 70 h 80"/>
                  <a:gd name="T26" fmla="*/ 25 w 80"/>
                  <a:gd name="T27" fmla="*/ 70 h 80"/>
                  <a:gd name="T28" fmla="*/ 27 w 80"/>
                  <a:gd name="T29" fmla="*/ 74 h 80"/>
                  <a:gd name="T30" fmla="*/ 31 w 80"/>
                  <a:gd name="T31" fmla="*/ 79 h 80"/>
                  <a:gd name="T32" fmla="*/ 37 w 80"/>
                  <a:gd name="T33" fmla="*/ 76 h 80"/>
                  <a:gd name="T34" fmla="*/ 42 w 80"/>
                  <a:gd name="T35" fmla="*/ 73 h 80"/>
                  <a:gd name="T36" fmla="*/ 46 w 80"/>
                  <a:gd name="T37" fmla="*/ 76 h 80"/>
                  <a:gd name="T38" fmla="*/ 52 w 80"/>
                  <a:gd name="T39" fmla="*/ 78 h 80"/>
                  <a:gd name="T40" fmla="*/ 56 w 80"/>
                  <a:gd name="T41" fmla="*/ 73 h 80"/>
                  <a:gd name="T42" fmla="*/ 58 w 80"/>
                  <a:gd name="T43" fmla="*/ 67 h 80"/>
                  <a:gd name="T44" fmla="*/ 63 w 80"/>
                  <a:gd name="T45" fmla="*/ 68 h 80"/>
                  <a:gd name="T46" fmla="*/ 69 w 80"/>
                  <a:gd name="T47" fmla="*/ 67 h 80"/>
                  <a:gd name="T48" fmla="*/ 70 w 80"/>
                  <a:gd name="T49" fmla="*/ 60 h 80"/>
                  <a:gd name="T50" fmla="*/ 69 w 80"/>
                  <a:gd name="T51" fmla="*/ 54 h 80"/>
                  <a:gd name="T52" fmla="*/ 74 w 80"/>
                  <a:gd name="T53" fmla="*/ 53 h 80"/>
                  <a:gd name="T54" fmla="*/ 79 w 80"/>
                  <a:gd name="T55" fmla="*/ 48 h 80"/>
                  <a:gd name="T56" fmla="*/ 76 w 80"/>
                  <a:gd name="T57" fmla="*/ 42 h 80"/>
                  <a:gd name="T58" fmla="*/ 72 w 80"/>
                  <a:gd name="T59" fmla="*/ 37 h 80"/>
                  <a:gd name="T60" fmla="*/ 76 w 80"/>
                  <a:gd name="T61" fmla="*/ 34 h 80"/>
                  <a:gd name="T62" fmla="*/ 78 w 80"/>
                  <a:gd name="T63" fmla="*/ 27 h 80"/>
                  <a:gd name="T64" fmla="*/ 73 w 80"/>
                  <a:gd name="T65" fmla="*/ 24 h 80"/>
                  <a:gd name="T66" fmla="*/ 67 w 80"/>
                  <a:gd name="T67" fmla="*/ 21 h 80"/>
                  <a:gd name="T68" fmla="*/ 68 w 80"/>
                  <a:gd name="T69" fmla="*/ 16 h 80"/>
                  <a:gd name="T70" fmla="*/ 67 w 80"/>
                  <a:gd name="T71" fmla="*/ 10 h 80"/>
                  <a:gd name="T72" fmla="*/ 60 w 80"/>
                  <a:gd name="T73" fmla="*/ 9 h 80"/>
                  <a:gd name="T74" fmla="*/ 54 w 80"/>
                  <a:gd name="T75" fmla="*/ 10 h 80"/>
                  <a:gd name="T76" fmla="*/ 52 w 80"/>
                  <a:gd name="T77" fmla="*/ 5 h 80"/>
                  <a:gd name="T78" fmla="*/ 48 w 80"/>
                  <a:gd name="T79" fmla="*/ 0 h 80"/>
                  <a:gd name="T80" fmla="*/ 42 w 80"/>
                  <a:gd name="T81" fmla="*/ 3 h 80"/>
                  <a:gd name="T82" fmla="*/ 37 w 80"/>
                  <a:gd name="T83" fmla="*/ 7 h 80"/>
                  <a:gd name="T84" fmla="*/ 33 w 80"/>
                  <a:gd name="T85" fmla="*/ 3 h 80"/>
                  <a:gd name="T86" fmla="*/ 27 w 80"/>
                  <a:gd name="T87" fmla="*/ 1 h 80"/>
                  <a:gd name="T88" fmla="*/ 23 w 80"/>
                  <a:gd name="T89" fmla="*/ 7 h 80"/>
                  <a:gd name="T90" fmla="*/ 21 w 80"/>
                  <a:gd name="T91" fmla="*/ 13 h 80"/>
                  <a:gd name="T92" fmla="*/ 16 w 80"/>
                  <a:gd name="T93" fmla="*/ 11 h 80"/>
                  <a:gd name="T94" fmla="*/ 10 w 80"/>
                  <a:gd name="T95" fmla="*/ 13 h 80"/>
                  <a:gd name="T96" fmla="*/ 9 w 80"/>
                  <a:gd name="T97" fmla="*/ 19 h 80"/>
                  <a:gd name="T98" fmla="*/ 32 w 80"/>
                  <a:gd name="T99" fmla="*/ 18 h 80"/>
                  <a:gd name="T100" fmla="*/ 62 w 80"/>
                  <a:gd name="T101" fmla="*/ 33 h 80"/>
                  <a:gd name="T102" fmla="*/ 47 w 80"/>
                  <a:gd name="T103" fmla="*/ 62 h 80"/>
                  <a:gd name="T104" fmla="*/ 18 w 80"/>
                  <a:gd name="T105" fmla="*/ 47 h 80"/>
                  <a:gd name="T106" fmla="*/ 32 w 80"/>
                  <a:gd name="T107" fmla="*/ 18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0" h="80">
                    <a:moveTo>
                      <a:pt x="9" y="19"/>
                    </a:moveTo>
                    <a:cubicBezTo>
                      <a:pt x="11" y="21"/>
                      <a:pt x="10" y="25"/>
                      <a:pt x="10" y="26"/>
                    </a:cubicBezTo>
                    <a:cubicBezTo>
                      <a:pt x="9" y="27"/>
                      <a:pt x="7" y="27"/>
                      <a:pt x="5" y="27"/>
                    </a:cubicBezTo>
                    <a:cubicBezTo>
                      <a:pt x="3" y="26"/>
                      <a:pt x="1" y="28"/>
                      <a:pt x="0" y="31"/>
                    </a:cubicBezTo>
                    <a:cubicBezTo>
                      <a:pt x="0" y="34"/>
                      <a:pt x="1" y="37"/>
                      <a:pt x="3" y="37"/>
                    </a:cubicBezTo>
                    <a:cubicBezTo>
                      <a:pt x="5" y="38"/>
                      <a:pt x="7" y="41"/>
                      <a:pt x="7" y="42"/>
                    </a:cubicBezTo>
                    <a:cubicBezTo>
                      <a:pt x="7" y="44"/>
                      <a:pt x="5" y="45"/>
                      <a:pt x="3" y="46"/>
                    </a:cubicBezTo>
                    <a:cubicBezTo>
                      <a:pt x="1" y="47"/>
                      <a:pt x="0" y="49"/>
                      <a:pt x="1" y="52"/>
                    </a:cubicBezTo>
                    <a:cubicBezTo>
                      <a:pt x="2" y="55"/>
                      <a:pt x="4" y="57"/>
                      <a:pt x="7" y="56"/>
                    </a:cubicBezTo>
                    <a:cubicBezTo>
                      <a:pt x="9" y="55"/>
                      <a:pt x="11" y="56"/>
                      <a:pt x="11" y="57"/>
                    </a:cubicBezTo>
                    <a:cubicBezTo>
                      <a:pt x="12" y="58"/>
                      <a:pt x="13" y="62"/>
                      <a:pt x="11" y="63"/>
                    </a:cubicBezTo>
                    <a:cubicBezTo>
                      <a:pt x="10" y="65"/>
                      <a:pt x="10" y="68"/>
                      <a:pt x="13" y="70"/>
                    </a:cubicBezTo>
                    <a:cubicBezTo>
                      <a:pt x="15" y="72"/>
                      <a:pt x="18" y="72"/>
                      <a:pt x="19" y="70"/>
                    </a:cubicBezTo>
                    <a:cubicBezTo>
                      <a:pt x="20" y="69"/>
                      <a:pt x="24" y="69"/>
                      <a:pt x="25" y="70"/>
                    </a:cubicBezTo>
                    <a:cubicBezTo>
                      <a:pt x="27" y="70"/>
                      <a:pt x="27" y="72"/>
                      <a:pt x="27" y="74"/>
                    </a:cubicBezTo>
                    <a:cubicBezTo>
                      <a:pt x="26" y="76"/>
                      <a:pt x="28" y="78"/>
                      <a:pt x="31" y="79"/>
                    </a:cubicBezTo>
                    <a:cubicBezTo>
                      <a:pt x="34" y="80"/>
                      <a:pt x="37" y="79"/>
                      <a:pt x="37" y="76"/>
                    </a:cubicBezTo>
                    <a:cubicBezTo>
                      <a:pt x="37" y="74"/>
                      <a:pt x="41" y="73"/>
                      <a:pt x="42" y="73"/>
                    </a:cubicBezTo>
                    <a:cubicBezTo>
                      <a:pt x="43" y="72"/>
                      <a:pt x="45" y="74"/>
                      <a:pt x="46" y="76"/>
                    </a:cubicBezTo>
                    <a:cubicBezTo>
                      <a:pt x="46" y="78"/>
                      <a:pt x="49" y="79"/>
                      <a:pt x="52" y="78"/>
                    </a:cubicBezTo>
                    <a:cubicBezTo>
                      <a:pt x="55" y="77"/>
                      <a:pt x="56" y="75"/>
                      <a:pt x="56" y="73"/>
                    </a:cubicBezTo>
                    <a:cubicBezTo>
                      <a:pt x="55" y="71"/>
                      <a:pt x="57" y="68"/>
                      <a:pt x="58" y="67"/>
                    </a:cubicBezTo>
                    <a:cubicBezTo>
                      <a:pt x="59" y="66"/>
                      <a:pt x="61" y="67"/>
                      <a:pt x="63" y="68"/>
                    </a:cubicBezTo>
                    <a:cubicBezTo>
                      <a:pt x="65" y="70"/>
                      <a:pt x="67" y="69"/>
                      <a:pt x="69" y="67"/>
                    </a:cubicBezTo>
                    <a:cubicBezTo>
                      <a:pt x="71" y="65"/>
                      <a:pt x="72" y="62"/>
                      <a:pt x="70" y="60"/>
                    </a:cubicBezTo>
                    <a:cubicBezTo>
                      <a:pt x="69" y="59"/>
                      <a:pt x="69" y="55"/>
                      <a:pt x="69" y="54"/>
                    </a:cubicBezTo>
                    <a:cubicBezTo>
                      <a:pt x="70" y="53"/>
                      <a:pt x="72" y="52"/>
                      <a:pt x="74" y="53"/>
                    </a:cubicBezTo>
                    <a:cubicBezTo>
                      <a:pt x="76" y="53"/>
                      <a:pt x="78" y="51"/>
                      <a:pt x="79" y="48"/>
                    </a:cubicBezTo>
                    <a:cubicBezTo>
                      <a:pt x="80" y="45"/>
                      <a:pt x="78" y="43"/>
                      <a:pt x="76" y="42"/>
                    </a:cubicBezTo>
                    <a:cubicBezTo>
                      <a:pt x="74" y="42"/>
                      <a:pt x="72" y="38"/>
                      <a:pt x="72" y="37"/>
                    </a:cubicBezTo>
                    <a:cubicBezTo>
                      <a:pt x="72" y="36"/>
                      <a:pt x="74" y="34"/>
                      <a:pt x="76" y="34"/>
                    </a:cubicBezTo>
                    <a:cubicBezTo>
                      <a:pt x="78" y="33"/>
                      <a:pt x="79" y="30"/>
                      <a:pt x="78" y="27"/>
                    </a:cubicBezTo>
                    <a:cubicBezTo>
                      <a:pt x="77" y="25"/>
                      <a:pt x="75" y="23"/>
                      <a:pt x="73" y="24"/>
                    </a:cubicBezTo>
                    <a:cubicBezTo>
                      <a:pt x="71" y="24"/>
                      <a:pt x="67" y="22"/>
                      <a:pt x="67" y="21"/>
                    </a:cubicBezTo>
                    <a:cubicBezTo>
                      <a:pt x="66" y="20"/>
                      <a:pt x="66" y="18"/>
                      <a:pt x="68" y="16"/>
                    </a:cubicBezTo>
                    <a:cubicBezTo>
                      <a:pt x="69" y="15"/>
                      <a:pt x="69" y="12"/>
                      <a:pt x="67" y="10"/>
                    </a:cubicBezTo>
                    <a:cubicBezTo>
                      <a:pt x="64" y="8"/>
                      <a:pt x="61" y="8"/>
                      <a:pt x="60" y="9"/>
                    </a:cubicBezTo>
                    <a:cubicBezTo>
                      <a:pt x="59" y="11"/>
                      <a:pt x="55" y="10"/>
                      <a:pt x="54" y="10"/>
                    </a:cubicBezTo>
                    <a:cubicBezTo>
                      <a:pt x="52" y="9"/>
                      <a:pt x="52" y="7"/>
                      <a:pt x="52" y="5"/>
                    </a:cubicBezTo>
                    <a:cubicBezTo>
                      <a:pt x="53" y="3"/>
                      <a:pt x="51" y="1"/>
                      <a:pt x="48" y="0"/>
                    </a:cubicBezTo>
                    <a:cubicBezTo>
                      <a:pt x="45" y="0"/>
                      <a:pt x="42" y="1"/>
                      <a:pt x="42" y="3"/>
                    </a:cubicBezTo>
                    <a:cubicBezTo>
                      <a:pt x="42" y="5"/>
                      <a:pt x="38" y="7"/>
                      <a:pt x="37" y="7"/>
                    </a:cubicBezTo>
                    <a:cubicBezTo>
                      <a:pt x="36" y="7"/>
                      <a:pt x="34" y="5"/>
                      <a:pt x="33" y="3"/>
                    </a:cubicBezTo>
                    <a:cubicBezTo>
                      <a:pt x="33" y="1"/>
                      <a:pt x="30" y="1"/>
                      <a:pt x="27" y="1"/>
                    </a:cubicBezTo>
                    <a:cubicBezTo>
                      <a:pt x="24" y="2"/>
                      <a:pt x="23" y="5"/>
                      <a:pt x="23" y="7"/>
                    </a:cubicBezTo>
                    <a:cubicBezTo>
                      <a:pt x="24" y="9"/>
                      <a:pt x="22" y="12"/>
                      <a:pt x="21" y="13"/>
                    </a:cubicBezTo>
                    <a:cubicBezTo>
                      <a:pt x="20" y="13"/>
                      <a:pt x="18" y="13"/>
                      <a:pt x="16" y="11"/>
                    </a:cubicBezTo>
                    <a:cubicBezTo>
                      <a:pt x="15" y="10"/>
                      <a:pt x="12" y="11"/>
                      <a:pt x="10" y="13"/>
                    </a:cubicBezTo>
                    <a:cubicBezTo>
                      <a:pt x="8" y="15"/>
                      <a:pt x="7" y="18"/>
                      <a:pt x="9" y="19"/>
                    </a:cubicBezTo>
                    <a:close/>
                    <a:moveTo>
                      <a:pt x="32" y="18"/>
                    </a:moveTo>
                    <a:cubicBezTo>
                      <a:pt x="45" y="14"/>
                      <a:pt x="58" y="21"/>
                      <a:pt x="62" y="33"/>
                    </a:cubicBezTo>
                    <a:cubicBezTo>
                      <a:pt x="65" y="45"/>
                      <a:pt x="59" y="58"/>
                      <a:pt x="47" y="62"/>
                    </a:cubicBezTo>
                    <a:cubicBezTo>
                      <a:pt x="34" y="66"/>
                      <a:pt x="21" y="59"/>
                      <a:pt x="18" y="47"/>
                    </a:cubicBezTo>
                    <a:cubicBezTo>
                      <a:pt x="14" y="35"/>
                      <a:pt x="20" y="22"/>
                      <a:pt x="3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pPr algn="ctr"/>
                <a:endParaRPr lang="zh-CN" altLang="en-US">
                  <a:solidFill>
                    <a:prstClr val="black"/>
                  </a:solidFill>
                  <a:latin typeface="方正正黑简体" panose="02000000000000000000" pitchFamily="2" charset="-122"/>
                  <a:ea typeface="方正正黑简体" panose="02000000000000000000" pitchFamily="2" charset="-122"/>
                </a:endParaRPr>
              </a:p>
            </p:txBody>
          </p:sp>
          <p:sp>
            <p:nvSpPr>
              <p:cNvPr id="216" name="淘宝网Chenying0907出品 13"/>
              <p:cNvSpPr>
                <a:spLocks noEditPoints="1"/>
              </p:cNvSpPr>
              <p:nvPr/>
            </p:nvSpPr>
            <p:spPr bwMode="auto">
              <a:xfrm>
                <a:off x="4838" y="1902"/>
                <a:ext cx="217" cy="214"/>
              </a:xfrm>
              <a:custGeom>
                <a:avLst/>
                <a:gdLst>
                  <a:gd name="T0" fmla="*/ 6 w 52"/>
                  <a:gd name="T1" fmla="*/ 12 h 51"/>
                  <a:gd name="T2" fmla="*/ 7 w 52"/>
                  <a:gd name="T3" fmla="*/ 16 h 51"/>
                  <a:gd name="T4" fmla="*/ 4 w 52"/>
                  <a:gd name="T5" fmla="*/ 17 h 51"/>
                  <a:gd name="T6" fmla="*/ 1 w 52"/>
                  <a:gd name="T7" fmla="*/ 20 h 51"/>
                  <a:gd name="T8" fmla="*/ 3 w 52"/>
                  <a:gd name="T9" fmla="*/ 24 h 51"/>
                  <a:gd name="T10" fmla="*/ 5 w 52"/>
                  <a:gd name="T11" fmla="*/ 27 h 51"/>
                  <a:gd name="T12" fmla="*/ 3 w 52"/>
                  <a:gd name="T13" fmla="*/ 29 h 51"/>
                  <a:gd name="T14" fmla="*/ 1 w 52"/>
                  <a:gd name="T15" fmla="*/ 33 h 51"/>
                  <a:gd name="T16" fmla="*/ 5 w 52"/>
                  <a:gd name="T17" fmla="*/ 36 h 51"/>
                  <a:gd name="T18" fmla="*/ 8 w 52"/>
                  <a:gd name="T19" fmla="*/ 36 h 51"/>
                  <a:gd name="T20" fmla="*/ 8 w 52"/>
                  <a:gd name="T21" fmla="*/ 41 h 51"/>
                  <a:gd name="T22" fmla="*/ 9 w 52"/>
                  <a:gd name="T23" fmla="*/ 45 h 51"/>
                  <a:gd name="T24" fmla="*/ 13 w 52"/>
                  <a:gd name="T25" fmla="*/ 45 h 51"/>
                  <a:gd name="T26" fmla="*/ 17 w 52"/>
                  <a:gd name="T27" fmla="*/ 45 h 51"/>
                  <a:gd name="T28" fmla="*/ 18 w 52"/>
                  <a:gd name="T29" fmla="*/ 48 h 51"/>
                  <a:gd name="T30" fmla="*/ 21 w 52"/>
                  <a:gd name="T31" fmla="*/ 51 h 51"/>
                  <a:gd name="T32" fmla="*/ 25 w 52"/>
                  <a:gd name="T33" fmla="*/ 49 h 51"/>
                  <a:gd name="T34" fmla="*/ 28 w 52"/>
                  <a:gd name="T35" fmla="*/ 47 h 51"/>
                  <a:gd name="T36" fmla="*/ 30 w 52"/>
                  <a:gd name="T37" fmla="*/ 49 h 51"/>
                  <a:gd name="T38" fmla="*/ 34 w 52"/>
                  <a:gd name="T39" fmla="*/ 50 h 51"/>
                  <a:gd name="T40" fmla="*/ 37 w 52"/>
                  <a:gd name="T41" fmla="*/ 47 h 51"/>
                  <a:gd name="T42" fmla="*/ 38 w 52"/>
                  <a:gd name="T43" fmla="*/ 43 h 51"/>
                  <a:gd name="T44" fmla="*/ 41 w 52"/>
                  <a:gd name="T45" fmla="*/ 44 h 51"/>
                  <a:gd name="T46" fmla="*/ 45 w 52"/>
                  <a:gd name="T47" fmla="*/ 43 h 51"/>
                  <a:gd name="T48" fmla="*/ 46 w 52"/>
                  <a:gd name="T49" fmla="*/ 39 h 51"/>
                  <a:gd name="T50" fmla="*/ 45 w 52"/>
                  <a:gd name="T51" fmla="*/ 35 h 51"/>
                  <a:gd name="T52" fmla="*/ 48 w 52"/>
                  <a:gd name="T53" fmla="*/ 34 h 51"/>
                  <a:gd name="T54" fmla="*/ 51 w 52"/>
                  <a:gd name="T55" fmla="*/ 31 h 51"/>
                  <a:gd name="T56" fmla="*/ 50 w 52"/>
                  <a:gd name="T57" fmla="*/ 27 h 51"/>
                  <a:gd name="T58" fmla="*/ 47 w 52"/>
                  <a:gd name="T59" fmla="*/ 24 h 51"/>
                  <a:gd name="T60" fmla="*/ 49 w 52"/>
                  <a:gd name="T61" fmla="*/ 22 h 51"/>
                  <a:gd name="T62" fmla="*/ 51 w 52"/>
                  <a:gd name="T63" fmla="*/ 18 h 51"/>
                  <a:gd name="T64" fmla="*/ 47 w 52"/>
                  <a:gd name="T65" fmla="*/ 15 h 51"/>
                  <a:gd name="T66" fmla="*/ 44 w 52"/>
                  <a:gd name="T67" fmla="*/ 13 h 51"/>
                  <a:gd name="T68" fmla="*/ 44 w 52"/>
                  <a:gd name="T69" fmla="*/ 10 h 51"/>
                  <a:gd name="T70" fmla="*/ 43 w 52"/>
                  <a:gd name="T71" fmla="*/ 6 h 51"/>
                  <a:gd name="T72" fmla="*/ 39 w 52"/>
                  <a:gd name="T73" fmla="*/ 6 h 51"/>
                  <a:gd name="T74" fmla="*/ 35 w 52"/>
                  <a:gd name="T75" fmla="*/ 6 h 51"/>
                  <a:gd name="T76" fmla="*/ 34 w 52"/>
                  <a:gd name="T77" fmla="*/ 3 h 51"/>
                  <a:gd name="T78" fmla="*/ 32 w 52"/>
                  <a:gd name="T79" fmla="*/ 0 h 51"/>
                  <a:gd name="T80" fmla="*/ 28 w 52"/>
                  <a:gd name="T81" fmla="*/ 2 h 51"/>
                  <a:gd name="T82" fmla="*/ 24 w 52"/>
                  <a:gd name="T83" fmla="*/ 4 h 51"/>
                  <a:gd name="T84" fmla="*/ 22 w 52"/>
                  <a:gd name="T85" fmla="*/ 2 h 51"/>
                  <a:gd name="T86" fmla="*/ 18 w 52"/>
                  <a:gd name="T87" fmla="*/ 1 h 51"/>
                  <a:gd name="T88" fmla="*/ 16 w 52"/>
                  <a:gd name="T89" fmla="*/ 4 h 51"/>
                  <a:gd name="T90" fmla="*/ 14 w 52"/>
                  <a:gd name="T91" fmla="*/ 8 h 51"/>
                  <a:gd name="T92" fmla="*/ 11 w 52"/>
                  <a:gd name="T93" fmla="*/ 7 h 51"/>
                  <a:gd name="T94" fmla="*/ 7 w 52"/>
                  <a:gd name="T95" fmla="*/ 8 h 51"/>
                  <a:gd name="T96" fmla="*/ 6 w 52"/>
                  <a:gd name="T97" fmla="*/ 12 h 51"/>
                  <a:gd name="T98" fmla="*/ 22 w 52"/>
                  <a:gd name="T99" fmla="*/ 11 h 51"/>
                  <a:gd name="T100" fmla="*/ 40 w 52"/>
                  <a:gd name="T101" fmla="*/ 21 h 51"/>
                  <a:gd name="T102" fmla="*/ 31 w 52"/>
                  <a:gd name="T103" fmla="*/ 40 h 51"/>
                  <a:gd name="T104" fmla="*/ 12 w 52"/>
                  <a:gd name="T105" fmla="*/ 30 h 51"/>
                  <a:gd name="T106" fmla="*/ 22 w 52"/>
                  <a:gd name="T107" fmla="*/ 1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1">
                    <a:moveTo>
                      <a:pt x="6" y="12"/>
                    </a:moveTo>
                    <a:cubicBezTo>
                      <a:pt x="7" y="13"/>
                      <a:pt x="7" y="16"/>
                      <a:pt x="7" y="16"/>
                    </a:cubicBezTo>
                    <a:cubicBezTo>
                      <a:pt x="7" y="17"/>
                      <a:pt x="5" y="18"/>
                      <a:pt x="4" y="17"/>
                    </a:cubicBezTo>
                    <a:cubicBezTo>
                      <a:pt x="3" y="17"/>
                      <a:pt x="1" y="18"/>
                      <a:pt x="1" y="20"/>
                    </a:cubicBezTo>
                    <a:cubicBezTo>
                      <a:pt x="0" y="22"/>
                      <a:pt x="1" y="24"/>
                      <a:pt x="3" y="24"/>
                    </a:cubicBezTo>
                    <a:cubicBezTo>
                      <a:pt x="4" y="24"/>
                      <a:pt x="5" y="26"/>
                      <a:pt x="5" y="27"/>
                    </a:cubicBezTo>
                    <a:cubicBezTo>
                      <a:pt x="5" y="28"/>
                      <a:pt x="4" y="29"/>
                      <a:pt x="3" y="29"/>
                    </a:cubicBezTo>
                    <a:cubicBezTo>
                      <a:pt x="1" y="30"/>
                      <a:pt x="1" y="32"/>
                      <a:pt x="1" y="33"/>
                    </a:cubicBezTo>
                    <a:cubicBezTo>
                      <a:pt x="2" y="35"/>
                      <a:pt x="4" y="36"/>
                      <a:pt x="5" y="36"/>
                    </a:cubicBezTo>
                    <a:cubicBezTo>
                      <a:pt x="6" y="36"/>
                      <a:pt x="8" y="36"/>
                      <a:pt x="8" y="36"/>
                    </a:cubicBezTo>
                    <a:cubicBezTo>
                      <a:pt x="8" y="37"/>
                      <a:pt x="9" y="40"/>
                      <a:pt x="8" y="41"/>
                    </a:cubicBezTo>
                    <a:cubicBezTo>
                      <a:pt x="7" y="42"/>
                      <a:pt x="7" y="43"/>
                      <a:pt x="9" y="45"/>
                    </a:cubicBezTo>
                    <a:cubicBezTo>
                      <a:pt x="10" y="46"/>
                      <a:pt x="12" y="46"/>
                      <a:pt x="13" y="45"/>
                    </a:cubicBezTo>
                    <a:cubicBezTo>
                      <a:pt x="14" y="44"/>
                      <a:pt x="16" y="44"/>
                      <a:pt x="17" y="45"/>
                    </a:cubicBezTo>
                    <a:cubicBezTo>
                      <a:pt x="18" y="45"/>
                      <a:pt x="18" y="46"/>
                      <a:pt x="18" y="48"/>
                    </a:cubicBezTo>
                    <a:cubicBezTo>
                      <a:pt x="18" y="49"/>
                      <a:pt x="19" y="50"/>
                      <a:pt x="21" y="51"/>
                    </a:cubicBezTo>
                    <a:cubicBezTo>
                      <a:pt x="22" y="51"/>
                      <a:pt x="24" y="50"/>
                      <a:pt x="25" y="49"/>
                    </a:cubicBezTo>
                    <a:cubicBezTo>
                      <a:pt x="25" y="48"/>
                      <a:pt x="27" y="47"/>
                      <a:pt x="28" y="47"/>
                    </a:cubicBezTo>
                    <a:cubicBezTo>
                      <a:pt x="29" y="47"/>
                      <a:pt x="30" y="48"/>
                      <a:pt x="30" y="49"/>
                    </a:cubicBezTo>
                    <a:cubicBezTo>
                      <a:pt x="30" y="50"/>
                      <a:pt x="32" y="51"/>
                      <a:pt x="34" y="50"/>
                    </a:cubicBezTo>
                    <a:cubicBezTo>
                      <a:pt x="36" y="50"/>
                      <a:pt x="37" y="48"/>
                      <a:pt x="37" y="47"/>
                    </a:cubicBezTo>
                    <a:cubicBezTo>
                      <a:pt x="36" y="45"/>
                      <a:pt x="38" y="43"/>
                      <a:pt x="38" y="43"/>
                    </a:cubicBezTo>
                    <a:cubicBezTo>
                      <a:pt x="39" y="42"/>
                      <a:pt x="40" y="43"/>
                      <a:pt x="41" y="44"/>
                    </a:cubicBezTo>
                    <a:cubicBezTo>
                      <a:pt x="42" y="45"/>
                      <a:pt x="44" y="44"/>
                      <a:pt x="45" y="43"/>
                    </a:cubicBezTo>
                    <a:cubicBezTo>
                      <a:pt x="47" y="42"/>
                      <a:pt x="47" y="40"/>
                      <a:pt x="46" y="39"/>
                    </a:cubicBezTo>
                    <a:cubicBezTo>
                      <a:pt x="45" y="38"/>
                      <a:pt x="45" y="35"/>
                      <a:pt x="45" y="35"/>
                    </a:cubicBezTo>
                    <a:cubicBezTo>
                      <a:pt x="46" y="34"/>
                      <a:pt x="47" y="34"/>
                      <a:pt x="48" y="34"/>
                    </a:cubicBezTo>
                    <a:cubicBezTo>
                      <a:pt x="50" y="34"/>
                      <a:pt x="51" y="33"/>
                      <a:pt x="51" y="31"/>
                    </a:cubicBezTo>
                    <a:cubicBezTo>
                      <a:pt x="52" y="29"/>
                      <a:pt x="51" y="27"/>
                      <a:pt x="50" y="27"/>
                    </a:cubicBezTo>
                    <a:cubicBezTo>
                      <a:pt x="48" y="27"/>
                      <a:pt x="47" y="25"/>
                      <a:pt x="47" y="24"/>
                    </a:cubicBezTo>
                    <a:cubicBezTo>
                      <a:pt x="47" y="23"/>
                      <a:pt x="48" y="22"/>
                      <a:pt x="49" y="22"/>
                    </a:cubicBezTo>
                    <a:cubicBezTo>
                      <a:pt x="51" y="21"/>
                      <a:pt x="51" y="19"/>
                      <a:pt x="51" y="18"/>
                    </a:cubicBezTo>
                    <a:cubicBezTo>
                      <a:pt x="50" y="16"/>
                      <a:pt x="49" y="15"/>
                      <a:pt x="47" y="15"/>
                    </a:cubicBezTo>
                    <a:cubicBezTo>
                      <a:pt x="46" y="16"/>
                      <a:pt x="44" y="14"/>
                      <a:pt x="44" y="13"/>
                    </a:cubicBezTo>
                    <a:cubicBezTo>
                      <a:pt x="43" y="13"/>
                      <a:pt x="43" y="11"/>
                      <a:pt x="44" y="10"/>
                    </a:cubicBezTo>
                    <a:cubicBezTo>
                      <a:pt x="45" y="9"/>
                      <a:pt x="45" y="8"/>
                      <a:pt x="43" y="6"/>
                    </a:cubicBezTo>
                    <a:cubicBezTo>
                      <a:pt x="42" y="5"/>
                      <a:pt x="40" y="5"/>
                      <a:pt x="39" y="6"/>
                    </a:cubicBezTo>
                    <a:cubicBezTo>
                      <a:pt x="38" y="7"/>
                      <a:pt x="36" y="7"/>
                      <a:pt x="35" y="6"/>
                    </a:cubicBezTo>
                    <a:cubicBezTo>
                      <a:pt x="34" y="6"/>
                      <a:pt x="34" y="5"/>
                      <a:pt x="34" y="3"/>
                    </a:cubicBezTo>
                    <a:cubicBezTo>
                      <a:pt x="35" y="2"/>
                      <a:pt x="33" y="1"/>
                      <a:pt x="32" y="0"/>
                    </a:cubicBezTo>
                    <a:cubicBezTo>
                      <a:pt x="30" y="0"/>
                      <a:pt x="28" y="1"/>
                      <a:pt x="28" y="2"/>
                    </a:cubicBezTo>
                    <a:cubicBezTo>
                      <a:pt x="27" y="3"/>
                      <a:pt x="25" y="4"/>
                      <a:pt x="24" y="4"/>
                    </a:cubicBezTo>
                    <a:cubicBezTo>
                      <a:pt x="24" y="4"/>
                      <a:pt x="23" y="3"/>
                      <a:pt x="22" y="2"/>
                    </a:cubicBezTo>
                    <a:cubicBezTo>
                      <a:pt x="22" y="1"/>
                      <a:pt x="20" y="0"/>
                      <a:pt x="18" y="1"/>
                    </a:cubicBezTo>
                    <a:cubicBezTo>
                      <a:pt x="16" y="1"/>
                      <a:pt x="15" y="3"/>
                      <a:pt x="16" y="4"/>
                    </a:cubicBezTo>
                    <a:cubicBezTo>
                      <a:pt x="16" y="6"/>
                      <a:pt x="15" y="8"/>
                      <a:pt x="14" y="8"/>
                    </a:cubicBezTo>
                    <a:cubicBezTo>
                      <a:pt x="13" y="9"/>
                      <a:pt x="12" y="8"/>
                      <a:pt x="11" y="7"/>
                    </a:cubicBezTo>
                    <a:cubicBezTo>
                      <a:pt x="10" y="6"/>
                      <a:pt x="8" y="7"/>
                      <a:pt x="7" y="8"/>
                    </a:cubicBezTo>
                    <a:cubicBezTo>
                      <a:pt x="6" y="10"/>
                      <a:pt x="5" y="11"/>
                      <a:pt x="6" y="12"/>
                    </a:cubicBezTo>
                    <a:close/>
                    <a:moveTo>
                      <a:pt x="22" y="11"/>
                    </a:moveTo>
                    <a:cubicBezTo>
                      <a:pt x="29" y="9"/>
                      <a:pt x="38" y="13"/>
                      <a:pt x="40" y="21"/>
                    </a:cubicBezTo>
                    <a:cubicBezTo>
                      <a:pt x="43" y="29"/>
                      <a:pt x="38" y="37"/>
                      <a:pt x="31" y="40"/>
                    </a:cubicBezTo>
                    <a:cubicBezTo>
                      <a:pt x="23" y="42"/>
                      <a:pt x="14" y="38"/>
                      <a:pt x="12" y="30"/>
                    </a:cubicBezTo>
                    <a:cubicBezTo>
                      <a:pt x="9" y="22"/>
                      <a:pt x="14" y="14"/>
                      <a:pt x="2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pPr algn="ctr"/>
                <a:endParaRPr lang="zh-CN" altLang="en-US">
                  <a:solidFill>
                    <a:prstClr val="black"/>
                  </a:solidFill>
                  <a:latin typeface="方正正黑简体" panose="02000000000000000000" pitchFamily="2" charset="-122"/>
                  <a:ea typeface="方正正黑简体" panose="02000000000000000000" pitchFamily="2" charset="-122"/>
                </a:endParaRPr>
              </a:p>
            </p:txBody>
          </p:sp>
          <p:sp>
            <p:nvSpPr>
              <p:cNvPr id="217" name="淘宝网Chenying0907出品 14"/>
              <p:cNvSpPr>
                <a:spLocks noEditPoints="1"/>
              </p:cNvSpPr>
              <p:nvPr/>
            </p:nvSpPr>
            <p:spPr bwMode="auto">
              <a:xfrm>
                <a:off x="4842" y="2116"/>
                <a:ext cx="163" cy="168"/>
              </a:xfrm>
              <a:custGeom>
                <a:avLst/>
                <a:gdLst>
                  <a:gd name="T0" fmla="*/ 4 w 39"/>
                  <a:gd name="T1" fmla="*/ 10 h 40"/>
                  <a:gd name="T2" fmla="*/ 5 w 39"/>
                  <a:gd name="T3" fmla="*/ 13 h 40"/>
                  <a:gd name="T4" fmla="*/ 2 w 39"/>
                  <a:gd name="T5" fmla="*/ 13 h 40"/>
                  <a:gd name="T6" fmla="*/ 0 w 39"/>
                  <a:gd name="T7" fmla="*/ 16 h 40"/>
                  <a:gd name="T8" fmla="*/ 1 w 39"/>
                  <a:gd name="T9" fmla="*/ 19 h 40"/>
                  <a:gd name="T10" fmla="*/ 3 w 39"/>
                  <a:gd name="T11" fmla="*/ 21 h 40"/>
                  <a:gd name="T12" fmla="*/ 2 w 39"/>
                  <a:gd name="T13" fmla="*/ 23 h 40"/>
                  <a:gd name="T14" fmla="*/ 1 w 39"/>
                  <a:gd name="T15" fmla="*/ 26 h 40"/>
                  <a:gd name="T16" fmla="*/ 3 w 39"/>
                  <a:gd name="T17" fmla="*/ 28 h 40"/>
                  <a:gd name="T18" fmla="*/ 5 w 39"/>
                  <a:gd name="T19" fmla="*/ 28 h 40"/>
                  <a:gd name="T20" fmla="*/ 5 w 39"/>
                  <a:gd name="T21" fmla="*/ 31 h 40"/>
                  <a:gd name="T22" fmla="*/ 6 w 39"/>
                  <a:gd name="T23" fmla="*/ 35 h 40"/>
                  <a:gd name="T24" fmla="*/ 9 w 39"/>
                  <a:gd name="T25" fmla="*/ 35 h 40"/>
                  <a:gd name="T26" fmla="*/ 13 w 39"/>
                  <a:gd name="T27" fmla="*/ 34 h 40"/>
                  <a:gd name="T28" fmla="*/ 13 w 39"/>
                  <a:gd name="T29" fmla="*/ 37 h 40"/>
                  <a:gd name="T30" fmla="*/ 15 w 39"/>
                  <a:gd name="T31" fmla="*/ 39 h 40"/>
                  <a:gd name="T32" fmla="*/ 18 w 39"/>
                  <a:gd name="T33" fmla="*/ 38 h 40"/>
                  <a:gd name="T34" fmla="*/ 21 w 39"/>
                  <a:gd name="T35" fmla="*/ 36 h 40"/>
                  <a:gd name="T36" fmla="*/ 22 w 39"/>
                  <a:gd name="T37" fmla="*/ 38 h 40"/>
                  <a:gd name="T38" fmla="*/ 26 w 39"/>
                  <a:gd name="T39" fmla="*/ 39 h 40"/>
                  <a:gd name="T40" fmla="*/ 27 w 39"/>
                  <a:gd name="T41" fmla="*/ 36 h 40"/>
                  <a:gd name="T42" fmla="*/ 29 w 39"/>
                  <a:gd name="T43" fmla="*/ 33 h 40"/>
                  <a:gd name="T44" fmla="*/ 31 w 39"/>
                  <a:gd name="T45" fmla="*/ 34 h 40"/>
                  <a:gd name="T46" fmla="*/ 34 w 39"/>
                  <a:gd name="T47" fmla="*/ 33 h 40"/>
                  <a:gd name="T48" fmla="*/ 35 w 39"/>
                  <a:gd name="T49" fmla="*/ 30 h 40"/>
                  <a:gd name="T50" fmla="*/ 34 w 39"/>
                  <a:gd name="T51" fmla="*/ 27 h 40"/>
                  <a:gd name="T52" fmla="*/ 36 w 39"/>
                  <a:gd name="T53" fmla="*/ 26 h 40"/>
                  <a:gd name="T54" fmla="*/ 39 w 39"/>
                  <a:gd name="T55" fmla="*/ 24 h 40"/>
                  <a:gd name="T56" fmla="*/ 38 w 39"/>
                  <a:gd name="T57" fmla="*/ 21 h 40"/>
                  <a:gd name="T58" fmla="*/ 36 w 39"/>
                  <a:gd name="T59" fmla="*/ 18 h 40"/>
                  <a:gd name="T60" fmla="*/ 37 w 39"/>
                  <a:gd name="T61" fmla="*/ 17 h 40"/>
                  <a:gd name="T62" fmla="*/ 38 w 39"/>
                  <a:gd name="T63" fmla="*/ 14 h 40"/>
                  <a:gd name="T64" fmla="*/ 36 w 39"/>
                  <a:gd name="T65" fmla="*/ 12 h 40"/>
                  <a:gd name="T66" fmla="*/ 33 w 39"/>
                  <a:gd name="T67" fmla="*/ 10 h 40"/>
                  <a:gd name="T68" fmla="*/ 33 w 39"/>
                  <a:gd name="T69" fmla="*/ 8 h 40"/>
                  <a:gd name="T70" fmla="*/ 33 w 39"/>
                  <a:gd name="T71" fmla="*/ 5 h 40"/>
                  <a:gd name="T72" fmla="*/ 30 w 39"/>
                  <a:gd name="T73" fmla="*/ 5 h 40"/>
                  <a:gd name="T74" fmla="*/ 26 w 39"/>
                  <a:gd name="T75" fmla="*/ 5 h 40"/>
                  <a:gd name="T76" fmla="*/ 26 w 39"/>
                  <a:gd name="T77" fmla="*/ 3 h 40"/>
                  <a:gd name="T78" fmla="*/ 24 w 39"/>
                  <a:gd name="T79" fmla="*/ 0 h 40"/>
                  <a:gd name="T80" fmla="*/ 21 w 39"/>
                  <a:gd name="T81" fmla="*/ 2 h 40"/>
                  <a:gd name="T82" fmla="*/ 18 w 39"/>
                  <a:gd name="T83" fmla="*/ 4 h 40"/>
                  <a:gd name="T84" fmla="*/ 16 w 39"/>
                  <a:gd name="T85" fmla="*/ 2 h 40"/>
                  <a:gd name="T86" fmla="*/ 13 w 39"/>
                  <a:gd name="T87" fmla="*/ 1 h 40"/>
                  <a:gd name="T88" fmla="*/ 11 w 39"/>
                  <a:gd name="T89" fmla="*/ 3 h 40"/>
                  <a:gd name="T90" fmla="*/ 10 w 39"/>
                  <a:gd name="T91" fmla="*/ 6 h 40"/>
                  <a:gd name="T92" fmla="*/ 8 w 39"/>
                  <a:gd name="T93" fmla="*/ 6 h 40"/>
                  <a:gd name="T94" fmla="*/ 5 w 39"/>
                  <a:gd name="T95" fmla="*/ 6 h 40"/>
                  <a:gd name="T96" fmla="*/ 4 w 39"/>
                  <a:gd name="T97" fmla="*/ 10 h 40"/>
                  <a:gd name="T98" fmla="*/ 16 w 39"/>
                  <a:gd name="T99" fmla="*/ 9 h 40"/>
                  <a:gd name="T100" fmla="*/ 30 w 39"/>
                  <a:gd name="T101" fmla="*/ 16 h 40"/>
                  <a:gd name="T102" fmla="*/ 23 w 39"/>
                  <a:gd name="T103" fmla="*/ 31 h 40"/>
                  <a:gd name="T104" fmla="*/ 9 w 39"/>
                  <a:gd name="T105" fmla="*/ 23 h 40"/>
                  <a:gd name="T106" fmla="*/ 16 w 39"/>
                  <a:gd name="T107" fmla="*/ 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 h="40">
                    <a:moveTo>
                      <a:pt x="4" y="10"/>
                    </a:moveTo>
                    <a:cubicBezTo>
                      <a:pt x="5" y="10"/>
                      <a:pt x="5" y="12"/>
                      <a:pt x="5" y="13"/>
                    </a:cubicBezTo>
                    <a:cubicBezTo>
                      <a:pt x="4" y="13"/>
                      <a:pt x="3" y="14"/>
                      <a:pt x="2" y="13"/>
                    </a:cubicBezTo>
                    <a:cubicBezTo>
                      <a:pt x="1" y="13"/>
                      <a:pt x="0" y="14"/>
                      <a:pt x="0" y="16"/>
                    </a:cubicBezTo>
                    <a:cubicBezTo>
                      <a:pt x="0" y="17"/>
                      <a:pt x="0" y="18"/>
                      <a:pt x="1" y="19"/>
                    </a:cubicBezTo>
                    <a:cubicBezTo>
                      <a:pt x="2" y="19"/>
                      <a:pt x="3" y="20"/>
                      <a:pt x="3" y="21"/>
                    </a:cubicBezTo>
                    <a:cubicBezTo>
                      <a:pt x="3" y="22"/>
                      <a:pt x="3" y="22"/>
                      <a:pt x="2" y="23"/>
                    </a:cubicBezTo>
                    <a:cubicBezTo>
                      <a:pt x="1" y="23"/>
                      <a:pt x="0" y="24"/>
                      <a:pt x="1" y="26"/>
                    </a:cubicBezTo>
                    <a:cubicBezTo>
                      <a:pt x="1" y="27"/>
                      <a:pt x="2" y="28"/>
                      <a:pt x="3" y="28"/>
                    </a:cubicBezTo>
                    <a:cubicBezTo>
                      <a:pt x="4" y="27"/>
                      <a:pt x="5" y="28"/>
                      <a:pt x="5" y="28"/>
                    </a:cubicBezTo>
                    <a:cubicBezTo>
                      <a:pt x="6" y="29"/>
                      <a:pt x="6" y="31"/>
                      <a:pt x="5" y="31"/>
                    </a:cubicBezTo>
                    <a:cubicBezTo>
                      <a:pt x="5" y="32"/>
                      <a:pt x="5" y="34"/>
                      <a:pt x="6" y="35"/>
                    </a:cubicBezTo>
                    <a:cubicBezTo>
                      <a:pt x="7" y="35"/>
                      <a:pt x="9" y="36"/>
                      <a:pt x="9" y="35"/>
                    </a:cubicBezTo>
                    <a:cubicBezTo>
                      <a:pt x="10" y="34"/>
                      <a:pt x="12" y="34"/>
                      <a:pt x="13" y="34"/>
                    </a:cubicBezTo>
                    <a:cubicBezTo>
                      <a:pt x="13" y="35"/>
                      <a:pt x="13" y="36"/>
                      <a:pt x="13" y="37"/>
                    </a:cubicBezTo>
                    <a:cubicBezTo>
                      <a:pt x="13" y="38"/>
                      <a:pt x="14" y="39"/>
                      <a:pt x="15" y="39"/>
                    </a:cubicBezTo>
                    <a:cubicBezTo>
                      <a:pt x="17" y="40"/>
                      <a:pt x="18" y="39"/>
                      <a:pt x="18" y="38"/>
                    </a:cubicBezTo>
                    <a:cubicBezTo>
                      <a:pt x="18" y="37"/>
                      <a:pt x="20" y="36"/>
                      <a:pt x="21" y="36"/>
                    </a:cubicBezTo>
                    <a:cubicBezTo>
                      <a:pt x="21" y="36"/>
                      <a:pt x="22" y="37"/>
                      <a:pt x="22" y="38"/>
                    </a:cubicBezTo>
                    <a:cubicBezTo>
                      <a:pt x="23" y="39"/>
                      <a:pt x="24" y="39"/>
                      <a:pt x="26" y="39"/>
                    </a:cubicBezTo>
                    <a:cubicBezTo>
                      <a:pt x="27" y="38"/>
                      <a:pt x="28" y="37"/>
                      <a:pt x="27" y="36"/>
                    </a:cubicBezTo>
                    <a:cubicBezTo>
                      <a:pt x="27" y="35"/>
                      <a:pt x="28" y="33"/>
                      <a:pt x="29" y="33"/>
                    </a:cubicBezTo>
                    <a:cubicBezTo>
                      <a:pt x="29" y="33"/>
                      <a:pt x="30" y="33"/>
                      <a:pt x="31" y="34"/>
                    </a:cubicBezTo>
                    <a:cubicBezTo>
                      <a:pt x="32" y="34"/>
                      <a:pt x="33" y="34"/>
                      <a:pt x="34" y="33"/>
                    </a:cubicBezTo>
                    <a:cubicBezTo>
                      <a:pt x="35" y="32"/>
                      <a:pt x="35" y="31"/>
                      <a:pt x="35" y="30"/>
                    </a:cubicBezTo>
                    <a:cubicBezTo>
                      <a:pt x="34" y="29"/>
                      <a:pt x="34" y="27"/>
                      <a:pt x="34" y="27"/>
                    </a:cubicBezTo>
                    <a:cubicBezTo>
                      <a:pt x="34" y="26"/>
                      <a:pt x="35" y="26"/>
                      <a:pt x="36" y="26"/>
                    </a:cubicBezTo>
                    <a:cubicBezTo>
                      <a:pt x="38" y="26"/>
                      <a:pt x="39" y="25"/>
                      <a:pt x="39" y="24"/>
                    </a:cubicBezTo>
                    <a:cubicBezTo>
                      <a:pt x="39" y="23"/>
                      <a:pt x="39" y="21"/>
                      <a:pt x="38" y="21"/>
                    </a:cubicBezTo>
                    <a:cubicBezTo>
                      <a:pt x="37" y="21"/>
                      <a:pt x="36" y="19"/>
                      <a:pt x="36" y="18"/>
                    </a:cubicBezTo>
                    <a:cubicBezTo>
                      <a:pt x="36" y="18"/>
                      <a:pt x="36" y="17"/>
                      <a:pt x="37" y="17"/>
                    </a:cubicBezTo>
                    <a:cubicBezTo>
                      <a:pt x="38" y="16"/>
                      <a:pt x="39" y="15"/>
                      <a:pt x="38" y="14"/>
                    </a:cubicBezTo>
                    <a:cubicBezTo>
                      <a:pt x="38" y="12"/>
                      <a:pt x="37" y="11"/>
                      <a:pt x="36" y="12"/>
                    </a:cubicBezTo>
                    <a:cubicBezTo>
                      <a:pt x="35" y="12"/>
                      <a:pt x="33" y="11"/>
                      <a:pt x="33" y="10"/>
                    </a:cubicBezTo>
                    <a:cubicBezTo>
                      <a:pt x="32" y="10"/>
                      <a:pt x="33" y="9"/>
                      <a:pt x="33" y="8"/>
                    </a:cubicBezTo>
                    <a:cubicBezTo>
                      <a:pt x="34" y="7"/>
                      <a:pt x="34" y="6"/>
                      <a:pt x="33" y="5"/>
                    </a:cubicBezTo>
                    <a:cubicBezTo>
                      <a:pt x="32" y="4"/>
                      <a:pt x="30" y="4"/>
                      <a:pt x="30" y="5"/>
                    </a:cubicBezTo>
                    <a:cubicBezTo>
                      <a:pt x="29" y="5"/>
                      <a:pt x="27" y="5"/>
                      <a:pt x="26" y="5"/>
                    </a:cubicBezTo>
                    <a:cubicBezTo>
                      <a:pt x="26" y="5"/>
                      <a:pt x="26" y="4"/>
                      <a:pt x="26" y="3"/>
                    </a:cubicBezTo>
                    <a:cubicBezTo>
                      <a:pt x="26" y="2"/>
                      <a:pt x="25" y="1"/>
                      <a:pt x="24" y="0"/>
                    </a:cubicBezTo>
                    <a:cubicBezTo>
                      <a:pt x="22" y="0"/>
                      <a:pt x="21" y="1"/>
                      <a:pt x="21" y="2"/>
                    </a:cubicBezTo>
                    <a:cubicBezTo>
                      <a:pt x="20" y="3"/>
                      <a:pt x="19" y="3"/>
                      <a:pt x="18" y="4"/>
                    </a:cubicBezTo>
                    <a:cubicBezTo>
                      <a:pt x="18" y="4"/>
                      <a:pt x="17" y="3"/>
                      <a:pt x="16" y="2"/>
                    </a:cubicBezTo>
                    <a:cubicBezTo>
                      <a:pt x="16" y="1"/>
                      <a:pt x="15" y="0"/>
                      <a:pt x="13" y="1"/>
                    </a:cubicBezTo>
                    <a:cubicBezTo>
                      <a:pt x="12" y="1"/>
                      <a:pt x="11" y="2"/>
                      <a:pt x="11" y="3"/>
                    </a:cubicBezTo>
                    <a:cubicBezTo>
                      <a:pt x="12" y="4"/>
                      <a:pt x="11" y="6"/>
                      <a:pt x="10" y="6"/>
                    </a:cubicBezTo>
                    <a:cubicBezTo>
                      <a:pt x="10" y="7"/>
                      <a:pt x="9" y="6"/>
                      <a:pt x="8" y="6"/>
                    </a:cubicBezTo>
                    <a:cubicBezTo>
                      <a:pt x="7" y="5"/>
                      <a:pt x="6" y="5"/>
                      <a:pt x="5" y="6"/>
                    </a:cubicBezTo>
                    <a:cubicBezTo>
                      <a:pt x="4" y="7"/>
                      <a:pt x="4" y="9"/>
                      <a:pt x="4" y="10"/>
                    </a:cubicBezTo>
                    <a:close/>
                    <a:moveTo>
                      <a:pt x="16" y="9"/>
                    </a:moveTo>
                    <a:cubicBezTo>
                      <a:pt x="22" y="7"/>
                      <a:pt x="28" y="10"/>
                      <a:pt x="30" y="16"/>
                    </a:cubicBezTo>
                    <a:cubicBezTo>
                      <a:pt x="32" y="22"/>
                      <a:pt x="29" y="29"/>
                      <a:pt x="23" y="31"/>
                    </a:cubicBezTo>
                    <a:cubicBezTo>
                      <a:pt x="17" y="33"/>
                      <a:pt x="11" y="29"/>
                      <a:pt x="9" y="23"/>
                    </a:cubicBezTo>
                    <a:cubicBezTo>
                      <a:pt x="7" y="17"/>
                      <a:pt x="10" y="11"/>
                      <a:pt x="16"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pPr algn="ctr"/>
                <a:endParaRPr lang="zh-CN" altLang="en-US">
                  <a:solidFill>
                    <a:prstClr val="black"/>
                  </a:solidFill>
                  <a:latin typeface="方正正黑简体" panose="02000000000000000000" pitchFamily="2" charset="-122"/>
                  <a:ea typeface="方正正黑简体" panose="02000000000000000000" pitchFamily="2" charset="-122"/>
                </a:endParaRPr>
              </a:p>
            </p:txBody>
          </p:sp>
        </p:grpSp>
        <p:sp>
          <p:nvSpPr>
            <p:cNvPr id="214" name="淘宝网Chenying0907出品 113"/>
            <p:cNvSpPr txBox="1"/>
            <p:nvPr/>
          </p:nvSpPr>
          <p:spPr>
            <a:xfrm>
              <a:off x="8611366" y="2689554"/>
              <a:ext cx="2176195" cy="615589"/>
            </a:xfrm>
            <a:prstGeom prst="rect">
              <a:avLst/>
            </a:prstGeom>
            <a:noFill/>
          </p:spPr>
          <p:txBody>
            <a:bodyPr wrap="square" rtlCol="0">
              <a:spAutoFit/>
            </a:bodyPr>
            <a:lstStyle/>
            <a:p>
              <a:pPr algn="just">
                <a:lnSpc>
                  <a:spcPct val="150000"/>
                </a:lnSpc>
              </a:pPr>
              <a:r>
                <a:rPr lang="zh-CN" altLang="en-US" sz="800" dirty="0">
                  <a:solidFill>
                    <a:prstClr val="black">
                      <a:lumMod val="50000"/>
                      <a:lumOff val="50000"/>
                    </a:prstClr>
                  </a:solidFill>
                  <a:latin typeface="方正正黑简体" panose="02000000000000000000" pitchFamily="2" charset="-122"/>
                  <a:ea typeface="方正正黑简体" panose="02000000000000000000" pitchFamily="2" charset="-122"/>
                </a:rPr>
                <a:t>单击添加详细文字说明，或复制文本黏贴自此右键只保留文字</a:t>
              </a:r>
            </a:p>
          </p:txBody>
        </p:sp>
      </p:grpSp>
      <p:grpSp>
        <p:nvGrpSpPr>
          <p:cNvPr id="218" name="淘宝网Chenying0907出品 132"/>
          <p:cNvGrpSpPr/>
          <p:nvPr/>
        </p:nvGrpSpPr>
        <p:grpSpPr>
          <a:xfrm>
            <a:off x="6426025" y="3638821"/>
            <a:ext cx="1639556" cy="642123"/>
            <a:chOff x="8565431" y="3692229"/>
            <a:chExt cx="2185410" cy="856212"/>
          </a:xfrm>
        </p:grpSpPr>
        <p:sp>
          <p:nvSpPr>
            <p:cNvPr id="219" name="淘宝网Chenying0907出品 122"/>
            <p:cNvSpPr txBox="1"/>
            <p:nvPr/>
          </p:nvSpPr>
          <p:spPr>
            <a:xfrm>
              <a:off x="8840809" y="3692229"/>
              <a:ext cx="1645308" cy="369353"/>
            </a:xfrm>
            <a:prstGeom prst="rect">
              <a:avLst/>
            </a:prstGeom>
            <a:noFill/>
          </p:spPr>
          <p:txBody>
            <a:bodyPr wrap="square" rtlCol="0">
              <a:spAutoFit/>
            </a:bodyPr>
            <a:lstStyle/>
            <a:p>
              <a:r>
                <a:rPr lang="zh-CN" altLang="en-US" sz="1200" dirty="0">
                  <a:solidFill>
                    <a:srgbClr val="663A77"/>
                  </a:solidFill>
                  <a:latin typeface="方正正黑简体" panose="02000000000000000000" pitchFamily="2" charset="-122"/>
                  <a:ea typeface="方正正黑简体" panose="02000000000000000000" pitchFamily="2" charset="-122"/>
                </a:rPr>
                <a:t>知识产权</a:t>
              </a:r>
            </a:p>
          </p:txBody>
        </p:sp>
        <p:sp>
          <p:nvSpPr>
            <p:cNvPr id="220" name="淘宝网Chenying0907出品 18"/>
            <p:cNvSpPr>
              <a:spLocks noEditPoints="1"/>
            </p:cNvSpPr>
            <p:nvPr/>
          </p:nvSpPr>
          <p:spPr bwMode="auto">
            <a:xfrm>
              <a:off x="8565431" y="3732241"/>
              <a:ext cx="303924" cy="226825"/>
            </a:xfrm>
            <a:custGeom>
              <a:avLst/>
              <a:gdLst>
                <a:gd name="T0" fmla="*/ 82 w 112"/>
                <a:gd name="T1" fmla="*/ 53 h 83"/>
                <a:gd name="T2" fmla="*/ 99 w 112"/>
                <a:gd name="T3" fmla="*/ 36 h 83"/>
                <a:gd name="T4" fmla="*/ 104 w 112"/>
                <a:gd name="T5" fmla="*/ 37 h 83"/>
                <a:gd name="T6" fmla="*/ 104 w 112"/>
                <a:gd name="T7" fmla="*/ 24 h 83"/>
                <a:gd name="T8" fmla="*/ 92 w 112"/>
                <a:gd name="T9" fmla="*/ 12 h 83"/>
                <a:gd name="T10" fmla="*/ 49 w 112"/>
                <a:gd name="T11" fmla="*/ 12 h 83"/>
                <a:gd name="T12" fmla="*/ 39 w 112"/>
                <a:gd name="T13" fmla="*/ 0 h 83"/>
                <a:gd name="T14" fmla="*/ 14 w 112"/>
                <a:gd name="T15" fmla="*/ 0 h 83"/>
                <a:gd name="T16" fmla="*/ 2 w 112"/>
                <a:gd name="T17" fmla="*/ 6 h 83"/>
                <a:gd name="T18" fmla="*/ 0 w 112"/>
                <a:gd name="T19" fmla="*/ 13 h 83"/>
                <a:gd name="T20" fmla="*/ 0 w 112"/>
                <a:gd name="T21" fmla="*/ 13 h 83"/>
                <a:gd name="T22" fmla="*/ 0 w 112"/>
                <a:gd name="T23" fmla="*/ 14 h 83"/>
                <a:gd name="T24" fmla="*/ 0 w 112"/>
                <a:gd name="T25" fmla="*/ 16 h 83"/>
                <a:gd name="T26" fmla="*/ 0 w 112"/>
                <a:gd name="T27" fmla="*/ 34 h 83"/>
                <a:gd name="T28" fmla="*/ 0 w 112"/>
                <a:gd name="T29" fmla="*/ 71 h 83"/>
                <a:gd name="T30" fmla="*/ 12 w 112"/>
                <a:gd name="T31" fmla="*/ 83 h 83"/>
                <a:gd name="T32" fmla="*/ 92 w 112"/>
                <a:gd name="T33" fmla="*/ 83 h 83"/>
                <a:gd name="T34" fmla="*/ 104 w 112"/>
                <a:gd name="T35" fmla="*/ 71 h 83"/>
                <a:gd name="T36" fmla="*/ 104 w 112"/>
                <a:gd name="T37" fmla="*/ 69 h 83"/>
                <a:gd name="T38" fmla="*/ 99 w 112"/>
                <a:gd name="T39" fmla="*/ 69 h 83"/>
                <a:gd name="T40" fmla="*/ 82 w 112"/>
                <a:gd name="T41" fmla="*/ 53 h 83"/>
                <a:gd name="T42" fmla="*/ 104 w 112"/>
                <a:gd name="T43" fmla="*/ 40 h 83"/>
                <a:gd name="T44" fmla="*/ 99 w 112"/>
                <a:gd name="T45" fmla="*/ 39 h 83"/>
                <a:gd name="T46" fmla="*/ 85 w 112"/>
                <a:gd name="T47" fmla="*/ 53 h 83"/>
                <a:gd name="T48" fmla="*/ 99 w 112"/>
                <a:gd name="T49" fmla="*/ 66 h 83"/>
                <a:gd name="T50" fmla="*/ 104 w 112"/>
                <a:gd name="T51" fmla="*/ 65 h 83"/>
                <a:gd name="T52" fmla="*/ 112 w 112"/>
                <a:gd name="T53" fmla="*/ 53 h 83"/>
                <a:gd name="T54" fmla="*/ 104 w 112"/>
                <a:gd name="T55" fmla="*/ 40 h 83"/>
                <a:gd name="T56" fmla="*/ 104 w 112"/>
                <a:gd name="T57" fmla="*/ 56 h 83"/>
                <a:gd name="T58" fmla="*/ 99 w 112"/>
                <a:gd name="T59" fmla="*/ 63 h 83"/>
                <a:gd name="T60" fmla="*/ 98 w 112"/>
                <a:gd name="T61" fmla="*/ 64 h 83"/>
                <a:gd name="T62" fmla="*/ 98 w 112"/>
                <a:gd name="T63" fmla="*/ 64 h 83"/>
                <a:gd name="T64" fmla="*/ 97 w 112"/>
                <a:gd name="T65" fmla="*/ 63 h 83"/>
                <a:gd name="T66" fmla="*/ 89 w 112"/>
                <a:gd name="T67" fmla="*/ 53 h 83"/>
                <a:gd name="T68" fmla="*/ 89 w 112"/>
                <a:gd name="T69" fmla="*/ 53 h 83"/>
                <a:gd name="T70" fmla="*/ 93 w 112"/>
                <a:gd name="T71" fmla="*/ 53 h 83"/>
                <a:gd name="T72" fmla="*/ 98 w 112"/>
                <a:gd name="T73" fmla="*/ 59 h 83"/>
                <a:gd name="T74" fmla="*/ 104 w 112"/>
                <a:gd name="T75" fmla="*/ 50 h 83"/>
                <a:gd name="T76" fmla="*/ 107 w 112"/>
                <a:gd name="T77" fmla="*/ 45 h 83"/>
                <a:gd name="T78" fmla="*/ 109 w 112"/>
                <a:gd name="T79" fmla="*/ 45 h 83"/>
                <a:gd name="T80" fmla="*/ 110 w 112"/>
                <a:gd name="T81" fmla="*/ 47 h 83"/>
                <a:gd name="T82" fmla="*/ 104 w 112"/>
                <a:gd name="T83" fmla="*/ 56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2" h="83">
                  <a:moveTo>
                    <a:pt x="82" y="53"/>
                  </a:moveTo>
                  <a:cubicBezTo>
                    <a:pt x="82" y="44"/>
                    <a:pt x="90" y="36"/>
                    <a:pt x="99" y="36"/>
                  </a:cubicBezTo>
                  <a:cubicBezTo>
                    <a:pt x="100" y="36"/>
                    <a:pt x="102" y="37"/>
                    <a:pt x="104" y="37"/>
                  </a:cubicBezTo>
                  <a:cubicBezTo>
                    <a:pt x="104" y="24"/>
                    <a:pt x="104" y="24"/>
                    <a:pt x="104" y="24"/>
                  </a:cubicBezTo>
                  <a:cubicBezTo>
                    <a:pt x="104" y="17"/>
                    <a:pt x="99" y="12"/>
                    <a:pt x="92" y="12"/>
                  </a:cubicBezTo>
                  <a:cubicBezTo>
                    <a:pt x="49" y="12"/>
                    <a:pt x="49" y="12"/>
                    <a:pt x="49" y="12"/>
                  </a:cubicBezTo>
                  <a:cubicBezTo>
                    <a:pt x="48" y="5"/>
                    <a:pt x="43" y="0"/>
                    <a:pt x="39" y="0"/>
                  </a:cubicBezTo>
                  <a:cubicBezTo>
                    <a:pt x="14" y="0"/>
                    <a:pt x="14" y="0"/>
                    <a:pt x="14" y="0"/>
                  </a:cubicBezTo>
                  <a:cubicBezTo>
                    <a:pt x="8" y="0"/>
                    <a:pt x="4" y="2"/>
                    <a:pt x="2" y="6"/>
                  </a:cubicBezTo>
                  <a:cubicBezTo>
                    <a:pt x="1" y="8"/>
                    <a:pt x="0" y="10"/>
                    <a:pt x="0" y="13"/>
                  </a:cubicBezTo>
                  <a:cubicBezTo>
                    <a:pt x="0" y="13"/>
                    <a:pt x="0" y="13"/>
                    <a:pt x="0" y="13"/>
                  </a:cubicBezTo>
                  <a:cubicBezTo>
                    <a:pt x="0" y="14"/>
                    <a:pt x="0" y="14"/>
                    <a:pt x="0" y="14"/>
                  </a:cubicBezTo>
                  <a:cubicBezTo>
                    <a:pt x="0" y="16"/>
                    <a:pt x="0" y="16"/>
                    <a:pt x="0" y="16"/>
                  </a:cubicBezTo>
                  <a:cubicBezTo>
                    <a:pt x="0" y="34"/>
                    <a:pt x="0" y="34"/>
                    <a:pt x="0" y="34"/>
                  </a:cubicBezTo>
                  <a:cubicBezTo>
                    <a:pt x="0" y="71"/>
                    <a:pt x="0" y="71"/>
                    <a:pt x="0" y="71"/>
                  </a:cubicBezTo>
                  <a:cubicBezTo>
                    <a:pt x="0" y="78"/>
                    <a:pt x="5" y="83"/>
                    <a:pt x="12" y="83"/>
                  </a:cubicBezTo>
                  <a:cubicBezTo>
                    <a:pt x="92" y="83"/>
                    <a:pt x="92" y="83"/>
                    <a:pt x="92" y="83"/>
                  </a:cubicBezTo>
                  <a:cubicBezTo>
                    <a:pt x="99" y="83"/>
                    <a:pt x="104" y="78"/>
                    <a:pt x="104" y="71"/>
                  </a:cubicBezTo>
                  <a:cubicBezTo>
                    <a:pt x="104" y="69"/>
                    <a:pt x="104" y="69"/>
                    <a:pt x="104" y="69"/>
                  </a:cubicBezTo>
                  <a:cubicBezTo>
                    <a:pt x="102" y="69"/>
                    <a:pt x="100" y="69"/>
                    <a:pt x="99" y="69"/>
                  </a:cubicBezTo>
                  <a:cubicBezTo>
                    <a:pt x="90" y="69"/>
                    <a:pt x="82" y="62"/>
                    <a:pt x="82" y="53"/>
                  </a:cubicBezTo>
                  <a:close/>
                  <a:moveTo>
                    <a:pt x="104" y="40"/>
                  </a:moveTo>
                  <a:cubicBezTo>
                    <a:pt x="102" y="40"/>
                    <a:pt x="101" y="39"/>
                    <a:pt x="99" y="39"/>
                  </a:cubicBezTo>
                  <a:cubicBezTo>
                    <a:pt x="91" y="39"/>
                    <a:pt x="85" y="45"/>
                    <a:pt x="85" y="53"/>
                  </a:cubicBezTo>
                  <a:cubicBezTo>
                    <a:pt x="85" y="60"/>
                    <a:pt x="91" y="66"/>
                    <a:pt x="99" y="66"/>
                  </a:cubicBezTo>
                  <a:cubicBezTo>
                    <a:pt x="101" y="66"/>
                    <a:pt x="102" y="66"/>
                    <a:pt x="104" y="65"/>
                  </a:cubicBezTo>
                  <a:cubicBezTo>
                    <a:pt x="109" y="63"/>
                    <a:pt x="112" y="59"/>
                    <a:pt x="112" y="53"/>
                  </a:cubicBezTo>
                  <a:cubicBezTo>
                    <a:pt x="112" y="47"/>
                    <a:pt x="109" y="42"/>
                    <a:pt x="104" y="40"/>
                  </a:cubicBezTo>
                  <a:close/>
                  <a:moveTo>
                    <a:pt x="104" y="56"/>
                  </a:moveTo>
                  <a:cubicBezTo>
                    <a:pt x="99" y="63"/>
                    <a:pt x="99" y="63"/>
                    <a:pt x="99" y="63"/>
                  </a:cubicBezTo>
                  <a:cubicBezTo>
                    <a:pt x="99" y="63"/>
                    <a:pt x="99" y="64"/>
                    <a:pt x="98" y="64"/>
                  </a:cubicBezTo>
                  <a:cubicBezTo>
                    <a:pt x="98" y="64"/>
                    <a:pt x="98" y="64"/>
                    <a:pt x="98" y="64"/>
                  </a:cubicBezTo>
                  <a:cubicBezTo>
                    <a:pt x="97" y="64"/>
                    <a:pt x="97" y="63"/>
                    <a:pt x="97" y="63"/>
                  </a:cubicBezTo>
                  <a:cubicBezTo>
                    <a:pt x="89" y="53"/>
                    <a:pt x="89" y="53"/>
                    <a:pt x="89" y="53"/>
                  </a:cubicBezTo>
                  <a:cubicBezTo>
                    <a:pt x="89" y="53"/>
                    <a:pt x="89" y="53"/>
                    <a:pt x="89" y="53"/>
                  </a:cubicBezTo>
                  <a:cubicBezTo>
                    <a:pt x="93" y="53"/>
                    <a:pt x="93" y="53"/>
                    <a:pt x="93" y="53"/>
                  </a:cubicBezTo>
                  <a:cubicBezTo>
                    <a:pt x="98" y="59"/>
                    <a:pt x="98" y="59"/>
                    <a:pt x="98" y="59"/>
                  </a:cubicBezTo>
                  <a:cubicBezTo>
                    <a:pt x="104" y="50"/>
                    <a:pt x="104" y="50"/>
                    <a:pt x="104" y="50"/>
                  </a:cubicBezTo>
                  <a:cubicBezTo>
                    <a:pt x="107" y="45"/>
                    <a:pt x="107" y="45"/>
                    <a:pt x="107" y="45"/>
                  </a:cubicBezTo>
                  <a:cubicBezTo>
                    <a:pt x="107" y="44"/>
                    <a:pt x="108" y="44"/>
                    <a:pt x="109" y="45"/>
                  </a:cubicBezTo>
                  <a:cubicBezTo>
                    <a:pt x="110" y="45"/>
                    <a:pt x="110" y="46"/>
                    <a:pt x="110" y="47"/>
                  </a:cubicBezTo>
                  <a:lnTo>
                    <a:pt x="104" y="56"/>
                  </a:lnTo>
                  <a:close/>
                </a:path>
              </a:pathLst>
            </a:custGeom>
            <a:solidFill>
              <a:srgbClr val="663A77"/>
            </a:solidFill>
            <a:ln>
              <a:noFill/>
            </a:ln>
            <a:extLst/>
          </p:spPr>
          <p:txBody>
            <a:bodyPr vert="horz" wrap="square" lIns="68592" tIns="34296" rIns="68592" bIns="34296" numCol="1" anchor="t" anchorCtr="0" compatLnSpc="1">
              <a:prstTxWarp prst="textNoShape">
                <a:avLst/>
              </a:prstTxWarp>
            </a:bodyPr>
            <a:lstStyle/>
            <a:p>
              <a:pPr algn="ctr"/>
              <a:endParaRPr lang="zh-CN" altLang="en-US">
                <a:solidFill>
                  <a:prstClr val="black"/>
                </a:solidFill>
                <a:latin typeface="方正正黑简体" panose="02000000000000000000" pitchFamily="2" charset="-122"/>
                <a:ea typeface="方正正黑简体" panose="02000000000000000000" pitchFamily="2" charset="-122"/>
              </a:endParaRPr>
            </a:p>
          </p:txBody>
        </p:sp>
        <p:sp>
          <p:nvSpPr>
            <p:cNvPr id="221" name="淘宝网Chenying0907出品 113"/>
            <p:cNvSpPr txBox="1"/>
            <p:nvPr/>
          </p:nvSpPr>
          <p:spPr>
            <a:xfrm>
              <a:off x="8683374" y="3963632"/>
              <a:ext cx="2067467" cy="584809"/>
            </a:xfrm>
            <a:prstGeom prst="rect">
              <a:avLst/>
            </a:prstGeom>
            <a:noFill/>
          </p:spPr>
          <p:txBody>
            <a:bodyPr wrap="square" rtlCol="0">
              <a:spAutoFit/>
            </a:bodyPr>
            <a:lstStyle/>
            <a:p>
              <a:pPr algn="just">
                <a:lnSpc>
                  <a:spcPct val="150000"/>
                </a:lnSpc>
              </a:pPr>
              <a:r>
                <a:rPr lang="zh-CN" altLang="en-US" sz="750" dirty="0">
                  <a:solidFill>
                    <a:prstClr val="black">
                      <a:lumMod val="50000"/>
                      <a:lumOff val="50000"/>
                    </a:prstClr>
                  </a:solidFill>
                  <a:latin typeface="方正正黑简体" panose="02000000000000000000" pitchFamily="2" charset="-122"/>
                  <a:ea typeface="方正正黑简体" panose="02000000000000000000" pitchFamily="2" charset="-122"/>
                </a:rPr>
                <a:t>单击添加详细文字说明，或复制文本黏贴自此右键只保留文字</a:t>
              </a:r>
            </a:p>
          </p:txBody>
        </p:sp>
      </p:grpSp>
      <p:grpSp>
        <p:nvGrpSpPr>
          <p:cNvPr id="222" name="淘宝网Chenying0907出品 131"/>
          <p:cNvGrpSpPr/>
          <p:nvPr/>
        </p:nvGrpSpPr>
        <p:grpSpPr>
          <a:xfrm>
            <a:off x="6438819" y="4604247"/>
            <a:ext cx="1654311" cy="696961"/>
            <a:chOff x="8582484" y="4979543"/>
            <a:chExt cx="2205078" cy="929335"/>
          </a:xfrm>
        </p:grpSpPr>
        <p:sp>
          <p:nvSpPr>
            <p:cNvPr id="223" name="淘宝网Chenying0907出品 127"/>
            <p:cNvSpPr txBox="1"/>
            <p:nvPr/>
          </p:nvSpPr>
          <p:spPr>
            <a:xfrm>
              <a:off x="8840810" y="5012140"/>
              <a:ext cx="1645308" cy="369353"/>
            </a:xfrm>
            <a:prstGeom prst="rect">
              <a:avLst/>
            </a:prstGeom>
            <a:noFill/>
          </p:spPr>
          <p:txBody>
            <a:bodyPr wrap="square" rtlCol="0">
              <a:spAutoFit/>
            </a:bodyPr>
            <a:lstStyle/>
            <a:p>
              <a:r>
                <a:rPr lang="zh-CN" altLang="en-US" sz="1200" dirty="0">
                  <a:solidFill>
                    <a:srgbClr val="C65885"/>
                  </a:solidFill>
                  <a:latin typeface="方正正黑简体" panose="02000000000000000000" pitchFamily="2" charset="-122"/>
                  <a:ea typeface="方正正黑简体" panose="02000000000000000000" pitchFamily="2" charset="-122"/>
                </a:rPr>
                <a:t>品质保障</a:t>
              </a:r>
            </a:p>
          </p:txBody>
        </p:sp>
        <p:grpSp>
          <p:nvGrpSpPr>
            <p:cNvPr id="224" name="Group 4"/>
            <p:cNvGrpSpPr>
              <a:grpSpLocks noChangeAspect="1"/>
            </p:cNvGrpSpPr>
            <p:nvPr/>
          </p:nvGrpSpPr>
          <p:grpSpPr bwMode="auto">
            <a:xfrm>
              <a:off x="8582484" y="4979543"/>
              <a:ext cx="215855" cy="316960"/>
              <a:chOff x="3540" y="531"/>
              <a:chExt cx="348" cy="511"/>
            </a:xfrm>
            <a:solidFill>
              <a:srgbClr val="C65885"/>
            </a:solidFill>
          </p:grpSpPr>
          <p:sp>
            <p:nvSpPr>
              <p:cNvPr id="226" name="淘宝网Chenying0907出品 5"/>
              <p:cNvSpPr>
                <a:spLocks/>
              </p:cNvSpPr>
              <p:nvPr/>
            </p:nvSpPr>
            <p:spPr bwMode="auto">
              <a:xfrm>
                <a:off x="3540" y="801"/>
                <a:ext cx="348" cy="241"/>
              </a:xfrm>
              <a:custGeom>
                <a:avLst/>
                <a:gdLst>
                  <a:gd name="T0" fmla="*/ 78 w 97"/>
                  <a:gd name="T1" fmla="*/ 0 h 68"/>
                  <a:gd name="T2" fmla="*/ 70 w 97"/>
                  <a:gd name="T3" fmla="*/ 20 h 68"/>
                  <a:gd name="T4" fmla="*/ 49 w 97"/>
                  <a:gd name="T5" fmla="*/ 66 h 68"/>
                  <a:gd name="T6" fmla="*/ 29 w 97"/>
                  <a:gd name="T7" fmla="*/ 20 h 68"/>
                  <a:gd name="T8" fmla="*/ 20 w 97"/>
                  <a:gd name="T9" fmla="*/ 0 h 68"/>
                  <a:gd name="T10" fmla="*/ 0 w 97"/>
                  <a:gd name="T11" fmla="*/ 39 h 68"/>
                  <a:gd name="T12" fmla="*/ 0 w 97"/>
                  <a:gd name="T13" fmla="*/ 50 h 68"/>
                  <a:gd name="T14" fmla="*/ 49 w 97"/>
                  <a:gd name="T15" fmla="*/ 68 h 68"/>
                  <a:gd name="T16" fmla="*/ 97 w 97"/>
                  <a:gd name="T17" fmla="*/ 50 h 68"/>
                  <a:gd name="T18" fmla="*/ 97 w 97"/>
                  <a:gd name="T19" fmla="*/ 39 h 68"/>
                  <a:gd name="T20" fmla="*/ 78 w 97"/>
                  <a:gd name="T21"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7" h="68">
                    <a:moveTo>
                      <a:pt x="78" y="0"/>
                    </a:moveTo>
                    <a:cubicBezTo>
                      <a:pt x="70" y="20"/>
                      <a:pt x="70" y="20"/>
                      <a:pt x="70" y="20"/>
                    </a:cubicBezTo>
                    <a:cubicBezTo>
                      <a:pt x="49" y="66"/>
                      <a:pt x="49" y="66"/>
                      <a:pt x="49" y="66"/>
                    </a:cubicBezTo>
                    <a:cubicBezTo>
                      <a:pt x="29" y="20"/>
                      <a:pt x="29" y="20"/>
                      <a:pt x="29" y="20"/>
                    </a:cubicBezTo>
                    <a:cubicBezTo>
                      <a:pt x="20" y="0"/>
                      <a:pt x="20" y="0"/>
                      <a:pt x="20" y="0"/>
                    </a:cubicBezTo>
                    <a:cubicBezTo>
                      <a:pt x="8" y="8"/>
                      <a:pt x="0" y="23"/>
                      <a:pt x="0" y="39"/>
                    </a:cubicBezTo>
                    <a:cubicBezTo>
                      <a:pt x="0" y="50"/>
                      <a:pt x="0" y="50"/>
                      <a:pt x="0" y="50"/>
                    </a:cubicBezTo>
                    <a:cubicBezTo>
                      <a:pt x="13" y="61"/>
                      <a:pt x="30" y="68"/>
                      <a:pt x="49" y="68"/>
                    </a:cubicBezTo>
                    <a:cubicBezTo>
                      <a:pt x="67" y="68"/>
                      <a:pt x="84" y="61"/>
                      <a:pt x="97" y="50"/>
                    </a:cubicBezTo>
                    <a:cubicBezTo>
                      <a:pt x="97" y="39"/>
                      <a:pt x="97" y="39"/>
                      <a:pt x="97" y="39"/>
                    </a:cubicBezTo>
                    <a:cubicBezTo>
                      <a:pt x="97" y="23"/>
                      <a:pt x="90" y="9"/>
                      <a:pt x="7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pPr algn="ctr"/>
                <a:endParaRPr lang="zh-CN" altLang="en-US">
                  <a:solidFill>
                    <a:prstClr val="black"/>
                  </a:solidFill>
                  <a:latin typeface="方正正黑简体" panose="02000000000000000000" pitchFamily="2" charset="-122"/>
                  <a:ea typeface="方正正黑简体" panose="02000000000000000000" pitchFamily="2" charset="-122"/>
                </a:endParaRPr>
              </a:p>
            </p:txBody>
          </p:sp>
          <p:sp>
            <p:nvSpPr>
              <p:cNvPr id="227" name="淘宝网Chenying0907出品 6"/>
              <p:cNvSpPr>
                <a:spLocks/>
              </p:cNvSpPr>
              <p:nvPr/>
            </p:nvSpPr>
            <p:spPr bwMode="auto">
              <a:xfrm>
                <a:off x="3687" y="833"/>
                <a:ext cx="58" cy="156"/>
              </a:xfrm>
              <a:custGeom>
                <a:avLst/>
                <a:gdLst>
                  <a:gd name="T0" fmla="*/ 0 w 16"/>
                  <a:gd name="T1" fmla="*/ 0 h 44"/>
                  <a:gd name="T2" fmla="*/ 3 w 16"/>
                  <a:gd name="T3" fmla="*/ 7 h 44"/>
                  <a:gd name="T4" fmla="*/ 0 w 16"/>
                  <a:gd name="T5" fmla="*/ 36 h 44"/>
                  <a:gd name="T6" fmla="*/ 8 w 16"/>
                  <a:gd name="T7" fmla="*/ 44 h 44"/>
                  <a:gd name="T8" fmla="*/ 15 w 16"/>
                  <a:gd name="T9" fmla="*/ 36 h 44"/>
                  <a:gd name="T10" fmla="*/ 12 w 16"/>
                  <a:gd name="T11" fmla="*/ 7 h 44"/>
                  <a:gd name="T12" fmla="*/ 16 w 16"/>
                  <a:gd name="T13" fmla="*/ 0 h 44"/>
                  <a:gd name="T14" fmla="*/ 8 w 16"/>
                  <a:gd name="T15" fmla="*/ 1 h 44"/>
                  <a:gd name="T16" fmla="*/ 0 w 16"/>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44">
                    <a:moveTo>
                      <a:pt x="0" y="0"/>
                    </a:moveTo>
                    <a:cubicBezTo>
                      <a:pt x="0" y="3"/>
                      <a:pt x="1" y="5"/>
                      <a:pt x="3" y="7"/>
                    </a:cubicBezTo>
                    <a:cubicBezTo>
                      <a:pt x="0" y="36"/>
                      <a:pt x="0" y="36"/>
                      <a:pt x="0" y="36"/>
                    </a:cubicBezTo>
                    <a:cubicBezTo>
                      <a:pt x="8" y="44"/>
                      <a:pt x="8" y="44"/>
                      <a:pt x="8" y="44"/>
                    </a:cubicBezTo>
                    <a:cubicBezTo>
                      <a:pt x="15" y="36"/>
                      <a:pt x="15" y="36"/>
                      <a:pt x="15" y="36"/>
                    </a:cubicBezTo>
                    <a:cubicBezTo>
                      <a:pt x="12" y="7"/>
                      <a:pt x="12" y="7"/>
                      <a:pt x="12" y="7"/>
                    </a:cubicBezTo>
                    <a:cubicBezTo>
                      <a:pt x="14" y="5"/>
                      <a:pt x="15" y="3"/>
                      <a:pt x="16" y="0"/>
                    </a:cubicBezTo>
                    <a:cubicBezTo>
                      <a:pt x="13" y="1"/>
                      <a:pt x="10" y="1"/>
                      <a:pt x="8" y="1"/>
                    </a:cubicBezTo>
                    <a:cubicBezTo>
                      <a:pt x="5" y="1"/>
                      <a:pt x="2"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pPr algn="ctr"/>
                <a:endParaRPr lang="zh-CN" altLang="en-US">
                  <a:solidFill>
                    <a:prstClr val="black"/>
                  </a:solidFill>
                  <a:latin typeface="方正正黑简体" panose="02000000000000000000" pitchFamily="2" charset="-122"/>
                  <a:ea typeface="方正正黑简体" panose="02000000000000000000" pitchFamily="2" charset="-122"/>
                </a:endParaRPr>
              </a:p>
            </p:txBody>
          </p:sp>
          <p:sp>
            <p:nvSpPr>
              <p:cNvPr id="228" name="淘宝网Chenying0907出品 7"/>
              <p:cNvSpPr>
                <a:spLocks/>
              </p:cNvSpPr>
              <p:nvPr/>
            </p:nvSpPr>
            <p:spPr bwMode="auto">
              <a:xfrm>
                <a:off x="3609" y="652"/>
                <a:ext cx="215" cy="181"/>
              </a:xfrm>
              <a:custGeom>
                <a:avLst/>
                <a:gdLst>
                  <a:gd name="T0" fmla="*/ 30 w 60"/>
                  <a:gd name="T1" fmla="*/ 5 h 51"/>
                  <a:gd name="T2" fmla="*/ 13 w 60"/>
                  <a:gd name="T3" fmla="*/ 0 h 51"/>
                  <a:gd name="T4" fmla="*/ 1 w 60"/>
                  <a:gd name="T5" fmla="*/ 0 h 51"/>
                  <a:gd name="T6" fmla="*/ 0 w 60"/>
                  <a:gd name="T7" fmla="*/ 0 h 51"/>
                  <a:gd name="T8" fmla="*/ 0 w 60"/>
                  <a:gd name="T9" fmla="*/ 6 h 51"/>
                  <a:gd name="T10" fmla="*/ 0 w 60"/>
                  <a:gd name="T11" fmla="*/ 24 h 51"/>
                  <a:gd name="T12" fmla="*/ 22 w 60"/>
                  <a:gd name="T13" fmla="*/ 50 h 51"/>
                  <a:gd name="T14" fmla="*/ 30 w 60"/>
                  <a:gd name="T15" fmla="*/ 51 h 51"/>
                  <a:gd name="T16" fmla="*/ 38 w 60"/>
                  <a:gd name="T17" fmla="*/ 50 h 51"/>
                  <a:gd name="T18" fmla="*/ 60 w 60"/>
                  <a:gd name="T19" fmla="*/ 24 h 51"/>
                  <a:gd name="T20" fmla="*/ 60 w 60"/>
                  <a:gd name="T21" fmla="*/ 6 h 51"/>
                  <a:gd name="T22" fmla="*/ 59 w 60"/>
                  <a:gd name="T23" fmla="*/ 0 h 51"/>
                  <a:gd name="T24" fmla="*/ 47 w 60"/>
                  <a:gd name="T25" fmla="*/ 0 h 51"/>
                  <a:gd name="T26" fmla="*/ 30 w 60"/>
                  <a:gd name="T27" fmla="*/ 5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0" h="51">
                    <a:moveTo>
                      <a:pt x="30" y="5"/>
                    </a:moveTo>
                    <a:cubicBezTo>
                      <a:pt x="22" y="5"/>
                      <a:pt x="15" y="3"/>
                      <a:pt x="13" y="0"/>
                    </a:cubicBezTo>
                    <a:cubicBezTo>
                      <a:pt x="1" y="0"/>
                      <a:pt x="1" y="0"/>
                      <a:pt x="1" y="0"/>
                    </a:cubicBezTo>
                    <a:cubicBezTo>
                      <a:pt x="0" y="0"/>
                      <a:pt x="0" y="0"/>
                      <a:pt x="0" y="0"/>
                    </a:cubicBezTo>
                    <a:cubicBezTo>
                      <a:pt x="0" y="2"/>
                      <a:pt x="0" y="4"/>
                      <a:pt x="0" y="6"/>
                    </a:cubicBezTo>
                    <a:cubicBezTo>
                      <a:pt x="0" y="24"/>
                      <a:pt x="0" y="24"/>
                      <a:pt x="0" y="24"/>
                    </a:cubicBezTo>
                    <a:cubicBezTo>
                      <a:pt x="0" y="36"/>
                      <a:pt x="9" y="47"/>
                      <a:pt x="22" y="50"/>
                    </a:cubicBezTo>
                    <a:cubicBezTo>
                      <a:pt x="24" y="51"/>
                      <a:pt x="27" y="51"/>
                      <a:pt x="30" y="51"/>
                    </a:cubicBezTo>
                    <a:cubicBezTo>
                      <a:pt x="32" y="51"/>
                      <a:pt x="35" y="51"/>
                      <a:pt x="38" y="50"/>
                    </a:cubicBezTo>
                    <a:cubicBezTo>
                      <a:pt x="50" y="47"/>
                      <a:pt x="60" y="36"/>
                      <a:pt x="60" y="24"/>
                    </a:cubicBezTo>
                    <a:cubicBezTo>
                      <a:pt x="60" y="6"/>
                      <a:pt x="60" y="6"/>
                      <a:pt x="60" y="6"/>
                    </a:cubicBezTo>
                    <a:cubicBezTo>
                      <a:pt x="60" y="4"/>
                      <a:pt x="59" y="2"/>
                      <a:pt x="59" y="0"/>
                    </a:cubicBezTo>
                    <a:cubicBezTo>
                      <a:pt x="47" y="0"/>
                      <a:pt x="47" y="0"/>
                      <a:pt x="47" y="0"/>
                    </a:cubicBezTo>
                    <a:cubicBezTo>
                      <a:pt x="46" y="3"/>
                      <a:pt x="38" y="5"/>
                      <a:pt x="3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pPr algn="ctr"/>
                <a:endParaRPr lang="zh-CN" altLang="en-US">
                  <a:solidFill>
                    <a:prstClr val="black"/>
                  </a:solidFill>
                  <a:latin typeface="方正正黑简体" panose="02000000000000000000" pitchFamily="2" charset="-122"/>
                  <a:ea typeface="方正正黑简体" panose="02000000000000000000" pitchFamily="2" charset="-122"/>
                </a:endParaRPr>
              </a:p>
            </p:txBody>
          </p:sp>
          <p:sp>
            <p:nvSpPr>
              <p:cNvPr id="229" name="淘宝网Chenying0907出品 8"/>
              <p:cNvSpPr>
                <a:spLocks noEditPoints="1"/>
              </p:cNvSpPr>
              <p:nvPr/>
            </p:nvSpPr>
            <p:spPr bwMode="auto">
              <a:xfrm>
                <a:off x="3598" y="531"/>
                <a:ext cx="240" cy="128"/>
              </a:xfrm>
              <a:custGeom>
                <a:avLst/>
                <a:gdLst>
                  <a:gd name="T0" fmla="*/ 33 w 67"/>
                  <a:gd name="T1" fmla="*/ 0 h 36"/>
                  <a:gd name="T2" fmla="*/ 0 w 67"/>
                  <a:gd name="T3" fmla="*/ 31 h 36"/>
                  <a:gd name="T4" fmla="*/ 4 w 67"/>
                  <a:gd name="T5" fmla="*/ 31 h 36"/>
                  <a:gd name="T6" fmla="*/ 4 w 67"/>
                  <a:gd name="T7" fmla="*/ 31 h 36"/>
                  <a:gd name="T8" fmla="*/ 16 w 67"/>
                  <a:gd name="T9" fmla="*/ 31 h 36"/>
                  <a:gd name="T10" fmla="*/ 33 w 67"/>
                  <a:gd name="T11" fmla="*/ 36 h 36"/>
                  <a:gd name="T12" fmla="*/ 51 w 67"/>
                  <a:gd name="T13" fmla="*/ 31 h 36"/>
                  <a:gd name="T14" fmla="*/ 62 w 67"/>
                  <a:gd name="T15" fmla="*/ 31 h 36"/>
                  <a:gd name="T16" fmla="*/ 64 w 67"/>
                  <a:gd name="T17" fmla="*/ 31 h 36"/>
                  <a:gd name="T18" fmla="*/ 67 w 67"/>
                  <a:gd name="T19" fmla="*/ 31 h 36"/>
                  <a:gd name="T20" fmla="*/ 33 w 67"/>
                  <a:gd name="T21" fmla="*/ 0 h 36"/>
                  <a:gd name="T22" fmla="*/ 33 w 67"/>
                  <a:gd name="T23" fmla="*/ 26 h 36"/>
                  <a:gd name="T24" fmla="*/ 27 w 67"/>
                  <a:gd name="T25" fmla="*/ 20 h 36"/>
                  <a:gd name="T26" fmla="*/ 33 w 67"/>
                  <a:gd name="T27" fmla="*/ 14 h 36"/>
                  <a:gd name="T28" fmla="*/ 40 w 67"/>
                  <a:gd name="T29" fmla="*/ 20 h 36"/>
                  <a:gd name="T30" fmla="*/ 33 w 67"/>
                  <a:gd name="T31" fmla="*/ 2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 h="36">
                    <a:moveTo>
                      <a:pt x="33" y="0"/>
                    </a:moveTo>
                    <a:cubicBezTo>
                      <a:pt x="15" y="0"/>
                      <a:pt x="1" y="14"/>
                      <a:pt x="0" y="31"/>
                    </a:cubicBezTo>
                    <a:cubicBezTo>
                      <a:pt x="4" y="31"/>
                      <a:pt x="4" y="31"/>
                      <a:pt x="4" y="31"/>
                    </a:cubicBezTo>
                    <a:cubicBezTo>
                      <a:pt x="4" y="31"/>
                      <a:pt x="4" y="31"/>
                      <a:pt x="4" y="31"/>
                    </a:cubicBezTo>
                    <a:cubicBezTo>
                      <a:pt x="16" y="31"/>
                      <a:pt x="16" y="31"/>
                      <a:pt x="16" y="31"/>
                    </a:cubicBezTo>
                    <a:cubicBezTo>
                      <a:pt x="18" y="34"/>
                      <a:pt x="25" y="36"/>
                      <a:pt x="33" y="36"/>
                    </a:cubicBezTo>
                    <a:cubicBezTo>
                      <a:pt x="42" y="36"/>
                      <a:pt x="49" y="34"/>
                      <a:pt x="51" y="31"/>
                    </a:cubicBezTo>
                    <a:cubicBezTo>
                      <a:pt x="62" y="31"/>
                      <a:pt x="62" y="31"/>
                      <a:pt x="62" y="31"/>
                    </a:cubicBezTo>
                    <a:cubicBezTo>
                      <a:pt x="64" y="31"/>
                      <a:pt x="64" y="31"/>
                      <a:pt x="64" y="31"/>
                    </a:cubicBezTo>
                    <a:cubicBezTo>
                      <a:pt x="67" y="31"/>
                      <a:pt x="67" y="31"/>
                      <a:pt x="67" y="31"/>
                    </a:cubicBezTo>
                    <a:cubicBezTo>
                      <a:pt x="66" y="14"/>
                      <a:pt x="51" y="0"/>
                      <a:pt x="33" y="0"/>
                    </a:cubicBezTo>
                    <a:close/>
                    <a:moveTo>
                      <a:pt x="33" y="26"/>
                    </a:moveTo>
                    <a:cubicBezTo>
                      <a:pt x="30" y="26"/>
                      <a:pt x="27" y="24"/>
                      <a:pt x="27" y="20"/>
                    </a:cubicBezTo>
                    <a:cubicBezTo>
                      <a:pt x="27" y="17"/>
                      <a:pt x="30" y="14"/>
                      <a:pt x="33" y="14"/>
                    </a:cubicBezTo>
                    <a:cubicBezTo>
                      <a:pt x="37" y="14"/>
                      <a:pt x="40" y="17"/>
                      <a:pt x="40" y="20"/>
                    </a:cubicBezTo>
                    <a:cubicBezTo>
                      <a:pt x="40" y="24"/>
                      <a:pt x="37" y="26"/>
                      <a:pt x="3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pPr algn="ctr"/>
                <a:endParaRPr lang="zh-CN" altLang="en-US">
                  <a:solidFill>
                    <a:prstClr val="black"/>
                  </a:solidFill>
                  <a:latin typeface="方正正黑简体" panose="02000000000000000000" pitchFamily="2" charset="-122"/>
                  <a:ea typeface="方正正黑简体" panose="02000000000000000000" pitchFamily="2" charset="-122"/>
                </a:endParaRPr>
              </a:p>
            </p:txBody>
          </p:sp>
        </p:grpSp>
        <p:sp>
          <p:nvSpPr>
            <p:cNvPr id="225" name="淘宝网Chenying0907出品 113"/>
            <p:cNvSpPr txBox="1"/>
            <p:nvPr/>
          </p:nvSpPr>
          <p:spPr>
            <a:xfrm>
              <a:off x="8720096" y="5324068"/>
              <a:ext cx="2067466" cy="584810"/>
            </a:xfrm>
            <a:prstGeom prst="rect">
              <a:avLst/>
            </a:prstGeom>
            <a:noFill/>
          </p:spPr>
          <p:txBody>
            <a:bodyPr wrap="square" rtlCol="0">
              <a:spAutoFit/>
            </a:bodyPr>
            <a:lstStyle/>
            <a:p>
              <a:pPr algn="just">
                <a:lnSpc>
                  <a:spcPct val="150000"/>
                </a:lnSpc>
              </a:pPr>
              <a:r>
                <a:rPr lang="zh-CN" altLang="en-US" sz="750" dirty="0">
                  <a:solidFill>
                    <a:prstClr val="black">
                      <a:lumMod val="50000"/>
                      <a:lumOff val="50000"/>
                    </a:prstClr>
                  </a:solidFill>
                  <a:latin typeface="方正正黑简体" panose="02000000000000000000" pitchFamily="2" charset="-122"/>
                  <a:ea typeface="方正正黑简体" panose="02000000000000000000" pitchFamily="2" charset="-122"/>
                </a:rPr>
                <a:t>单击添加详细文字说明，或复制文本黏贴自此右键只保留文字</a:t>
              </a:r>
            </a:p>
          </p:txBody>
        </p:sp>
      </p:grpSp>
    </p:spTree>
    <p:extLst>
      <p:ext uri="{BB962C8B-B14F-4D97-AF65-F5344CB8AC3E}">
        <p14:creationId xmlns:p14="http://schemas.microsoft.com/office/powerpoint/2010/main" val="436127171"/>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0000" fill="hold" nodeType="withEffect" p14:presetBounceEnd="40000">
                                      <p:stCondLst>
                                        <p:cond delay="0"/>
                                      </p:stCondLst>
                                      <p:childTnLst>
                                        <p:set>
                                          <p:cBhvr>
                                            <p:cTn id="6" dur="1" fill="hold">
                                              <p:stCondLst>
                                                <p:cond delay="0"/>
                                              </p:stCondLst>
                                            </p:cTn>
                                            <p:tgtEl>
                                              <p:spTgt spid="117"/>
                                            </p:tgtEl>
                                            <p:attrNameLst>
                                              <p:attrName>style.visibility</p:attrName>
                                            </p:attrNameLst>
                                          </p:cBhvr>
                                          <p:to>
                                            <p:strVal val="visible"/>
                                          </p:to>
                                        </p:set>
                                        <p:anim calcmode="lin" valueType="num" p14:bounceEnd="40000">
                                          <p:cBhvr additive="base">
                                            <p:cTn id="7" dur="1500" fill="hold"/>
                                            <p:tgtEl>
                                              <p:spTgt spid="117"/>
                                            </p:tgtEl>
                                            <p:attrNameLst>
                                              <p:attrName>ppt_x</p:attrName>
                                            </p:attrNameLst>
                                          </p:cBhvr>
                                          <p:tavLst>
                                            <p:tav tm="0">
                                              <p:val>
                                                <p:strVal val="0-#ppt_w/2"/>
                                              </p:val>
                                            </p:tav>
                                            <p:tav tm="100000">
                                              <p:val>
                                                <p:strVal val="#ppt_x"/>
                                              </p:val>
                                            </p:tav>
                                          </p:tavLst>
                                        </p:anim>
                                        <p:anim calcmode="lin" valueType="num" p14:bounceEnd="40000">
                                          <p:cBhvr additive="base">
                                            <p:cTn id="8" dur="1500" fill="hold"/>
                                            <p:tgtEl>
                                              <p:spTgt spid="117"/>
                                            </p:tgtEl>
                                            <p:attrNameLst>
                                              <p:attrName>ppt_y</p:attrName>
                                            </p:attrNameLst>
                                          </p:cBhvr>
                                          <p:tavLst>
                                            <p:tav tm="0">
                                              <p:val>
                                                <p:strVal val="#ppt_y"/>
                                              </p:val>
                                            </p:tav>
                                            <p:tav tm="100000">
                                              <p:val>
                                                <p:strVal val="#ppt_y"/>
                                              </p:val>
                                            </p:tav>
                                          </p:tavLst>
                                        </p:anim>
                                      </p:childTnLst>
                                    </p:cTn>
                                  </p:par>
                                  <p:par>
                                    <p:cTn id="9" presetID="2" presetClass="entr" presetSubtype="2" accel="40000" fill="hold" nodeType="withEffect" p14:presetBounceEnd="40000">
                                      <p:stCondLst>
                                        <p:cond delay="0"/>
                                      </p:stCondLst>
                                      <p:childTnLst>
                                        <p:set>
                                          <p:cBhvr>
                                            <p:cTn id="10" dur="1" fill="hold">
                                              <p:stCondLst>
                                                <p:cond delay="0"/>
                                              </p:stCondLst>
                                            </p:cTn>
                                            <p:tgtEl>
                                              <p:spTgt spid="137"/>
                                            </p:tgtEl>
                                            <p:attrNameLst>
                                              <p:attrName>style.visibility</p:attrName>
                                            </p:attrNameLst>
                                          </p:cBhvr>
                                          <p:to>
                                            <p:strVal val="visible"/>
                                          </p:to>
                                        </p:set>
                                        <p:anim calcmode="lin" valueType="num" p14:bounceEnd="40000">
                                          <p:cBhvr additive="base">
                                            <p:cTn id="11" dur="1500" fill="hold"/>
                                            <p:tgtEl>
                                              <p:spTgt spid="137"/>
                                            </p:tgtEl>
                                            <p:attrNameLst>
                                              <p:attrName>ppt_x</p:attrName>
                                            </p:attrNameLst>
                                          </p:cBhvr>
                                          <p:tavLst>
                                            <p:tav tm="0">
                                              <p:val>
                                                <p:strVal val="1+#ppt_w/2"/>
                                              </p:val>
                                            </p:tav>
                                            <p:tav tm="100000">
                                              <p:val>
                                                <p:strVal val="#ppt_x"/>
                                              </p:val>
                                            </p:tav>
                                          </p:tavLst>
                                        </p:anim>
                                        <p:anim calcmode="lin" valueType="num" p14:bounceEnd="40000">
                                          <p:cBhvr additive="base">
                                            <p:cTn id="12" dur="1500" fill="hold"/>
                                            <p:tgtEl>
                                              <p:spTgt spid="137"/>
                                            </p:tgtEl>
                                            <p:attrNameLst>
                                              <p:attrName>ppt_y</p:attrName>
                                            </p:attrNameLst>
                                          </p:cBhvr>
                                          <p:tavLst>
                                            <p:tav tm="0">
                                              <p:val>
                                                <p:strVal val="#ppt_y"/>
                                              </p:val>
                                            </p:tav>
                                            <p:tav tm="100000">
                                              <p:val>
                                                <p:strVal val="#ppt_y"/>
                                              </p:val>
                                            </p:tav>
                                          </p:tavLst>
                                        </p:anim>
                                      </p:childTnLst>
                                    </p:cTn>
                                  </p:par>
                                  <p:par>
                                    <p:cTn id="13" presetID="2" presetClass="entr" presetSubtype="8" accel="40000" fill="hold" nodeType="withEffect" p14:presetBounceEnd="40000">
                                      <p:stCondLst>
                                        <p:cond delay="250"/>
                                      </p:stCondLst>
                                      <p:childTnLst>
                                        <p:set>
                                          <p:cBhvr>
                                            <p:cTn id="14" dur="1" fill="hold">
                                              <p:stCondLst>
                                                <p:cond delay="0"/>
                                              </p:stCondLst>
                                            </p:cTn>
                                            <p:tgtEl>
                                              <p:spTgt spid="127"/>
                                            </p:tgtEl>
                                            <p:attrNameLst>
                                              <p:attrName>style.visibility</p:attrName>
                                            </p:attrNameLst>
                                          </p:cBhvr>
                                          <p:to>
                                            <p:strVal val="visible"/>
                                          </p:to>
                                        </p:set>
                                        <p:anim calcmode="lin" valueType="num" p14:bounceEnd="40000">
                                          <p:cBhvr additive="base">
                                            <p:cTn id="15" dur="1500" fill="hold"/>
                                            <p:tgtEl>
                                              <p:spTgt spid="127"/>
                                            </p:tgtEl>
                                            <p:attrNameLst>
                                              <p:attrName>ppt_x</p:attrName>
                                            </p:attrNameLst>
                                          </p:cBhvr>
                                          <p:tavLst>
                                            <p:tav tm="0">
                                              <p:val>
                                                <p:strVal val="0-#ppt_w/2"/>
                                              </p:val>
                                            </p:tav>
                                            <p:tav tm="100000">
                                              <p:val>
                                                <p:strVal val="#ppt_x"/>
                                              </p:val>
                                            </p:tav>
                                          </p:tavLst>
                                        </p:anim>
                                        <p:anim calcmode="lin" valueType="num" p14:bounceEnd="40000">
                                          <p:cBhvr additive="base">
                                            <p:cTn id="16" dur="1500" fill="hold"/>
                                            <p:tgtEl>
                                              <p:spTgt spid="127"/>
                                            </p:tgtEl>
                                            <p:attrNameLst>
                                              <p:attrName>ppt_y</p:attrName>
                                            </p:attrNameLst>
                                          </p:cBhvr>
                                          <p:tavLst>
                                            <p:tav tm="0">
                                              <p:val>
                                                <p:strVal val="#ppt_y"/>
                                              </p:val>
                                            </p:tav>
                                            <p:tav tm="100000">
                                              <p:val>
                                                <p:strVal val="#ppt_y"/>
                                              </p:val>
                                            </p:tav>
                                          </p:tavLst>
                                        </p:anim>
                                      </p:childTnLst>
                                    </p:cTn>
                                  </p:par>
                                  <p:par>
                                    <p:cTn id="17" presetID="2" presetClass="entr" presetSubtype="2" accel="40000" fill="hold" nodeType="withEffect" p14:presetBounceEnd="40000">
                                      <p:stCondLst>
                                        <p:cond delay="250"/>
                                      </p:stCondLst>
                                      <p:childTnLst>
                                        <p:set>
                                          <p:cBhvr>
                                            <p:cTn id="18" dur="1" fill="hold">
                                              <p:stCondLst>
                                                <p:cond delay="0"/>
                                              </p:stCondLst>
                                            </p:cTn>
                                            <p:tgtEl>
                                              <p:spTgt spid="147"/>
                                            </p:tgtEl>
                                            <p:attrNameLst>
                                              <p:attrName>style.visibility</p:attrName>
                                            </p:attrNameLst>
                                          </p:cBhvr>
                                          <p:to>
                                            <p:strVal val="visible"/>
                                          </p:to>
                                        </p:set>
                                        <p:anim calcmode="lin" valueType="num" p14:bounceEnd="40000">
                                          <p:cBhvr additive="base">
                                            <p:cTn id="19" dur="1500" fill="hold"/>
                                            <p:tgtEl>
                                              <p:spTgt spid="147"/>
                                            </p:tgtEl>
                                            <p:attrNameLst>
                                              <p:attrName>ppt_x</p:attrName>
                                            </p:attrNameLst>
                                          </p:cBhvr>
                                          <p:tavLst>
                                            <p:tav tm="0">
                                              <p:val>
                                                <p:strVal val="1+#ppt_w/2"/>
                                              </p:val>
                                            </p:tav>
                                            <p:tav tm="100000">
                                              <p:val>
                                                <p:strVal val="#ppt_x"/>
                                              </p:val>
                                            </p:tav>
                                          </p:tavLst>
                                        </p:anim>
                                        <p:anim calcmode="lin" valueType="num" p14:bounceEnd="40000">
                                          <p:cBhvr additive="base">
                                            <p:cTn id="20" dur="1500" fill="hold"/>
                                            <p:tgtEl>
                                              <p:spTgt spid="147"/>
                                            </p:tgtEl>
                                            <p:attrNameLst>
                                              <p:attrName>ppt_y</p:attrName>
                                            </p:attrNameLst>
                                          </p:cBhvr>
                                          <p:tavLst>
                                            <p:tav tm="0">
                                              <p:val>
                                                <p:strVal val="#ppt_y"/>
                                              </p:val>
                                            </p:tav>
                                            <p:tav tm="100000">
                                              <p:val>
                                                <p:strVal val="#ppt_y"/>
                                              </p:val>
                                            </p:tav>
                                          </p:tavLst>
                                        </p:anim>
                                      </p:childTnLst>
                                    </p:cTn>
                                  </p:par>
                                  <p:par>
                                    <p:cTn id="21" presetID="2" presetClass="entr" presetSubtype="4" accel="40000" fill="hold" nodeType="withEffect" p14:presetBounceEnd="40000">
                                      <p:stCondLst>
                                        <p:cond delay="500"/>
                                      </p:stCondLst>
                                      <p:childTnLst>
                                        <p:set>
                                          <p:cBhvr>
                                            <p:cTn id="22" dur="1" fill="hold">
                                              <p:stCondLst>
                                                <p:cond delay="0"/>
                                              </p:stCondLst>
                                            </p:cTn>
                                            <p:tgtEl>
                                              <p:spTgt spid="157"/>
                                            </p:tgtEl>
                                            <p:attrNameLst>
                                              <p:attrName>style.visibility</p:attrName>
                                            </p:attrNameLst>
                                          </p:cBhvr>
                                          <p:to>
                                            <p:strVal val="visible"/>
                                          </p:to>
                                        </p:set>
                                        <p:anim calcmode="lin" valueType="num" p14:bounceEnd="40000">
                                          <p:cBhvr additive="base">
                                            <p:cTn id="23" dur="1500" fill="hold"/>
                                            <p:tgtEl>
                                              <p:spTgt spid="157"/>
                                            </p:tgtEl>
                                            <p:attrNameLst>
                                              <p:attrName>ppt_x</p:attrName>
                                            </p:attrNameLst>
                                          </p:cBhvr>
                                          <p:tavLst>
                                            <p:tav tm="0">
                                              <p:val>
                                                <p:strVal val="#ppt_x"/>
                                              </p:val>
                                            </p:tav>
                                            <p:tav tm="100000">
                                              <p:val>
                                                <p:strVal val="#ppt_x"/>
                                              </p:val>
                                            </p:tav>
                                          </p:tavLst>
                                        </p:anim>
                                        <p:anim calcmode="lin" valueType="num" p14:bounceEnd="40000">
                                          <p:cBhvr additive="base">
                                            <p:cTn id="24" dur="1500" fill="hold"/>
                                            <p:tgtEl>
                                              <p:spTgt spid="157"/>
                                            </p:tgtEl>
                                            <p:attrNameLst>
                                              <p:attrName>ppt_y</p:attrName>
                                            </p:attrNameLst>
                                          </p:cBhvr>
                                          <p:tavLst>
                                            <p:tav tm="0">
                                              <p:val>
                                                <p:strVal val="1+#ppt_h/2"/>
                                              </p:val>
                                            </p:tav>
                                            <p:tav tm="100000">
                                              <p:val>
                                                <p:strVal val="#ppt_y"/>
                                              </p:val>
                                            </p:tav>
                                          </p:tavLst>
                                        </p:anim>
                                      </p:childTnLst>
                                    </p:cTn>
                                  </p:par>
                                  <p:par>
                                    <p:cTn id="25" presetID="2" presetClass="entr" presetSubtype="1" accel="40000" fill="hold" nodeType="withEffect" p14:presetBounceEnd="40000">
                                      <p:stCondLst>
                                        <p:cond delay="500"/>
                                      </p:stCondLst>
                                      <p:childTnLst>
                                        <p:set>
                                          <p:cBhvr>
                                            <p:cTn id="26" dur="1" fill="hold">
                                              <p:stCondLst>
                                                <p:cond delay="0"/>
                                              </p:stCondLst>
                                            </p:cTn>
                                            <p:tgtEl>
                                              <p:spTgt spid="167"/>
                                            </p:tgtEl>
                                            <p:attrNameLst>
                                              <p:attrName>style.visibility</p:attrName>
                                            </p:attrNameLst>
                                          </p:cBhvr>
                                          <p:to>
                                            <p:strVal val="visible"/>
                                          </p:to>
                                        </p:set>
                                        <p:anim calcmode="lin" valueType="num" p14:bounceEnd="40000">
                                          <p:cBhvr additive="base">
                                            <p:cTn id="27" dur="1500" fill="hold"/>
                                            <p:tgtEl>
                                              <p:spTgt spid="167"/>
                                            </p:tgtEl>
                                            <p:attrNameLst>
                                              <p:attrName>ppt_x</p:attrName>
                                            </p:attrNameLst>
                                          </p:cBhvr>
                                          <p:tavLst>
                                            <p:tav tm="0">
                                              <p:val>
                                                <p:strVal val="#ppt_x"/>
                                              </p:val>
                                            </p:tav>
                                            <p:tav tm="100000">
                                              <p:val>
                                                <p:strVal val="#ppt_x"/>
                                              </p:val>
                                            </p:tav>
                                          </p:tavLst>
                                        </p:anim>
                                        <p:anim calcmode="lin" valueType="num" p14:bounceEnd="40000">
                                          <p:cBhvr additive="base">
                                            <p:cTn id="28" dur="1500" fill="hold"/>
                                            <p:tgtEl>
                                              <p:spTgt spid="167"/>
                                            </p:tgtEl>
                                            <p:attrNameLst>
                                              <p:attrName>ppt_y</p:attrName>
                                            </p:attrNameLst>
                                          </p:cBhvr>
                                          <p:tavLst>
                                            <p:tav tm="0">
                                              <p:val>
                                                <p:strVal val="0-#ppt_h/2"/>
                                              </p:val>
                                            </p:tav>
                                            <p:tav tm="100000">
                                              <p:val>
                                                <p:strVal val="#ppt_y"/>
                                              </p:val>
                                            </p:tav>
                                          </p:tavLst>
                                        </p:anim>
                                      </p:childTnLst>
                                    </p:cTn>
                                  </p:par>
                                </p:childTnLst>
                              </p:cTn>
                            </p:par>
                            <p:par>
                              <p:cTn id="29" fill="hold">
                                <p:stCondLst>
                                  <p:cond delay="2000"/>
                                </p:stCondLst>
                                <p:childTnLst>
                                  <p:par>
                                    <p:cTn id="30" presetID="14" presetClass="entr" presetSubtype="10" fill="hold" grpId="0" nodeType="afterEffect">
                                      <p:stCondLst>
                                        <p:cond delay="0"/>
                                      </p:stCondLst>
                                      <p:childTnLst>
                                        <p:set>
                                          <p:cBhvr>
                                            <p:cTn id="31" dur="1" fill="hold">
                                              <p:stCondLst>
                                                <p:cond delay="0"/>
                                              </p:stCondLst>
                                            </p:cTn>
                                            <p:tgtEl>
                                              <p:spTgt spid="116"/>
                                            </p:tgtEl>
                                            <p:attrNameLst>
                                              <p:attrName>style.visibility</p:attrName>
                                            </p:attrNameLst>
                                          </p:cBhvr>
                                          <p:to>
                                            <p:strVal val="visible"/>
                                          </p:to>
                                        </p:set>
                                        <p:animEffect transition="in" filter="randombar(horizontal)">
                                          <p:cBhvr>
                                            <p:cTn id="32" dur="500"/>
                                            <p:tgtEl>
                                              <p:spTgt spid="116"/>
                                            </p:tgtEl>
                                          </p:cBhvr>
                                        </p:animEffect>
                                      </p:childTnLst>
                                    </p:cTn>
                                  </p:par>
                                </p:childTnLst>
                              </p:cTn>
                            </p:par>
                            <p:par>
                              <p:cTn id="33" fill="hold">
                                <p:stCondLst>
                                  <p:cond delay="2500"/>
                                </p:stCondLst>
                                <p:childTnLst>
                                  <p:par>
                                    <p:cTn id="34" presetID="10" presetClass="entr" presetSubtype="0" fill="hold" nodeType="afterEffect">
                                      <p:stCondLst>
                                        <p:cond delay="0"/>
                                      </p:stCondLst>
                                      <p:childTnLst>
                                        <p:set>
                                          <p:cBhvr>
                                            <p:cTn id="35" dur="1" fill="hold">
                                              <p:stCondLst>
                                                <p:cond delay="0"/>
                                              </p:stCondLst>
                                            </p:cTn>
                                            <p:tgtEl>
                                              <p:spTgt spid="124"/>
                                            </p:tgtEl>
                                            <p:attrNameLst>
                                              <p:attrName>style.visibility</p:attrName>
                                            </p:attrNameLst>
                                          </p:cBhvr>
                                          <p:to>
                                            <p:strVal val="visible"/>
                                          </p:to>
                                        </p:set>
                                        <p:animEffect transition="in" filter="fade">
                                          <p:cBhvr>
                                            <p:cTn id="36" dur="500"/>
                                            <p:tgtEl>
                                              <p:spTgt spid="124"/>
                                            </p:tgtEl>
                                          </p:cBhvr>
                                        </p:animEffect>
                                      </p:childTnLst>
                                    </p:cTn>
                                  </p:par>
                                </p:childTnLst>
                              </p:cTn>
                            </p:par>
                            <p:par>
                              <p:cTn id="37" fill="hold">
                                <p:stCondLst>
                                  <p:cond delay="3000"/>
                                </p:stCondLst>
                                <p:childTnLst>
                                  <p:par>
                                    <p:cTn id="38" presetID="10" presetClass="entr" presetSubtype="0" fill="hold" nodeType="afterEffect">
                                      <p:stCondLst>
                                        <p:cond delay="0"/>
                                      </p:stCondLst>
                                      <p:childTnLst>
                                        <p:set>
                                          <p:cBhvr>
                                            <p:cTn id="39" dur="1" fill="hold">
                                              <p:stCondLst>
                                                <p:cond delay="0"/>
                                              </p:stCondLst>
                                            </p:cTn>
                                            <p:tgtEl>
                                              <p:spTgt spid="134"/>
                                            </p:tgtEl>
                                            <p:attrNameLst>
                                              <p:attrName>style.visibility</p:attrName>
                                            </p:attrNameLst>
                                          </p:cBhvr>
                                          <p:to>
                                            <p:strVal val="visible"/>
                                          </p:to>
                                        </p:set>
                                        <p:animEffect transition="in" filter="fade">
                                          <p:cBhvr>
                                            <p:cTn id="40" dur="500"/>
                                            <p:tgtEl>
                                              <p:spTgt spid="134"/>
                                            </p:tgtEl>
                                          </p:cBhvr>
                                        </p:animEffect>
                                      </p:childTnLst>
                                    </p:cTn>
                                  </p:par>
                                </p:childTnLst>
                              </p:cTn>
                            </p:par>
                            <p:par>
                              <p:cTn id="41" fill="hold">
                                <p:stCondLst>
                                  <p:cond delay="3500"/>
                                </p:stCondLst>
                                <p:childTnLst>
                                  <p:par>
                                    <p:cTn id="42" presetID="10" presetClass="entr" presetSubtype="0" fill="hold" nodeType="afterEffect">
                                      <p:stCondLst>
                                        <p:cond delay="0"/>
                                      </p:stCondLst>
                                      <p:childTnLst>
                                        <p:set>
                                          <p:cBhvr>
                                            <p:cTn id="43" dur="1" fill="hold">
                                              <p:stCondLst>
                                                <p:cond delay="0"/>
                                              </p:stCondLst>
                                            </p:cTn>
                                            <p:tgtEl>
                                              <p:spTgt spid="164"/>
                                            </p:tgtEl>
                                            <p:attrNameLst>
                                              <p:attrName>style.visibility</p:attrName>
                                            </p:attrNameLst>
                                          </p:cBhvr>
                                          <p:to>
                                            <p:strVal val="visible"/>
                                          </p:to>
                                        </p:set>
                                        <p:animEffect transition="in" filter="fade">
                                          <p:cBhvr>
                                            <p:cTn id="44" dur="500"/>
                                            <p:tgtEl>
                                              <p:spTgt spid="164"/>
                                            </p:tgtEl>
                                          </p:cBhvr>
                                        </p:animEffect>
                                      </p:childTnLst>
                                    </p:cTn>
                                  </p:par>
                                </p:childTnLst>
                              </p:cTn>
                            </p:par>
                            <p:par>
                              <p:cTn id="45" fill="hold">
                                <p:stCondLst>
                                  <p:cond delay="4000"/>
                                </p:stCondLst>
                                <p:childTnLst>
                                  <p:par>
                                    <p:cTn id="46" presetID="10" presetClass="entr" presetSubtype="0" fill="hold" nodeType="afterEffect">
                                      <p:stCondLst>
                                        <p:cond delay="0"/>
                                      </p:stCondLst>
                                      <p:childTnLst>
                                        <p:set>
                                          <p:cBhvr>
                                            <p:cTn id="47" dur="1" fill="hold">
                                              <p:stCondLst>
                                                <p:cond delay="0"/>
                                              </p:stCondLst>
                                            </p:cTn>
                                            <p:tgtEl>
                                              <p:spTgt spid="154"/>
                                            </p:tgtEl>
                                            <p:attrNameLst>
                                              <p:attrName>style.visibility</p:attrName>
                                            </p:attrNameLst>
                                          </p:cBhvr>
                                          <p:to>
                                            <p:strVal val="visible"/>
                                          </p:to>
                                        </p:set>
                                        <p:animEffect transition="in" filter="fade">
                                          <p:cBhvr>
                                            <p:cTn id="48" dur="500"/>
                                            <p:tgtEl>
                                              <p:spTgt spid="154"/>
                                            </p:tgtEl>
                                          </p:cBhvr>
                                        </p:animEffect>
                                      </p:childTnLst>
                                    </p:cTn>
                                  </p:par>
                                </p:childTnLst>
                              </p:cTn>
                            </p:par>
                            <p:par>
                              <p:cTn id="49" fill="hold">
                                <p:stCondLst>
                                  <p:cond delay="4500"/>
                                </p:stCondLst>
                                <p:childTnLst>
                                  <p:par>
                                    <p:cTn id="50" presetID="10" presetClass="entr" presetSubtype="0" fill="hold" nodeType="afterEffect">
                                      <p:stCondLst>
                                        <p:cond delay="0"/>
                                      </p:stCondLst>
                                      <p:childTnLst>
                                        <p:set>
                                          <p:cBhvr>
                                            <p:cTn id="51" dur="1" fill="hold">
                                              <p:stCondLst>
                                                <p:cond delay="0"/>
                                              </p:stCondLst>
                                            </p:cTn>
                                            <p:tgtEl>
                                              <p:spTgt spid="144"/>
                                            </p:tgtEl>
                                            <p:attrNameLst>
                                              <p:attrName>style.visibility</p:attrName>
                                            </p:attrNameLst>
                                          </p:cBhvr>
                                          <p:to>
                                            <p:strVal val="visible"/>
                                          </p:to>
                                        </p:set>
                                        <p:animEffect transition="in" filter="fade">
                                          <p:cBhvr>
                                            <p:cTn id="52" dur="500"/>
                                            <p:tgtEl>
                                              <p:spTgt spid="144"/>
                                            </p:tgtEl>
                                          </p:cBhvr>
                                        </p:animEffect>
                                      </p:childTnLst>
                                    </p:cTn>
                                  </p:par>
                                </p:childTnLst>
                              </p:cTn>
                            </p:par>
                            <p:par>
                              <p:cTn id="53" fill="hold">
                                <p:stCondLst>
                                  <p:cond delay="5000"/>
                                </p:stCondLst>
                                <p:childTnLst>
                                  <p:par>
                                    <p:cTn id="54" presetID="10" presetClass="entr" presetSubtype="0" fill="hold" nodeType="afterEffect">
                                      <p:stCondLst>
                                        <p:cond delay="0"/>
                                      </p:stCondLst>
                                      <p:childTnLst>
                                        <p:set>
                                          <p:cBhvr>
                                            <p:cTn id="55" dur="1" fill="hold">
                                              <p:stCondLst>
                                                <p:cond delay="0"/>
                                              </p:stCondLst>
                                            </p:cTn>
                                            <p:tgtEl>
                                              <p:spTgt spid="174"/>
                                            </p:tgtEl>
                                            <p:attrNameLst>
                                              <p:attrName>style.visibility</p:attrName>
                                            </p:attrNameLst>
                                          </p:cBhvr>
                                          <p:to>
                                            <p:strVal val="visible"/>
                                          </p:to>
                                        </p:set>
                                        <p:animEffect transition="in" filter="fade">
                                          <p:cBhvr>
                                            <p:cTn id="56" dur="500"/>
                                            <p:tgtEl>
                                              <p:spTgt spid="174"/>
                                            </p:tgtEl>
                                          </p:cBhvr>
                                        </p:animEffect>
                                      </p:childTnLst>
                                    </p:cTn>
                                  </p:par>
                                </p:childTnLst>
                              </p:cTn>
                            </p:par>
                            <p:par>
                              <p:cTn id="57" fill="hold">
                                <p:stCondLst>
                                  <p:cond delay="5500"/>
                                </p:stCondLst>
                                <p:childTnLst>
                                  <p:par>
                                    <p:cTn id="58" presetID="22" presetClass="entr" presetSubtype="2" fill="hold" nodeType="afterEffect">
                                      <p:stCondLst>
                                        <p:cond delay="0"/>
                                      </p:stCondLst>
                                      <p:childTnLst>
                                        <p:set>
                                          <p:cBhvr>
                                            <p:cTn id="59" dur="1" fill="hold">
                                              <p:stCondLst>
                                                <p:cond delay="0"/>
                                              </p:stCondLst>
                                            </p:cTn>
                                            <p:tgtEl>
                                              <p:spTgt spid="192"/>
                                            </p:tgtEl>
                                            <p:attrNameLst>
                                              <p:attrName>style.visibility</p:attrName>
                                            </p:attrNameLst>
                                          </p:cBhvr>
                                          <p:to>
                                            <p:strVal val="visible"/>
                                          </p:to>
                                        </p:set>
                                        <p:animEffect transition="in" filter="wipe(right)">
                                          <p:cBhvr>
                                            <p:cTn id="60" dur="500"/>
                                            <p:tgtEl>
                                              <p:spTgt spid="192"/>
                                            </p:tgtEl>
                                          </p:cBhvr>
                                        </p:animEffect>
                                      </p:childTnLst>
                                    </p:cTn>
                                  </p:par>
                                </p:childTnLst>
                              </p:cTn>
                            </p:par>
                            <p:par>
                              <p:cTn id="61" fill="hold">
                                <p:stCondLst>
                                  <p:cond delay="6000"/>
                                </p:stCondLst>
                                <p:childTnLst>
                                  <p:par>
                                    <p:cTn id="62" presetID="22" presetClass="entr" presetSubtype="4" fill="hold" nodeType="afterEffect">
                                      <p:stCondLst>
                                        <p:cond delay="0"/>
                                      </p:stCondLst>
                                      <p:childTnLst>
                                        <p:set>
                                          <p:cBhvr>
                                            <p:cTn id="63" dur="1" fill="hold">
                                              <p:stCondLst>
                                                <p:cond delay="0"/>
                                              </p:stCondLst>
                                            </p:cTn>
                                            <p:tgtEl>
                                              <p:spTgt spid="195"/>
                                            </p:tgtEl>
                                            <p:attrNameLst>
                                              <p:attrName>style.visibility</p:attrName>
                                            </p:attrNameLst>
                                          </p:cBhvr>
                                          <p:to>
                                            <p:strVal val="visible"/>
                                          </p:to>
                                        </p:set>
                                        <p:animEffect transition="in" filter="wipe(down)">
                                          <p:cBhvr>
                                            <p:cTn id="64" dur="500"/>
                                            <p:tgtEl>
                                              <p:spTgt spid="195"/>
                                            </p:tgtEl>
                                          </p:cBhvr>
                                        </p:animEffect>
                                      </p:childTnLst>
                                    </p:cTn>
                                  </p:par>
                                </p:childTnLst>
                              </p:cTn>
                            </p:par>
                            <p:par>
                              <p:cTn id="65" fill="hold">
                                <p:stCondLst>
                                  <p:cond delay="6500"/>
                                </p:stCondLst>
                                <p:childTnLst>
                                  <p:par>
                                    <p:cTn id="66" presetID="22" presetClass="entr" presetSubtype="2" fill="hold" nodeType="afterEffect">
                                      <p:stCondLst>
                                        <p:cond delay="0"/>
                                      </p:stCondLst>
                                      <p:childTnLst>
                                        <p:set>
                                          <p:cBhvr>
                                            <p:cTn id="67" dur="1" fill="hold">
                                              <p:stCondLst>
                                                <p:cond delay="0"/>
                                              </p:stCondLst>
                                            </p:cTn>
                                            <p:tgtEl>
                                              <p:spTgt spid="189"/>
                                            </p:tgtEl>
                                            <p:attrNameLst>
                                              <p:attrName>style.visibility</p:attrName>
                                            </p:attrNameLst>
                                          </p:cBhvr>
                                          <p:to>
                                            <p:strVal val="visible"/>
                                          </p:to>
                                        </p:set>
                                        <p:animEffect transition="in" filter="wipe(right)">
                                          <p:cBhvr>
                                            <p:cTn id="68" dur="500"/>
                                            <p:tgtEl>
                                              <p:spTgt spid="189"/>
                                            </p:tgtEl>
                                          </p:cBhvr>
                                        </p:animEffect>
                                      </p:childTnLst>
                                    </p:cTn>
                                  </p:par>
                                </p:childTnLst>
                              </p:cTn>
                            </p:par>
                            <p:par>
                              <p:cTn id="69" fill="hold">
                                <p:stCondLst>
                                  <p:cond delay="7000"/>
                                </p:stCondLst>
                                <p:childTnLst>
                                  <p:par>
                                    <p:cTn id="70" presetID="22" presetClass="entr" presetSubtype="4" fill="hold" nodeType="afterEffect">
                                      <p:stCondLst>
                                        <p:cond delay="0"/>
                                      </p:stCondLst>
                                      <p:childTnLst>
                                        <p:set>
                                          <p:cBhvr>
                                            <p:cTn id="71" dur="1" fill="hold">
                                              <p:stCondLst>
                                                <p:cond delay="0"/>
                                              </p:stCondLst>
                                            </p:cTn>
                                            <p:tgtEl>
                                              <p:spTgt spid="199"/>
                                            </p:tgtEl>
                                            <p:attrNameLst>
                                              <p:attrName>style.visibility</p:attrName>
                                            </p:attrNameLst>
                                          </p:cBhvr>
                                          <p:to>
                                            <p:strVal val="visible"/>
                                          </p:to>
                                        </p:set>
                                        <p:animEffect transition="in" filter="wipe(down)">
                                          <p:cBhvr>
                                            <p:cTn id="72" dur="500"/>
                                            <p:tgtEl>
                                              <p:spTgt spid="199"/>
                                            </p:tgtEl>
                                          </p:cBhvr>
                                        </p:animEffect>
                                      </p:childTnLst>
                                    </p:cTn>
                                  </p:par>
                                </p:childTnLst>
                              </p:cTn>
                            </p:par>
                            <p:par>
                              <p:cTn id="73" fill="hold">
                                <p:stCondLst>
                                  <p:cond delay="7500"/>
                                </p:stCondLst>
                                <p:childTnLst>
                                  <p:par>
                                    <p:cTn id="74" presetID="22" presetClass="entr" presetSubtype="2" fill="hold" nodeType="afterEffect">
                                      <p:stCondLst>
                                        <p:cond delay="0"/>
                                      </p:stCondLst>
                                      <p:childTnLst>
                                        <p:set>
                                          <p:cBhvr>
                                            <p:cTn id="75" dur="1" fill="hold">
                                              <p:stCondLst>
                                                <p:cond delay="0"/>
                                              </p:stCondLst>
                                            </p:cTn>
                                            <p:tgtEl>
                                              <p:spTgt spid="186"/>
                                            </p:tgtEl>
                                            <p:attrNameLst>
                                              <p:attrName>style.visibility</p:attrName>
                                            </p:attrNameLst>
                                          </p:cBhvr>
                                          <p:to>
                                            <p:strVal val="visible"/>
                                          </p:to>
                                        </p:set>
                                        <p:animEffect transition="in" filter="wipe(right)">
                                          <p:cBhvr>
                                            <p:cTn id="76" dur="500"/>
                                            <p:tgtEl>
                                              <p:spTgt spid="186"/>
                                            </p:tgtEl>
                                          </p:cBhvr>
                                        </p:animEffect>
                                      </p:childTnLst>
                                    </p:cTn>
                                  </p:par>
                                </p:childTnLst>
                              </p:cTn>
                            </p:par>
                            <p:par>
                              <p:cTn id="77" fill="hold">
                                <p:stCondLst>
                                  <p:cond delay="8000"/>
                                </p:stCondLst>
                                <p:childTnLst>
                                  <p:par>
                                    <p:cTn id="78" presetID="22" presetClass="entr" presetSubtype="4" fill="hold" nodeType="afterEffect">
                                      <p:stCondLst>
                                        <p:cond delay="0"/>
                                      </p:stCondLst>
                                      <p:childTnLst>
                                        <p:set>
                                          <p:cBhvr>
                                            <p:cTn id="79" dur="1" fill="hold">
                                              <p:stCondLst>
                                                <p:cond delay="0"/>
                                              </p:stCondLst>
                                            </p:cTn>
                                            <p:tgtEl>
                                              <p:spTgt spid="205"/>
                                            </p:tgtEl>
                                            <p:attrNameLst>
                                              <p:attrName>style.visibility</p:attrName>
                                            </p:attrNameLst>
                                          </p:cBhvr>
                                          <p:to>
                                            <p:strVal val="visible"/>
                                          </p:to>
                                        </p:set>
                                        <p:animEffect transition="in" filter="wipe(down)">
                                          <p:cBhvr>
                                            <p:cTn id="80" dur="500"/>
                                            <p:tgtEl>
                                              <p:spTgt spid="205"/>
                                            </p:tgtEl>
                                          </p:cBhvr>
                                        </p:animEffect>
                                      </p:childTnLst>
                                    </p:cTn>
                                  </p:par>
                                </p:childTnLst>
                              </p:cTn>
                            </p:par>
                            <p:par>
                              <p:cTn id="81" fill="hold">
                                <p:stCondLst>
                                  <p:cond delay="8500"/>
                                </p:stCondLst>
                                <p:childTnLst>
                                  <p:par>
                                    <p:cTn id="82" presetID="22" presetClass="entr" presetSubtype="8" fill="hold" nodeType="afterEffect">
                                      <p:stCondLst>
                                        <p:cond delay="0"/>
                                      </p:stCondLst>
                                      <p:childTnLst>
                                        <p:set>
                                          <p:cBhvr>
                                            <p:cTn id="83" dur="1" fill="hold">
                                              <p:stCondLst>
                                                <p:cond delay="0"/>
                                              </p:stCondLst>
                                            </p:cTn>
                                            <p:tgtEl>
                                              <p:spTgt spid="183"/>
                                            </p:tgtEl>
                                            <p:attrNameLst>
                                              <p:attrName>style.visibility</p:attrName>
                                            </p:attrNameLst>
                                          </p:cBhvr>
                                          <p:to>
                                            <p:strVal val="visible"/>
                                          </p:to>
                                        </p:set>
                                        <p:animEffect transition="in" filter="wipe(left)">
                                          <p:cBhvr>
                                            <p:cTn id="84" dur="500"/>
                                            <p:tgtEl>
                                              <p:spTgt spid="183"/>
                                            </p:tgtEl>
                                          </p:cBhvr>
                                        </p:animEffect>
                                      </p:childTnLst>
                                    </p:cTn>
                                  </p:par>
                                </p:childTnLst>
                              </p:cTn>
                            </p:par>
                            <p:par>
                              <p:cTn id="85" fill="hold">
                                <p:stCondLst>
                                  <p:cond delay="9000"/>
                                </p:stCondLst>
                                <p:childTnLst>
                                  <p:par>
                                    <p:cTn id="86" presetID="22" presetClass="entr" presetSubtype="1" fill="hold" nodeType="afterEffect">
                                      <p:stCondLst>
                                        <p:cond delay="0"/>
                                      </p:stCondLst>
                                      <p:childTnLst>
                                        <p:set>
                                          <p:cBhvr>
                                            <p:cTn id="87" dur="1" fill="hold">
                                              <p:stCondLst>
                                                <p:cond delay="0"/>
                                              </p:stCondLst>
                                            </p:cTn>
                                            <p:tgtEl>
                                              <p:spTgt spid="222"/>
                                            </p:tgtEl>
                                            <p:attrNameLst>
                                              <p:attrName>style.visibility</p:attrName>
                                            </p:attrNameLst>
                                          </p:cBhvr>
                                          <p:to>
                                            <p:strVal val="visible"/>
                                          </p:to>
                                        </p:set>
                                        <p:animEffect transition="in" filter="wipe(up)">
                                          <p:cBhvr>
                                            <p:cTn id="88" dur="500"/>
                                            <p:tgtEl>
                                              <p:spTgt spid="222"/>
                                            </p:tgtEl>
                                          </p:cBhvr>
                                        </p:animEffect>
                                      </p:childTnLst>
                                    </p:cTn>
                                  </p:par>
                                </p:childTnLst>
                              </p:cTn>
                            </p:par>
                            <p:par>
                              <p:cTn id="89" fill="hold">
                                <p:stCondLst>
                                  <p:cond delay="9500"/>
                                </p:stCondLst>
                                <p:childTnLst>
                                  <p:par>
                                    <p:cTn id="90" presetID="22" presetClass="entr" presetSubtype="8" fill="hold" nodeType="afterEffect">
                                      <p:stCondLst>
                                        <p:cond delay="0"/>
                                      </p:stCondLst>
                                      <p:childTnLst>
                                        <p:set>
                                          <p:cBhvr>
                                            <p:cTn id="91" dur="1" fill="hold">
                                              <p:stCondLst>
                                                <p:cond delay="0"/>
                                              </p:stCondLst>
                                            </p:cTn>
                                            <p:tgtEl>
                                              <p:spTgt spid="180"/>
                                            </p:tgtEl>
                                            <p:attrNameLst>
                                              <p:attrName>style.visibility</p:attrName>
                                            </p:attrNameLst>
                                          </p:cBhvr>
                                          <p:to>
                                            <p:strVal val="visible"/>
                                          </p:to>
                                        </p:set>
                                        <p:animEffect transition="in" filter="wipe(left)">
                                          <p:cBhvr>
                                            <p:cTn id="92" dur="500"/>
                                            <p:tgtEl>
                                              <p:spTgt spid="180"/>
                                            </p:tgtEl>
                                          </p:cBhvr>
                                        </p:animEffect>
                                      </p:childTnLst>
                                    </p:cTn>
                                  </p:par>
                                </p:childTnLst>
                              </p:cTn>
                            </p:par>
                            <p:par>
                              <p:cTn id="93" fill="hold">
                                <p:stCondLst>
                                  <p:cond delay="10000"/>
                                </p:stCondLst>
                                <p:childTnLst>
                                  <p:par>
                                    <p:cTn id="94" presetID="22" presetClass="entr" presetSubtype="1" fill="hold" nodeType="afterEffect">
                                      <p:stCondLst>
                                        <p:cond delay="0"/>
                                      </p:stCondLst>
                                      <p:childTnLst>
                                        <p:set>
                                          <p:cBhvr>
                                            <p:cTn id="95" dur="1" fill="hold">
                                              <p:stCondLst>
                                                <p:cond delay="0"/>
                                              </p:stCondLst>
                                            </p:cTn>
                                            <p:tgtEl>
                                              <p:spTgt spid="218"/>
                                            </p:tgtEl>
                                            <p:attrNameLst>
                                              <p:attrName>style.visibility</p:attrName>
                                            </p:attrNameLst>
                                          </p:cBhvr>
                                          <p:to>
                                            <p:strVal val="visible"/>
                                          </p:to>
                                        </p:set>
                                        <p:animEffect transition="in" filter="wipe(up)">
                                          <p:cBhvr>
                                            <p:cTn id="96" dur="500"/>
                                            <p:tgtEl>
                                              <p:spTgt spid="218"/>
                                            </p:tgtEl>
                                          </p:cBhvr>
                                        </p:animEffect>
                                      </p:childTnLst>
                                    </p:cTn>
                                  </p:par>
                                </p:childTnLst>
                              </p:cTn>
                            </p:par>
                            <p:par>
                              <p:cTn id="97" fill="hold">
                                <p:stCondLst>
                                  <p:cond delay="10500"/>
                                </p:stCondLst>
                                <p:childTnLst>
                                  <p:par>
                                    <p:cTn id="98" presetID="22" presetClass="entr" presetSubtype="8" fill="hold" nodeType="afterEffect">
                                      <p:stCondLst>
                                        <p:cond delay="0"/>
                                      </p:stCondLst>
                                      <p:childTnLst>
                                        <p:set>
                                          <p:cBhvr>
                                            <p:cTn id="99" dur="1" fill="hold">
                                              <p:stCondLst>
                                                <p:cond delay="0"/>
                                              </p:stCondLst>
                                            </p:cTn>
                                            <p:tgtEl>
                                              <p:spTgt spid="177"/>
                                            </p:tgtEl>
                                            <p:attrNameLst>
                                              <p:attrName>style.visibility</p:attrName>
                                            </p:attrNameLst>
                                          </p:cBhvr>
                                          <p:to>
                                            <p:strVal val="visible"/>
                                          </p:to>
                                        </p:set>
                                        <p:animEffect transition="in" filter="wipe(left)">
                                          <p:cBhvr>
                                            <p:cTn id="100" dur="500"/>
                                            <p:tgtEl>
                                              <p:spTgt spid="177"/>
                                            </p:tgtEl>
                                          </p:cBhvr>
                                        </p:animEffect>
                                      </p:childTnLst>
                                    </p:cTn>
                                  </p:par>
                                </p:childTnLst>
                              </p:cTn>
                            </p:par>
                            <p:par>
                              <p:cTn id="101" fill="hold">
                                <p:stCondLst>
                                  <p:cond delay="11000"/>
                                </p:stCondLst>
                                <p:childTnLst>
                                  <p:par>
                                    <p:cTn id="102" presetID="22" presetClass="entr" presetSubtype="1" fill="hold" nodeType="afterEffect">
                                      <p:stCondLst>
                                        <p:cond delay="0"/>
                                      </p:stCondLst>
                                      <p:childTnLst>
                                        <p:set>
                                          <p:cBhvr>
                                            <p:cTn id="103" dur="1" fill="hold">
                                              <p:stCondLst>
                                                <p:cond delay="0"/>
                                              </p:stCondLst>
                                            </p:cTn>
                                            <p:tgtEl>
                                              <p:spTgt spid="211"/>
                                            </p:tgtEl>
                                            <p:attrNameLst>
                                              <p:attrName>style.visibility</p:attrName>
                                            </p:attrNameLst>
                                          </p:cBhvr>
                                          <p:to>
                                            <p:strVal val="visible"/>
                                          </p:to>
                                        </p:set>
                                        <p:animEffect transition="in" filter="wipe(up)">
                                          <p:cBhvr>
                                            <p:cTn id="104" dur="500"/>
                                            <p:tgtEl>
                                              <p:spTgt spid="2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6"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0000" fill="hold" nodeType="withEffect">
                                      <p:stCondLst>
                                        <p:cond delay="0"/>
                                      </p:stCondLst>
                                      <p:childTnLst>
                                        <p:set>
                                          <p:cBhvr>
                                            <p:cTn id="6" dur="1" fill="hold">
                                              <p:stCondLst>
                                                <p:cond delay="0"/>
                                              </p:stCondLst>
                                            </p:cTn>
                                            <p:tgtEl>
                                              <p:spTgt spid="117"/>
                                            </p:tgtEl>
                                            <p:attrNameLst>
                                              <p:attrName>style.visibility</p:attrName>
                                            </p:attrNameLst>
                                          </p:cBhvr>
                                          <p:to>
                                            <p:strVal val="visible"/>
                                          </p:to>
                                        </p:set>
                                        <p:anim calcmode="lin" valueType="num">
                                          <p:cBhvr additive="base">
                                            <p:cTn id="7" dur="1500" fill="hold"/>
                                            <p:tgtEl>
                                              <p:spTgt spid="117"/>
                                            </p:tgtEl>
                                            <p:attrNameLst>
                                              <p:attrName>ppt_x</p:attrName>
                                            </p:attrNameLst>
                                          </p:cBhvr>
                                          <p:tavLst>
                                            <p:tav tm="0">
                                              <p:val>
                                                <p:strVal val="0-#ppt_w/2"/>
                                              </p:val>
                                            </p:tav>
                                            <p:tav tm="100000">
                                              <p:val>
                                                <p:strVal val="#ppt_x"/>
                                              </p:val>
                                            </p:tav>
                                          </p:tavLst>
                                        </p:anim>
                                        <p:anim calcmode="lin" valueType="num">
                                          <p:cBhvr additive="base">
                                            <p:cTn id="8" dur="1500" fill="hold"/>
                                            <p:tgtEl>
                                              <p:spTgt spid="117"/>
                                            </p:tgtEl>
                                            <p:attrNameLst>
                                              <p:attrName>ppt_y</p:attrName>
                                            </p:attrNameLst>
                                          </p:cBhvr>
                                          <p:tavLst>
                                            <p:tav tm="0">
                                              <p:val>
                                                <p:strVal val="#ppt_y"/>
                                              </p:val>
                                            </p:tav>
                                            <p:tav tm="100000">
                                              <p:val>
                                                <p:strVal val="#ppt_y"/>
                                              </p:val>
                                            </p:tav>
                                          </p:tavLst>
                                        </p:anim>
                                      </p:childTnLst>
                                    </p:cTn>
                                  </p:par>
                                  <p:par>
                                    <p:cTn id="9" presetID="2" presetClass="entr" presetSubtype="2" accel="40000" fill="hold" nodeType="withEffect">
                                      <p:stCondLst>
                                        <p:cond delay="0"/>
                                      </p:stCondLst>
                                      <p:childTnLst>
                                        <p:set>
                                          <p:cBhvr>
                                            <p:cTn id="10" dur="1" fill="hold">
                                              <p:stCondLst>
                                                <p:cond delay="0"/>
                                              </p:stCondLst>
                                            </p:cTn>
                                            <p:tgtEl>
                                              <p:spTgt spid="137"/>
                                            </p:tgtEl>
                                            <p:attrNameLst>
                                              <p:attrName>style.visibility</p:attrName>
                                            </p:attrNameLst>
                                          </p:cBhvr>
                                          <p:to>
                                            <p:strVal val="visible"/>
                                          </p:to>
                                        </p:set>
                                        <p:anim calcmode="lin" valueType="num">
                                          <p:cBhvr additive="base">
                                            <p:cTn id="11" dur="1500" fill="hold"/>
                                            <p:tgtEl>
                                              <p:spTgt spid="137"/>
                                            </p:tgtEl>
                                            <p:attrNameLst>
                                              <p:attrName>ppt_x</p:attrName>
                                            </p:attrNameLst>
                                          </p:cBhvr>
                                          <p:tavLst>
                                            <p:tav tm="0">
                                              <p:val>
                                                <p:strVal val="1+#ppt_w/2"/>
                                              </p:val>
                                            </p:tav>
                                            <p:tav tm="100000">
                                              <p:val>
                                                <p:strVal val="#ppt_x"/>
                                              </p:val>
                                            </p:tav>
                                          </p:tavLst>
                                        </p:anim>
                                        <p:anim calcmode="lin" valueType="num">
                                          <p:cBhvr additive="base">
                                            <p:cTn id="12" dur="1500" fill="hold"/>
                                            <p:tgtEl>
                                              <p:spTgt spid="137"/>
                                            </p:tgtEl>
                                            <p:attrNameLst>
                                              <p:attrName>ppt_y</p:attrName>
                                            </p:attrNameLst>
                                          </p:cBhvr>
                                          <p:tavLst>
                                            <p:tav tm="0">
                                              <p:val>
                                                <p:strVal val="#ppt_y"/>
                                              </p:val>
                                            </p:tav>
                                            <p:tav tm="100000">
                                              <p:val>
                                                <p:strVal val="#ppt_y"/>
                                              </p:val>
                                            </p:tav>
                                          </p:tavLst>
                                        </p:anim>
                                      </p:childTnLst>
                                    </p:cTn>
                                  </p:par>
                                  <p:par>
                                    <p:cTn id="13" presetID="2" presetClass="entr" presetSubtype="8" accel="40000" fill="hold" nodeType="withEffect">
                                      <p:stCondLst>
                                        <p:cond delay="250"/>
                                      </p:stCondLst>
                                      <p:childTnLst>
                                        <p:set>
                                          <p:cBhvr>
                                            <p:cTn id="14" dur="1" fill="hold">
                                              <p:stCondLst>
                                                <p:cond delay="0"/>
                                              </p:stCondLst>
                                            </p:cTn>
                                            <p:tgtEl>
                                              <p:spTgt spid="127"/>
                                            </p:tgtEl>
                                            <p:attrNameLst>
                                              <p:attrName>style.visibility</p:attrName>
                                            </p:attrNameLst>
                                          </p:cBhvr>
                                          <p:to>
                                            <p:strVal val="visible"/>
                                          </p:to>
                                        </p:set>
                                        <p:anim calcmode="lin" valueType="num">
                                          <p:cBhvr additive="base">
                                            <p:cTn id="15" dur="1500" fill="hold"/>
                                            <p:tgtEl>
                                              <p:spTgt spid="127"/>
                                            </p:tgtEl>
                                            <p:attrNameLst>
                                              <p:attrName>ppt_x</p:attrName>
                                            </p:attrNameLst>
                                          </p:cBhvr>
                                          <p:tavLst>
                                            <p:tav tm="0">
                                              <p:val>
                                                <p:strVal val="0-#ppt_w/2"/>
                                              </p:val>
                                            </p:tav>
                                            <p:tav tm="100000">
                                              <p:val>
                                                <p:strVal val="#ppt_x"/>
                                              </p:val>
                                            </p:tav>
                                          </p:tavLst>
                                        </p:anim>
                                        <p:anim calcmode="lin" valueType="num">
                                          <p:cBhvr additive="base">
                                            <p:cTn id="16" dur="1500" fill="hold"/>
                                            <p:tgtEl>
                                              <p:spTgt spid="127"/>
                                            </p:tgtEl>
                                            <p:attrNameLst>
                                              <p:attrName>ppt_y</p:attrName>
                                            </p:attrNameLst>
                                          </p:cBhvr>
                                          <p:tavLst>
                                            <p:tav tm="0">
                                              <p:val>
                                                <p:strVal val="#ppt_y"/>
                                              </p:val>
                                            </p:tav>
                                            <p:tav tm="100000">
                                              <p:val>
                                                <p:strVal val="#ppt_y"/>
                                              </p:val>
                                            </p:tav>
                                          </p:tavLst>
                                        </p:anim>
                                      </p:childTnLst>
                                    </p:cTn>
                                  </p:par>
                                  <p:par>
                                    <p:cTn id="17" presetID="2" presetClass="entr" presetSubtype="2" accel="40000" fill="hold" nodeType="withEffect">
                                      <p:stCondLst>
                                        <p:cond delay="250"/>
                                      </p:stCondLst>
                                      <p:childTnLst>
                                        <p:set>
                                          <p:cBhvr>
                                            <p:cTn id="18" dur="1" fill="hold">
                                              <p:stCondLst>
                                                <p:cond delay="0"/>
                                              </p:stCondLst>
                                            </p:cTn>
                                            <p:tgtEl>
                                              <p:spTgt spid="147"/>
                                            </p:tgtEl>
                                            <p:attrNameLst>
                                              <p:attrName>style.visibility</p:attrName>
                                            </p:attrNameLst>
                                          </p:cBhvr>
                                          <p:to>
                                            <p:strVal val="visible"/>
                                          </p:to>
                                        </p:set>
                                        <p:anim calcmode="lin" valueType="num">
                                          <p:cBhvr additive="base">
                                            <p:cTn id="19" dur="1500" fill="hold"/>
                                            <p:tgtEl>
                                              <p:spTgt spid="147"/>
                                            </p:tgtEl>
                                            <p:attrNameLst>
                                              <p:attrName>ppt_x</p:attrName>
                                            </p:attrNameLst>
                                          </p:cBhvr>
                                          <p:tavLst>
                                            <p:tav tm="0">
                                              <p:val>
                                                <p:strVal val="1+#ppt_w/2"/>
                                              </p:val>
                                            </p:tav>
                                            <p:tav tm="100000">
                                              <p:val>
                                                <p:strVal val="#ppt_x"/>
                                              </p:val>
                                            </p:tav>
                                          </p:tavLst>
                                        </p:anim>
                                        <p:anim calcmode="lin" valueType="num">
                                          <p:cBhvr additive="base">
                                            <p:cTn id="20" dur="1500" fill="hold"/>
                                            <p:tgtEl>
                                              <p:spTgt spid="147"/>
                                            </p:tgtEl>
                                            <p:attrNameLst>
                                              <p:attrName>ppt_y</p:attrName>
                                            </p:attrNameLst>
                                          </p:cBhvr>
                                          <p:tavLst>
                                            <p:tav tm="0">
                                              <p:val>
                                                <p:strVal val="#ppt_y"/>
                                              </p:val>
                                            </p:tav>
                                            <p:tav tm="100000">
                                              <p:val>
                                                <p:strVal val="#ppt_y"/>
                                              </p:val>
                                            </p:tav>
                                          </p:tavLst>
                                        </p:anim>
                                      </p:childTnLst>
                                    </p:cTn>
                                  </p:par>
                                  <p:par>
                                    <p:cTn id="21" presetID="2" presetClass="entr" presetSubtype="4" accel="40000" fill="hold" nodeType="withEffect">
                                      <p:stCondLst>
                                        <p:cond delay="500"/>
                                      </p:stCondLst>
                                      <p:childTnLst>
                                        <p:set>
                                          <p:cBhvr>
                                            <p:cTn id="22" dur="1" fill="hold">
                                              <p:stCondLst>
                                                <p:cond delay="0"/>
                                              </p:stCondLst>
                                            </p:cTn>
                                            <p:tgtEl>
                                              <p:spTgt spid="157"/>
                                            </p:tgtEl>
                                            <p:attrNameLst>
                                              <p:attrName>style.visibility</p:attrName>
                                            </p:attrNameLst>
                                          </p:cBhvr>
                                          <p:to>
                                            <p:strVal val="visible"/>
                                          </p:to>
                                        </p:set>
                                        <p:anim calcmode="lin" valueType="num">
                                          <p:cBhvr additive="base">
                                            <p:cTn id="23" dur="1500" fill="hold"/>
                                            <p:tgtEl>
                                              <p:spTgt spid="157"/>
                                            </p:tgtEl>
                                            <p:attrNameLst>
                                              <p:attrName>ppt_x</p:attrName>
                                            </p:attrNameLst>
                                          </p:cBhvr>
                                          <p:tavLst>
                                            <p:tav tm="0">
                                              <p:val>
                                                <p:strVal val="#ppt_x"/>
                                              </p:val>
                                            </p:tav>
                                            <p:tav tm="100000">
                                              <p:val>
                                                <p:strVal val="#ppt_x"/>
                                              </p:val>
                                            </p:tav>
                                          </p:tavLst>
                                        </p:anim>
                                        <p:anim calcmode="lin" valueType="num">
                                          <p:cBhvr additive="base">
                                            <p:cTn id="24" dur="1500" fill="hold"/>
                                            <p:tgtEl>
                                              <p:spTgt spid="157"/>
                                            </p:tgtEl>
                                            <p:attrNameLst>
                                              <p:attrName>ppt_y</p:attrName>
                                            </p:attrNameLst>
                                          </p:cBhvr>
                                          <p:tavLst>
                                            <p:tav tm="0">
                                              <p:val>
                                                <p:strVal val="1+#ppt_h/2"/>
                                              </p:val>
                                            </p:tav>
                                            <p:tav tm="100000">
                                              <p:val>
                                                <p:strVal val="#ppt_y"/>
                                              </p:val>
                                            </p:tav>
                                          </p:tavLst>
                                        </p:anim>
                                      </p:childTnLst>
                                    </p:cTn>
                                  </p:par>
                                  <p:par>
                                    <p:cTn id="25" presetID="2" presetClass="entr" presetSubtype="1" accel="40000" fill="hold" nodeType="withEffect">
                                      <p:stCondLst>
                                        <p:cond delay="500"/>
                                      </p:stCondLst>
                                      <p:childTnLst>
                                        <p:set>
                                          <p:cBhvr>
                                            <p:cTn id="26" dur="1" fill="hold">
                                              <p:stCondLst>
                                                <p:cond delay="0"/>
                                              </p:stCondLst>
                                            </p:cTn>
                                            <p:tgtEl>
                                              <p:spTgt spid="167"/>
                                            </p:tgtEl>
                                            <p:attrNameLst>
                                              <p:attrName>style.visibility</p:attrName>
                                            </p:attrNameLst>
                                          </p:cBhvr>
                                          <p:to>
                                            <p:strVal val="visible"/>
                                          </p:to>
                                        </p:set>
                                        <p:anim calcmode="lin" valueType="num">
                                          <p:cBhvr additive="base">
                                            <p:cTn id="27" dur="1500" fill="hold"/>
                                            <p:tgtEl>
                                              <p:spTgt spid="167"/>
                                            </p:tgtEl>
                                            <p:attrNameLst>
                                              <p:attrName>ppt_x</p:attrName>
                                            </p:attrNameLst>
                                          </p:cBhvr>
                                          <p:tavLst>
                                            <p:tav tm="0">
                                              <p:val>
                                                <p:strVal val="#ppt_x"/>
                                              </p:val>
                                            </p:tav>
                                            <p:tav tm="100000">
                                              <p:val>
                                                <p:strVal val="#ppt_x"/>
                                              </p:val>
                                            </p:tav>
                                          </p:tavLst>
                                        </p:anim>
                                        <p:anim calcmode="lin" valueType="num">
                                          <p:cBhvr additive="base">
                                            <p:cTn id="28" dur="1500" fill="hold"/>
                                            <p:tgtEl>
                                              <p:spTgt spid="167"/>
                                            </p:tgtEl>
                                            <p:attrNameLst>
                                              <p:attrName>ppt_y</p:attrName>
                                            </p:attrNameLst>
                                          </p:cBhvr>
                                          <p:tavLst>
                                            <p:tav tm="0">
                                              <p:val>
                                                <p:strVal val="0-#ppt_h/2"/>
                                              </p:val>
                                            </p:tav>
                                            <p:tav tm="100000">
                                              <p:val>
                                                <p:strVal val="#ppt_y"/>
                                              </p:val>
                                            </p:tav>
                                          </p:tavLst>
                                        </p:anim>
                                      </p:childTnLst>
                                    </p:cTn>
                                  </p:par>
                                </p:childTnLst>
                              </p:cTn>
                            </p:par>
                            <p:par>
                              <p:cTn id="29" fill="hold">
                                <p:stCondLst>
                                  <p:cond delay="2000"/>
                                </p:stCondLst>
                                <p:childTnLst>
                                  <p:par>
                                    <p:cTn id="30" presetID="14" presetClass="entr" presetSubtype="10" fill="hold" grpId="0" nodeType="afterEffect">
                                      <p:stCondLst>
                                        <p:cond delay="0"/>
                                      </p:stCondLst>
                                      <p:childTnLst>
                                        <p:set>
                                          <p:cBhvr>
                                            <p:cTn id="31" dur="1" fill="hold">
                                              <p:stCondLst>
                                                <p:cond delay="0"/>
                                              </p:stCondLst>
                                            </p:cTn>
                                            <p:tgtEl>
                                              <p:spTgt spid="116"/>
                                            </p:tgtEl>
                                            <p:attrNameLst>
                                              <p:attrName>style.visibility</p:attrName>
                                            </p:attrNameLst>
                                          </p:cBhvr>
                                          <p:to>
                                            <p:strVal val="visible"/>
                                          </p:to>
                                        </p:set>
                                        <p:animEffect transition="in" filter="randombar(horizontal)">
                                          <p:cBhvr>
                                            <p:cTn id="32" dur="500"/>
                                            <p:tgtEl>
                                              <p:spTgt spid="116"/>
                                            </p:tgtEl>
                                          </p:cBhvr>
                                        </p:animEffect>
                                      </p:childTnLst>
                                    </p:cTn>
                                  </p:par>
                                </p:childTnLst>
                              </p:cTn>
                            </p:par>
                            <p:par>
                              <p:cTn id="33" fill="hold">
                                <p:stCondLst>
                                  <p:cond delay="2500"/>
                                </p:stCondLst>
                                <p:childTnLst>
                                  <p:par>
                                    <p:cTn id="34" presetID="10" presetClass="entr" presetSubtype="0" fill="hold" nodeType="afterEffect">
                                      <p:stCondLst>
                                        <p:cond delay="0"/>
                                      </p:stCondLst>
                                      <p:childTnLst>
                                        <p:set>
                                          <p:cBhvr>
                                            <p:cTn id="35" dur="1" fill="hold">
                                              <p:stCondLst>
                                                <p:cond delay="0"/>
                                              </p:stCondLst>
                                            </p:cTn>
                                            <p:tgtEl>
                                              <p:spTgt spid="124"/>
                                            </p:tgtEl>
                                            <p:attrNameLst>
                                              <p:attrName>style.visibility</p:attrName>
                                            </p:attrNameLst>
                                          </p:cBhvr>
                                          <p:to>
                                            <p:strVal val="visible"/>
                                          </p:to>
                                        </p:set>
                                        <p:animEffect transition="in" filter="fade">
                                          <p:cBhvr>
                                            <p:cTn id="36" dur="500"/>
                                            <p:tgtEl>
                                              <p:spTgt spid="124"/>
                                            </p:tgtEl>
                                          </p:cBhvr>
                                        </p:animEffect>
                                      </p:childTnLst>
                                    </p:cTn>
                                  </p:par>
                                </p:childTnLst>
                              </p:cTn>
                            </p:par>
                            <p:par>
                              <p:cTn id="37" fill="hold">
                                <p:stCondLst>
                                  <p:cond delay="3000"/>
                                </p:stCondLst>
                                <p:childTnLst>
                                  <p:par>
                                    <p:cTn id="38" presetID="10" presetClass="entr" presetSubtype="0" fill="hold" nodeType="afterEffect">
                                      <p:stCondLst>
                                        <p:cond delay="0"/>
                                      </p:stCondLst>
                                      <p:childTnLst>
                                        <p:set>
                                          <p:cBhvr>
                                            <p:cTn id="39" dur="1" fill="hold">
                                              <p:stCondLst>
                                                <p:cond delay="0"/>
                                              </p:stCondLst>
                                            </p:cTn>
                                            <p:tgtEl>
                                              <p:spTgt spid="134"/>
                                            </p:tgtEl>
                                            <p:attrNameLst>
                                              <p:attrName>style.visibility</p:attrName>
                                            </p:attrNameLst>
                                          </p:cBhvr>
                                          <p:to>
                                            <p:strVal val="visible"/>
                                          </p:to>
                                        </p:set>
                                        <p:animEffect transition="in" filter="fade">
                                          <p:cBhvr>
                                            <p:cTn id="40" dur="500"/>
                                            <p:tgtEl>
                                              <p:spTgt spid="134"/>
                                            </p:tgtEl>
                                          </p:cBhvr>
                                        </p:animEffect>
                                      </p:childTnLst>
                                    </p:cTn>
                                  </p:par>
                                </p:childTnLst>
                              </p:cTn>
                            </p:par>
                            <p:par>
                              <p:cTn id="41" fill="hold">
                                <p:stCondLst>
                                  <p:cond delay="3500"/>
                                </p:stCondLst>
                                <p:childTnLst>
                                  <p:par>
                                    <p:cTn id="42" presetID="10" presetClass="entr" presetSubtype="0" fill="hold" nodeType="afterEffect">
                                      <p:stCondLst>
                                        <p:cond delay="0"/>
                                      </p:stCondLst>
                                      <p:childTnLst>
                                        <p:set>
                                          <p:cBhvr>
                                            <p:cTn id="43" dur="1" fill="hold">
                                              <p:stCondLst>
                                                <p:cond delay="0"/>
                                              </p:stCondLst>
                                            </p:cTn>
                                            <p:tgtEl>
                                              <p:spTgt spid="164"/>
                                            </p:tgtEl>
                                            <p:attrNameLst>
                                              <p:attrName>style.visibility</p:attrName>
                                            </p:attrNameLst>
                                          </p:cBhvr>
                                          <p:to>
                                            <p:strVal val="visible"/>
                                          </p:to>
                                        </p:set>
                                        <p:animEffect transition="in" filter="fade">
                                          <p:cBhvr>
                                            <p:cTn id="44" dur="500"/>
                                            <p:tgtEl>
                                              <p:spTgt spid="164"/>
                                            </p:tgtEl>
                                          </p:cBhvr>
                                        </p:animEffect>
                                      </p:childTnLst>
                                    </p:cTn>
                                  </p:par>
                                </p:childTnLst>
                              </p:cTn>
                            </p:par>
                            <p:par>
                              <p:cTn id="45" fill="hold">
                                <p:stCondLst>
                                  <p:cond delay="4000"/>
                                </p:stCondLst>
                                <p:childTnLst>
                                  <p:par>
                                    <p:cTn id="46" presetID="10" presetClass="entr" presetSubtype="0" fill="hold" nodeType="afterEffect">
                                      <p:stCondLst>
                                        <p:cond delay="0"/>
                                      </p:stCondLst>
                                      <p:childTnLst>
                                        <p:set>
                                          <p:cBhvr>
                                            <p:cTn id="47" dur="1" fill="hold">
                                              <p:stCondLst>
                                                <p:cond delay="0"/>
                                              </p:stCondLst>
                                            </p:cTn>
                                            <p:tgtEl>
                                              <p:spTgt spid="154"/>
                                            </p:tgtEl>
                                            <p:attrNameLst>
                                              <p:attrName>style.visibility</p:attrName>
                                            </p:attrNameLst>
                                          </p:cBhvr>
                                          <p:to>
                                            <p:strVal val="visible"/>
                                          </p:to>
                                        </p:set>
                                        <p:animEffect transition="in" filter="fade">
                                          <p:cBhvr>
                                            <p:cTn id="48" dur="500"/>
                                            <p:tgtEl>
                                              <p:spTgt spid="154"/>
                                            </p:tgtEl>
                                          </p:cBhvr>
                                        </p:animEffect>
                                      </p:childTnLst>
                                    </p:cTn>
                                  </p:par>
                                </p:childTnLst>
                              </p:cTn>
                            </p:par>
                            <p:par>
                              <p:cTn id="49" fill="hold">
                                <p:stCondLst>
                                  <p:cond delay="4500"/>
                                </p:stCondLst>
                                <p:childTnLst>
                                  <p:par>
                                    <p:cTn id="50" presetID="10" presetClass="entr" presetSubtype="0" fill="hold" nodeType="afterEffect">
                                      <p:stCondLst>
                                        <p:cond delay="0"/>
                                      </p:stCondLst>
                                      <p:childTnLst>
                                        <p:set>
                                          <p:cBhvr>
                                            <p:cTn id="51" dur="1" fill="hold">
                                              <p:stCondLst>
                                                <p:cond delay="0"/>
                                              </p:stCondLst>
                                            </p:cTn>
                                            <p:tgtEl>
                                              <p:spTgt spid="144"/>
                                            </p:tgtEl>
                                            <p:attrNameLst>
                                              <p:attrName>style.visibility</p:attrName>
                                            </p:attrNameLst>
                                          </p:cBhvr>
                                          <p:to>
                                            <p:strVal val="visible"/>
                                          </p:to>
                                        </p:set>
                                        <p:animEffect transition="in" filter="fade">
                                          <p:cBhvr>
                                            <p:cTn id="52" dur="500"/>
                                            <p:tgtEl>
                                              <p:spTgt spid="144"/>
                                            </p:tgtEl>
                                          </p:cBhvr>
                                        </p:animEffect>
                                      </p:childTnLst>
                                    </p:cTn>
                                  </p:par>
                                </p:childTnLst>
                              </p:cTn>
                            </p:par>
                            <p:par>
                              <p:cTn id="53" fill="hold">
                                <p:stCondLst>
                                  <p:cond delay="5000"/>
                                </p:stCondLst>
                                <p:childTnLst>
                                  <p:par>
                                    <p:cTn id="54" presetID="10" presetClass="entr" presetSubtype="0" fill="hold" nodeType="afterEffect">
                                      <p:stCondLst>
                                        <p:cond delay="0"/>
                                      </p:stCondLst>
                                      <p:childTnLst>
                                        <p:set>
                                          <p:cBhvr>
                                            <p:cTn id="55" dur="1" fill="hold">
                                              <p:stCondLst>
                                                <p:cond delay="0"/>
                                              </p:stCondLst>
                                            </p:cTn>
                                            <p:tgtEl>
                                              <p:spTgt spid="174"/>
                                            </p:tgtEl>
                                            <p:attrNameLst>
                                              <p:attrName>style.visibility</p:attrName>
                                            </p:attrNameLst>
                                          </p:cBhvr>
                                          <p:to>
                                            <p:strVal val="visible"/>
                                          </p:to>
                                        </p:set>
                                        <p:animEffect transition="in" filter="fade">
                                          <p:cBhvr>
                                            <p:cTn id="56" dur="500"/>
                                            <p:tgtEl>
                                              <p:spTgt spid="174"/>
                                            </p:tgtEl>
                                          </p:cBhvr>
                                        </p:animEffect>
                                      </p:childTnLst>
                                    </p:cTn>
                                  </p:par>
                                </p:childTnLst>
                              </p:cTn>
                            </p:par>
                            <p:par>
                              <p:cTn id="57" fill="hold">
                                <p:stCondLst>
                                  <p:cond delay="5500"/>
                                </p:stCondLst>
                                <p:childTnLst>
                                  <p:par>
                                    <p:cTn id="58" presetID="22" presetClass="entr" presetSubtype="2" fill="hold" nodeType="afterEffect">
                                      <p:stCondLst>
                                        <p:cond delay="0"/>
                                      </p:stCondLst>
                                      <p:childTnLst>
                                        <p:set>
                                          <p:cBhvr>
                                            <p:cTn id="59" dur="1" fill="hold">
                                              <p:stCondLst>
                                                <p:cond delay="0"/>
                                              </p:stCondLst>
                                            </p:cTn>
                                            <p:tgtEl>
                                              <p:spTgt spid="192"/>
                                            </p:tgtEl>
                                            <p:attrNameLst>
                                              <p:attrName>style.visibility</p:attrName>
                                            </p:attrNameLst>
                                          </p:cBhvr>
                                          <p:to>
                                            <p:strVal val="visible"/>
                                          </p:to>
                                        </p:set>
                                        <p:animEffect transition="in" filter="wipe(right)">
                                          <p:cBhvr>
                                            <p:cTn id="60" dur="500"/>
                                            <p:tgtEl>
                                              <p:spTgt spid="192"/>
                                            </p:tgtEl>
                                          </p:cBhvr>
                                        </p:animEffect>
                                      </p:childTnLst>
                                    </p:cTn>
                                  </p:par>
                                </p:childTnLst>
                              </p:cTn>
                            </p:par>
                            <p:par>
                              <p:cTn id="61" fill="hold">
                                <p:stCondLst>
                                  <p:cond delay="6000"/>
                                </p:stCondLst>
                                <p:childTnLst>
                                  <p:par>
                                    <p:cTn id="62" presetID="22" presetClass="entr" presetSubtype="4" fill="hold" nodeType="afterEffect">
                                      <p:stCondLst>
                                        <p:cond delay="0"/>
                                      </p:stCondLst>
                                      <p:childTnLst>
                                        <p:set>
                                          <p:cBhvr>
                                            <p:cTn id="63" dur="1" fill="hold">
                                              <p:stCondLst>
                                                <p:cond delay="0"/>
                                              </p:stCondLst>
                                            </p:cTn>
                                            <p:tgtEl>
                                              <p:spTgt spid="195"/>
                                            </p:tgtEl>
                                            <p:attrNameLst>
                                              <p:attrName>style.visibility</p:attrName>
                                            </p:attrNameLst>
                                          </p:cBhvr>
                                          <p:to>
                                            <p:strVal val="visible"/>
                                          </p:to>
                                        </p:set>
                                        <p:animEffect transition="in" filter="wipe(down)">
                                          <p:cBhvr>
                                            <p:cTn id="64" dur="500"/>
                                            <p:tgtEl>
                                              <p:spTgt spid="195"/>
                                            </p:tgtEl>
                                          </p:cBhvr>
                                        </p:animEffect>
                                      </p:childTnLst>
                                    </p:cTn>
                                  </p:par>
                                </p:childTnLst>
                              </p:cTn>
                            </p:par>
                            <p:par>
                              <p:cTn id="65" fill="hold">
                                <p:stCondLst>
                                  <p:cond delay="6500"/>
                                </p:stCondLst>
                                <p:childTnLst>
                                  <p:par>
                                    <p:cTn id="66" presetID="22" presetClass="entr" presetSubtype="2" fill="hold" nodeType="afterEffect">
                                      <p:stCondLst>
                                        <p:cond delay="0"/>
                                      </p:stCondLst>
                                      <p:childTnLst>
                                        <p:set>
                                          <p:cBhvr>
                                            <p:cTn id="67" dur="1" fill="hold">
                                              <p:stCondLst>
                                                <p:cond delay="0"/>
                                              </p:stCondLst>
                                            </p:cTn>
                                            <p:tgtEl>
                                              <p:spTgt spid="189"/>
                                            </p:tgtEl>
                                            <p:attrNameLst>
                                              <p:attrName>style.visibility</p:attrName>
                                            </p:attrNameLst>
                                          </p:cBhvr>
                                          <p:to>
                                            <p:strVal val="visible"/>
                                          </p:to>
                                        </p:set>
                                        <p:animEffect transition="in" filter="wipe(right)">
                                          <p:cBhvr>
                                            <p:cTn id="68" dur="500"/>
                                            <p:tgtEl>
                                              <p:spTgt spid="189"/>
                                            </p:tgtEl>
                                          </p:cBhvr>
                                        </p:animEffect>
                                      </p:childTnLst>
                                    </p:cTn>
                                  </p:par>
                                </p:childTnLst>
                              </p:cTn>
                            </p:par>
                            <p:par>
                              <p:cTn id="69" fill="hold">
                                <p:stCondLst>
                                  <p:cond delay="7000"/>
                                </p:stCondLst>
                                <p:childTnLst>
                                  <p:par>
                                    <p:cTn id="70" presetID="22" presetClass="entr" presetSubtype="4" fill="hold" nodeType="afterEffect">
                                      <p:stCondLst>
                                        <p:cond delay="0"/>
                                      </p:stCondLst>
                                      <p:childTnLst>
                                        <p:set>
                                          <p:cBhvr>
                                            <p:cTn id="71" dur="1" fill="hold">
                                              <p:stCondLst>
                                                <p:cond delay="0"/>
                                              </p:stCondLst>
                                            </p:cTn>
                                            <p:tgtEl>
                                              <p:spTgt spid="199"/>
                                            </p:tgtEl>
                                            <p:attrNameLst>
                                              <p:attrName>style.visibility</p:attrName>
                                            </p:attrNameLst>
                                          </p:cBhvr>
                                          <p:to>
                                            <p:strVal val="visible"/>
                                          </p:to>
                                        </p:set>
                                        <p:animEffect transition="in" filter="wipe(down)">
                                          <p:cBhvr>
                                            <p:cTn id="72" dur="500"/>
                                            <p:tgtEl>
                                              <p:spTgt spid="199"/>
                                            </p:tgtEl>
                                          </p:cBhvr>
                                        </p:animEffect>
                                      </p:childTnLst>
                                    </p:cTn>
                                  </p:par>
                                </p:childTnLst>
                              </p:cTn>
                            </p:par>
                            <p:par>
                              <p:cTn id="73" fill="hold">
                                <p:stCondLst>
                                  <p:cond delay="7500"/>
                                </p:stCondLst>
                                <p:childTnLst>
                                  <p:par>
                                    <p:cTn id="74" presetID="22" presetClass="entr" presetSubtype="2" fill="hold" nodeType="afterEffect">
                                      <p:stCondLst>
                                        <p:cond delay="0"/>
                                      </p:stCondLst>
                                      <p:childTnLst>
                                        <p:set>
                                          <p:cBhvr>
                                            <p:cTn id="75" dur="1" fill="hold">
                                              <p:stCondLst>
                                                <p:cond delay="0"/>
                                              </p:stCondLst>
                                            </p:cTn>
                                            <p:tgtEl>
                                              <p:spTgt spid="186"/>
                                            </p:tgtEl>
                                            <p:attrNameLst>
                                              <p:attrName>style.visibility</p:attrName>
                                            </p:attrNameLst>
                                          </p:cBhvr>
                                          <p:to>
                                            <p:strVal val="visible"/>
                                          </p:to>
                                        </p:set>
                                        <p:animEffect transition="in" filter="wipe(right)">
                                          <p:cBhvr>
                                            <p:cTn id="76" dur="500"/>
                                            <p:tgtEl>
                                              <p:spTgt spid="186"/>
                                            </p:tgtEl>
                                          </p:cBhvr>
                                        </p:animEffect>
                                      </p:childTnLst>
                                    </p:cTn>
                                  </p:par>
                                </p:childTnLst>
                              </p:cTn>
                            </p:par>
                            <p:par>
                              <p:cTn id="77" fill="hold">
                                <p:stCondLst>
                                  <p:cond delay="8000"/>
                                </p:stCondLst>
                                <p:childTnLst>
                                  <p:par>
                                    <p:cTn id="78" presetID="22" presetClass="entr" presetSubtype="4" fill="hold" nodeType="afterEffect">
                                      <p:stCondLst>
                                        <p:cond delay="0"/>
                                      </p:stCondLst>
                                      <p:childTnLst>
                                        <p:set>
                                          <p:cBhvr>
                                            <p:cTn id="79" dur="1" fill="hold">
                                              <p:stCondLst>
                                                <p:cond delay="0"/>
                                              </p:stCondLst>
                                            </p:cTn>
                                            <p:tgtEl>
                                              <p:spTgt spid="205"/>
                                            </p:tgtEl>
                                            <p:attrNameLst>
                                              <p:attrName>style.visibility</p:attrName>
                                            </p:attrNameLst>
                                          </p:cBhvr>
                                          <p:to>
                                            <p:strVal val="visible"/>
                                          </p:to>
                                        </p:set>
                                        <p:animEffect transition="in" filter="wipe(down)">
                                          <p:cBhvr>
                                            <p:cTn id="80" dur="500"/>
                                            <p:tgtEl>
                                              <p:spTgt spid="205"/>
                                            </p:tgtEl>
                                          </p:cBhvr>
                                        </p:animEffect>
                                      </p:childTnLst>
                                    </p:cTn>
                                  </p:par>
                                </p:childTnLst>
                              </p:cTn>
                            </p:par>
                            <p:par>
                              <p:cTn id="81" fill="hold">
                                <p:stCondLst>
                                  <p:cond delay="8500"/>
                                </p:stCondLst>
                                <p:childTnLst>
                                  <p:par>
                                    <p:cTn id="82" presetID="22" presetClass="entr" presetSubtype="8" fill="hold" nodeType="afterEffect">
                                      <p:stCondLst>
                                        <p:cond delay="0"/>
                                      </p:stCondLst>
                                      <p:childTnLst>
                                        <p:set>
                                          <p:cBhvr>
                                            <p:cTn id="83" dur="1" fill="hold">
                                              <p:stCondLst>
                                                <p:cond delay="0"/>
                                              </p:stCondLst>
                                            </p:cTn>
                                            <p:tgtEl>
                                              <p:spTgt spid="183"/>
                                            </p:tgtEl>
                                            <p:attrNameLst>
                                              <p:attrName>style.visibility</p:attrName>
                                            </p:attrNameLst>
                                          </p:cBhvr>
                                          <p:to>
                                            <p:strVal val="visible"/>
                                          </p:to>
                                        </p:set>
                                        <p:animEffect transition="in" filter="wipe(left)">
                                          <p:cBhvr>
                                            <p:cTn id="84" dur="500"/>
                                            <p:tgtEl>
                                              <p:spTgt spid="183"/>
                                            </p:tgtEl>
                                          </p:cBhvr>
                                        </p:animEffect>
                                      </p:childTnLst>
                                    </p:cTn>
                                  </p:par>
                                </p:childTnLst>
                              </p:cTn>
                            </p:par>
                            <p:par>
                              <p:cTn id="85" fill="hold">
                                <p:stCondLst>
                                  <p:cond delay="9000"/>
                                </p:stCondLst>
                                <p:childTnLst>
                                  <p:par>
                                    <p:cTn id="86" presetID="22" presetClass="entr" presetSubtype="1" fill="hold" nodeType="afterEffect">
                                      <p:stCondLst>
                                        <p:cond delay="0"/>
                                      </p:stCondLst>
                                      <p:childTnLst>
                                        <p:set>
                                          <p:cBhvr>
                                            <p:cTn id="87" dur="1" fill="hold">
                                              <p:stCondLst>
                                                <p:cond delay="0"/>
                                              </p:stCondLst>
                                            </p:cTn>
                                            <p:tgtEl>
                                              <p:spTgt spid="222"/>
                                            </p:tgtEl>
                                            <p:attrNameLst>
                                              <p:attrName>style.visibility</p:attrName>
                                            </p:attrNameLst>
                                          </p:cBhvr>
                                          <p:to>
                                            <p:strVal val="visible"/>
                                          </p:to>
                                        </p:set>
                                        <p:animEffect transition="in" filter="wipe(up)">
                                          <p:cBhvr>
                                            <p:cTn id="88" dur="500"/>
                                            <p:tgtEl>
                                              <p:spTgt spid="222"/>
                                            </p:tgtEl>
                                          </p:cBhvr>
                                        </p:animEffect>
                                      </p:childTnLst>
                                    </p:cTn>
                                  </p:par>
                                </p:childTnLst>
                              </p:cTn>
                            </p:par>
                            <p:par>
                              <p:cTn id="89" fill="hold">
                                <p:stCondLst>
                                  <p:cond delay="9500"/>
                                </p:stCondLst>
                                <p:childTnLst>
                                  <p:par>
                                    <p:cTn id="90" presetID="22" presetClass="entr" presetSubtype="8" fill="hold" nodeType="afterEffect">
                                      <p:stCondLst>
                                        <p:cond delay="0"/>
                                      </p:stCondLst>
                                      <p:childTnLst>
                                        <p:set>
                                          <p:cBhvr>
                                            <p:cTn id="91" dur="1" fill="hold">
                                              <p:stCondLst>
                                                <p:cond delay="0"/>
                                              </p:stCondLst>
                                            </p:cTn>
                                            <p:tgtEl>
                                              <p:spTgt spid="180"/>
                                            </p:tgtEl>
                                            <p:attrNameLst>
                                              <p:attrName>style.visibility</p:attrName>
                                            </p:attrNameLst>
                                          </p:cBhvr>
                                          <p:to>
                                            <p:strVal val="visible"/>
                                          </p:to>
                                        </p:set>
                                        <p:animEffect transition="in" filter="wipe(left)">
                                          <p:cBhvr>
                                            <p:cTn id="92" dur="500"/>
                                            <p:tgtEl>
                                              <p:spTgt spid="180"/>
                                            </p:tgtEl>
                                          </p:cBhvr>
                                        </p:animEffect>
                                      </p:childTnLst>
                                    </p:cTn>
                                  </p:par>
                                </p:childTnLst>
                              </p:cTn>
                            </p:par>
                            <p:par>
                              <p:cTn id="93" fill="hold">
                                <p:stCondLst>
                                  <p:cond delay="10000"/>
                                </p:stCondLst>
                                <p:childTnLst>
                                  <p:par>
                                    <p:cTn id="94" presetID="22" presetClass="entr" presetSubtype="1" fill="hold" nodeType="afterEffect">
                                      <p:stCondLst>
                                        <p:cond delay="0"/>
                                      </p:stCondLst>
                                      <p:childTnLst>
                                        <p:set>
                                          <p:cBhvr>
                                            <p:cTn id="95" dur="1" fill="hold">
                                              <p:stCondLst>
                                                <p:cond delay="0"/>
                                              </p:stCondLst>
                                            </p:cTn>
                                            <p:tgtEl>
                                              <p:spTgt spid="218"/>
                                            </p:tgtEl>
                                            <p:attrNameLst>
                                              <p:attrName>style.visibility</p:attrName>
                                            </p:attrNameLst>
                                          </p:cBhvr>
                                          <p:to>
                                            <p:strVal val="visible"/>
                                          </p:to>
                                        </p:set>
                                        <p:animEffect transition="in" filter="wipe(up)">
                                          <p:cBhvr>
                                            <p:cTn id="96" dur="500"/>
                                            <p:tgtEl>
                                              <p:spTgt spid="218"/>
                                            </p:tgtEl>
                                          </p:cBhvr>
                                        </p:animEffect>
                                      </p:childTnLst>
                                    </p:cTn>
                                  </p:par>
                                </p:childTnLst>
                              </p:cTn>
                            </p:par>
                            <p:par>
                              <p:cTn id="97" fill="hold">
                                <p:stCondLst>
                                  <p:cond delay="10500"/>
                                </p:stCondLst>
                                <p:childTnLst>
                                  <p:par>
                                    <p:cTn id="98" presetID="22" presetClass="entr" presetSubtype="8" fill="hold" nodeType="afterEffect">
                                      <p:stCondLst>
                                        <p:cond delay="0"/>
                                      </p:stCondLst>
                                      <p:childTnLst>
                                        <p:set>
                                          <p:cBhvr>
                                            <p:cTn id="99" dur="1" fill="hold">
                                              <p:stCondLst>
                                                <p:cond delay="0"/>
                                              </p:stCondLst>
                                            </p:cTn>
                                            <p:tgtEl>
                                              <p:spTgt spid="177"/>
                                            </p:tgtEl>
                                            <p:attrNameLst>
                                              <p:attrName>style.visibility</p:attrName>
                                            </p:attrNameLst>
                                          </p:cBhvr>
                                          <p:to>
                                            <p:strVal val="visible"/>
                                          </p:to>
                                        </p:set>
                                        <p:animEffect transition="in" filter="wipe(left)">
                                          <p:cBhvr>
                                            <p:cTn id="100" dur="500"/>
                                            <p:tgtEl>
                                              <p:spTgt spid="177"/>
                                            </p:tgtEl>
                                          </p:cBhvr>
                                        </p:animEffect>
                                      </p:childTnLst>
                                    </p:cTn>
                                  </p:par>
                                </p:childTnLst>
                              </p:cTn>
                            </p:par>
                            <p:par>
                              <p:cTn id="101" fill="hold">
                                <p:stCondLst>
                                  <p:cond delay="11000"/>
                                </p:stCondLst>
                                <p:childTnLst>
                                  <p:par>
                                    <p:cTn id="102" presetID="22" presetClass="entr" presetSubtype="1" fill="hold" nodeType="afterEffect">
                                      <p:stCondLst>
                                        <p:cond delay="0"/>
                                      </p:stCondLst>
                                      <p:childTnLst>
                                        <p:set>
                                          <p:cBhvr>
                                            <p:cTn id="103" dur="1" fill="hold">
                                              <p:stCondLst>
                                                <p:cond delay="0"/>
                                              </p:stCondLst>
                                            </p:cTn>
                                            <p:tgtEl>
                                              <p:spTgt spid="211"/>
                                            </p:tgtEl>
                                            <p:attrNameLst>
                                              <p:attrName>style.visibility</p:attrName>
                                            </p:attrNameLst>
                                          </p:cBhvr>
                                          <p:to>
                                            <p:strVal val="visible"/>
                                          </p:to>
                                        </p:set>
                                        <p:animEffect transition="in" filter="wipe(up)">
                                          <p:cBhvr>
                                            <p:cTn id="104" dur="500"/>
                                            <p:tgtEl>
                                              <p:spTgt spid="2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6"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0" name="淘宝网Chenying0907出品 3" descr="C:\Users\Administrator\Desktop\787637.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884488" y="1280137"/>
            <a:ext cx="2907506" cy="4093079"/>
          </a:xfrm>
          <a:prstGeom prst="rect">
            <a:avLst/>
          </a:prstGeom>
          <a:noFill/>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nvGrpSpPr>
          <p:cNvPr id="81" name="淘宝网Chenying0907出品 54"/>
          <p:cNvGrpSpPr/>
          <p:nvPr/>
        </p:nvGrpSpPr>
        <p:grpSpPr>
          <a:xfrm>
            <a:off x="3955844" y="4499587"/>
            <a:ext cx="764793" cy="764793"/>
            <a:chOff x="3832873" y="2297208"/>
            <a:chExt cx="1516550" cy="1516550"/>
          </a:xfrm>
        </p:grpSpPr>
        <p:grpSp>
          <p:nvGrpSpPr>
            <p:cNvPr id="82" name="淘宝网Chenying0907出品 55"/>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84" name="同心圆 8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endParaRPr>
              </a:p>
            </p:txBody>
          </p:sp>
          <p:sp>
            <p:nvSpPr>
              <p:cNvPr id="85" name="淘宝网Chenying0907出品 58"/>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endParaRPr>
              </a:p>
            </p:txBody>
          </p:sp>
        </p:grpSp>
        <p:sp>
          <p:nvSpPr>
            <p:cNvPr id="83" name="淘宝网Chenying0907出品 56"/>
            <p:cNvSpPr/>
            <p:nvPr/>
          </p:nvSpPr>
          <p:spPr>
            <a:xfrm>
              <a:off x="3998279" y="2476370"/>
              <a:ext cx="1185736" cy="1185736"/>
            </a:xfrm>
            <a:prstGeom prst="ellipse">
              <a:avLst/>
            </a:prstGeom>
            <a:solidFill>
              <a:srgbClr val="01ACBE"/>
            </a:solidFill>
            <a:ln w="12700" cap="flat" cmpd="sng" algn="ctr">
              <a:noFill/>
              <a:prstDash val="solid"/>
              <a:miter lim="800000"/>
            </a:ln>
            <a:effectLst>
              <a:innerShdw blurRad="368300" dist="254000">
                <a:prstClr val="black">
                  <a:alpha val="22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86" name="淘宝网Chenying0907出品 19"/>
          <p:cNvGrpSpPr/>
          <p:nvPr/>
        </p:nvGrpSpPr>
        <p:grpSpPr>
          <a:xfrm>
            <a:off x="3198401" y="3683751"/>
            <a:ext cx="764793" cy="764793"/>
            <a:chOff x="3832873" y="2297208"/>
            <a:chExt cx="1516550" cy="1516550"/>
          </a:xfrm>
        </p:grpSpPr>
        <p:grpSp>
          <p:nvGrpSpPr>
            <p:cNvPr id="87" name="淘宝网Chenying0907出品 20"/>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89" name="同心圆 8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endParaRPr>
              </a:p>
            </p:txBody>
          </p:sp>
          <p:sp>
            <p:nvSpPr>
              <p:cNvPr id="90" name="淘宝网Chenying0907出品 23"/>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endParaRPr>
              </a:p>
            </p:txBody>
          </p:sp>
        </p:grpSp>
        <p:sp>
          <p:nvSpPr>
            <p:cNvPr id="88" name="淘宝网Chenying0907出品 21"/>
            <p:cNvSpPr/>
            <p:nvPr/>
          </p:nvSpPr>
          <p:spPr>
            <a:xfrm>
              <a:off x="3983164" y="2466913"/>
              <a:ext cx="1185736" cy="1185736"/>
            </a:xfrm>
            <a:prstGeom prst="ellipse">
              <a:avLst/>
            </a:prstGeom>
            <a:solidFill>
              <a:srgbClr val="00AF92"/>
            </a:solidFill>
            <a:ln w="12700" cap="flat" cmpd="sng" algn="ctr">
              <a:noFill/>
              <a:prstDash val="solid"/>
              <a:miter lim="800000"/>
            </a:ln>
            <a:effectLst>
              <a:innerShdw blurRad="368300" dist="254000">
                <a:prstClr val="black">
                  <a:alpha val="22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91" name="淘宝网Chenying0907出品 24"/>
          <p:cNvGrpSpPr/>
          <p:nvPr/>
        </p:nvGrpSpPr>
        <p:grpSpPr>
          <a:xfrm>
            <a:off x="4725194" y="3185137"/>
            <a:ext cx="764793" cy="764793"/>
            <a:chOff x="3832873" y="2297208"/>
            <a:chExt cx="1516550" cy="1516550"/>
          </a:xfrm>
        </p:grpSpPr>
        <p:grpSp>
          <p:nvGrpSpPr>
            <p:cNvPr id="92" name="淘宝网Chenying0907出品 25"/>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94" name="同心圆 9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endParaRPr>
              </a:p>
            </p:txBody>
          </p:sp>
          <p:sp>
            <p:nvSpPr>
              <p:cNvPr id="95" name="淘宝网Chenying0907出品 28"/>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endParaRPr>
              </a:p>
            </p:txBody>
          </p:sp>
        </p:grpSp>
        <p:sp>
          <p:nvSpPr>
            <p:cNvPr id="93" name="淘宝网Chenying0907出品 26"/>
            <p:cNvSpPr/>
            <p:nvPr/>
          </p:nvSpPr>
          <p:spPr>
            <a:xfrm>
              <a:off x="4007048" y="2462614"/>
              <a:ext cx="1185736" cy="1185736"/>
            </a:xfrm>
            <a:prstGeom prst="ellipse">
              <a:avLst/>
            </a:prstGeom>
            <a:solidFill>
              <a:srgbClr val="FFB850"/>
            </a:solidFill>
            <a:ln w="12700" cap="flat" cmpd="sng" algn="ctr">
              <a:noFill/>
              <a:prstDash val="solid"/>
              <a:miter lim="800000"/>
            </a:ln>
            <a:effectLst>
              <a:innerShdw blurRad="368300" dist="254000">
                <a:prstClr val="black">
                  <a:alpha val="22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96" name="淘宝网Chenying0907出品 29"/>
          <p:cNvGrpSpPr/>
          <p:nvPr/>
        </p:nvGrpSpPr>
        <p:grpSpPr>
          <a:xfrm>
            <a:off x="3198401" y="2712201"/>
            <a:ext cx="764793" cy="764793"/>
            <a:chOff x="3832873" y="2297208"/>
            <a:chExt cx="1516550" cy="1516550"/>
          </a:xfrm>
        </p:grpSpPr>
        <p:grpSp>
          <p:nvGrpSpPr>
            <p:cNvPr id="97" name="淘宝网Chenying0907出品 30"/>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99" name="同心圆 9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endParaRPr>
              </a:p>
            </p:txBody>
          </p:sp>
          <p:sp>
            <p:nvSpPr>
              <p:cNvPr id="100" name="淘宝网Chenying0907出品 33"/>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endParaRPr>
              </a:p>
            </p:txBody>
          </p:sp>
        </p:grpSp>
        <p:sp>
          <p:nvSpPr>
            <p:cNvPr id="98" name="淘宝网Chenying0907出品 31"/>
            <p:cNvSpPr/>
            <p:nvPr/>
          </p:nvSpPr>
          <p:spPr>
            <a:xfrm>
              <a:off x="4012586" y="2466913"/>
              <a:ext cx="1185736" cy="1185736"/>
            </a:xfrm>
            <a:prstGeom prst="ellipse">
              <a:avLst/>
            </a:prstGeom>
            <a:solidFill>
              <a:srgbClr val="663A77"/>
            </a:solidFill>
            <a:ln w="12700" cap="flat" cmpd="sng" algn="ctr">
              <a:noFill/>
              <a:prstDash val="solid"/>
              <a:miter lim="800000"/>
            </a:ln>
            <a:effectLst>
              <a:innerShdw blurRad="368300" dist="254000">
                <a:prstClr val="black">
                  <a:alpha val="22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101" name="淘宝网Chenying0907出品 34"/>
          <p:cNvGrpSpPr/>
          <p:nvPr/>
        </p:nvGrpSpPr>
        <p:grpSpPr>
          <a:xfrm>
            <a:off x="4725194" y="2202157"/>
            <a:ext cx="764793" cy="764793"/>
            <a:chOff x="3832873" y="2297208"/>
            <a:chExt cx="1516550" cy="1516550"/>
          </a:xfrm>
        </p:grpSpPr>
        <p:grpSp>
          <p:nvGrpSpPr>
            <p:cNvPr id="102" name="淘宝网Chenying0907出品 35"/>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104" name="同心圆 10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endParaRPr>
              </a:p>
            </p:txBody>
          </p:sp>
          <p:sp>
            <p:nvSpPr>
              <p:cNvPr id="105" name="淘宝网Chenying0907出品 38"/>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endParaRPr>
              </a:p>
            </p:txBody>
          </p:sp>
        </p:grpSp>
        <p:sp>
          <p:nvSpPr>
            <p:cNvPr id="103" name="淘宝网Chenying0907出品 36"/>
            <p:cNvSpPr/>
            <p:nvPr/>
          </p:nvSpPr>
          <p:spPr>
            <a:xfrm>
              <a:off x="4007048" y="2466913"/>
              <a:ext cx="1185736" cy="1185736"/>
            </a:xfrm>
            <a:prstGeom prst="ellipse">
              <a:avLst/>
            </a:prstGeom>
            <a:solidFill>
              <a:srgbClr val="C65885"/>
            </a:solidFill>
            <a:ln w="12700" cap="flat" cmpd="sng" algn="ctr">
              <a:noFill/>
              <a:prstDash val="solid"/>
              <a:miter lim="800000"/>
            </a:ln>
            <a:effectLst>
              <a:innerShdw blurRad="368300" dist="254000">
                <a:prstClr val="black">
                  <a:alpha val="22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106" name="淘宝网Chenying0907出品 44"/>
          <p:cNvGrpSpPr/>
          <p:nvPr/>
        </p:nvGrpSpPr>
        <p:grpSpPr>
          <a:xfrm>
            <a:off x="3955844" y="1356337"/>
            <a:ext cx="764793" cy="764793"/>
            <a:chOff x="3832873" y="2297208"/>
            <a:chExt cx="1516550" cy="1516550"/>
          </a:xfrm>
        </p:grpSpPr>
        <p:grpSp>
          <p:nvGrpSpPr>
            <p:cNvPr id="107" name="淘宝网Chenying0907出品 45"/>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109" name="同心圆 10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endParaRPr>
              </a:p>
            </p:txBody>
          </p:sp>
          <p:sp>
            <p:nvSpPr>
              <p:cNvPr id="110" name="淘宝网Chenying0907出品 48"/>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endParaRPr>
              </a:p>
            </p:txBody>
          </p:sp>
        </p:grpSp>
        <p:sp>
          <p:nvSpPr>
            <p:cNvPr id="108" name="淘宝网Chenying0907出品 46"/>
            <p:cNvSpPr/>
            <p:nvPr/>
          </p:nvSpPr>
          <p:spPr>
            <a:xfrm>
              <a:off x="3998279" y="2471383"/>
              <a:ext cx="1185736" cy="1185736"/>
            </a:xfrm>
            <a:prstGeom prst="ellipse">
              <a:avLst/>
            </a:prstGeom>
            <a:solidFill>
              <a:srgbClr val="E87071"/>
            </a:solidFill>
            <a:ln w="12700" cap="flat" cmpd="sng" algn="ctr">
              <a:noFill/>
              <a:prstDash val="solid"/>
              <a:miter lim="800000"/>
            </a:ln>
            <a:effectLst>
              <a:innerShdw blurRad="368300" dist="254000">
                <a:prstClr val="black">
                  <a:alpha val="22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111" name="Group 34"/>
          <p:cNvGrpSpPr/>
          <p:nvPr/>
        </p:nvGrpSpPr>
        <p:grpSpPr>
          <a:xfrm>
            <a:off x="4197100" y="1584937"/>
            <a:ext cx="299494" cy="243706"/>
            <a:chOff x="1550139" y="1314466"/>
            <a:chExt cx="509139" cy="414300"/>
          </a:xfrm>
          <a:solidFill>
            <a:sysClr val="window" lastClr="FFFFFF"/>
          </a:solidFill>
        </p:grpSpPr>
        <p:sp>
          <p:nvSpPr>
            <p:cNvPr id="112" name="淘宝网Chenying0907出品 5"/>
            <p:cNvSpPr>
              <a:spLocks noEditPoints="1"/>
            </p:cNvSpPr>
            <p:nvPr/>
          </p:nvSpPr>
          <p:spPr bwMode="auto">
            <a:xfrm>
              <a:off x="1550139" y="1314466"/>
              <a:ext cx="509139" cy="414300"/>
            </a:xfrm>
            <a:custGeom>
              <a:avLst/>
              <a:gdLst>
                <a:gd name="T0" fmla="*/ 78 w 153"/>
                <a:gd name="T1" fmla="*/ 0 h 125"/>
                <a:gd name="T2" fmla="*/ 0 w 153"/>
                <a:gd name="T3" fmla="*/ 69 h 125"/>
                <a:gd name="T4" fmla="*/ 15 w 153"/>
                <a:gd name="T5" fmla="*/ 69 h 125"/>
                <a:gd name="T6" fmla="*/ 21 w 153"/>
                <a:gd name="T7" fmla="*/ 64 h 125"/>
                <a:gd name="T8" fmla="*/ 21 w 153"/>
                <a:gd name="T9" fmla="*/ 121 h 125"/>
                <a:gd name="T10" fmla="*/ 24 w 153"/>
                <a:gd name="T11" fmla="*/ 125 h 125"/>
                <a:gd name="T12" fmla="*/ 62 w 153"/>
                <a:gd name="T13" fmla="*/ 125 h 125"/>
                <a:gd name="T14" fmla="*/ 63 w 153"/>
                <a:gd name="T15" fmla="*/ 93 h 125"/>
                <a:gd name="T16" fmla="*/ 67 w 153"/>
                <a:gd name="T17" fmla="*/ 88 h 125"/>
                <a:gd name="T18" fmla="*/ 83 w 153"/>
                <a:gd name="T19" fmla="*/ 88 h 125"/>
                <a:gd name="T20" fmla="*/ 89 w 153"/>
                <a:gd name="T21" fmla="*/ 93 h 125"/>
                <a:gd name="T22" fmla="*/ 89 w 153"/>
                <a:gd name="T23" fmla="*/ 125 h 125"/>
                <a:gd name="T24" fmla="*/ 126 w 153"/>
                <a:gd name="T25" fmla="*/ 125 h 125"/>
                <a:gd name="T26" fmla="*/ 130 w 153"/>
                <a:gd name="T27" fmla="*/ 120 h 125"/>
                <a:gd name="T28" fmla="*/ 130 w 153"/>
                <a:gd name="T29" fmla="*/ 63 h 125"/>
                <a:gd name="T30" fmla="*/ 136 w 153"/>
                <a:gd name="T31" fmla="*/ 69 h 125"/>
                <a:gd name="T32" fmla="*/ 153 w 153"/>
                <a:gd name="T33" fmla="*/ 69 h 125"/>
                <a:gd name="T34" fmla="*/ 78 w 153"/>
                <a:gd name="T35" fmla="*/ 0 h 125"/>
                <a:gd name="T36" fmla="*/ 76 w 153"/>
                <a:gd name="T37" fmla="*/ 76 h 125"/>
                <a:gd name="T38" fmla="*/ 60 w 153"/>
                <a:gd name="T39" fmla="*/ 60 h 125"/>
                <a:gd name="T40" fmla="*/ 76 w 153"/>
                <a:gd name="T41" fmla="*/ 43 h 125"/>
                <a:gd name="T42" fmla="*/ 92 w 153"/>
                <a:gd name="T43" fmla="*/ 60 h 125"/>
                <a:gd name="T44" fmla="*/ 76 w 153"/>
                <a:gd name="T45" fmla="*/ 76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5">
                  <a:moveTo>
                    <a:pt x="78" y="0"/>
                  </a:moveTo>
                  <a:cubicBezTo>
                    <a:pt x="0" y="69"/>
                    <a:pt x="0" y="69"/>
                    <a:pt x="0" y="69"/>
                  </a:cubicBezTo>
                  <a:cubicBezTo>
                    <a:pt x="0" y="69"/>
                    <a:pt x="5" y="78"/>
                    <a:pt x="15" y="69"/>
                  </a:cubicBezTo>
                  <a:cubicBezTo>
                    <a:pt x="21" y="64"/>
                    <a:pt x="21" y="64"/>
                    <a:pt x="21" y="64"/>
                  </a:cubicBezTo>
                  <a:cubicBezTo>
                    <a:pt x="21" y="121"/>
                    <a:pt x="21" y="121"/>
                    <a:pt x="21" y="121"/>
                  </a:cubicBezTo>
                  <a:cubicBezTo>
                    <a:pt x="21" y="121"/>
                    <a:pt x="21" y="125"/>
                    <a:pt x="24" y="125"/>
                  </a:cubicBezTo>
                  <a:cubicBezTo>
                    <a:pt x="28" y="125"/>
                    <a:pt x="62" y="125"/>
                    <a:pt x="62" y="125"/>
                  </a:cubicBezTo>
                  <a:cubicBezTo>
                    <a:pt x="63" y="93"/>
                    <a:pt x="63" y="93"/>
                    <a:pt x="63" y="93"/>
                  </a:cubicBezTo>
                  <a:cubicBezTo>
                    <a:pt x="63" y="93"/>
                    <a:pt x="62" y="88"/>
                    <a:pt x="67" y="88"/>
                  </a:cubicBezTo>
                  <a:cubicBezTo>
                    <a:pt x="83" y="88"/>
                    <a:pt x="83" y="88"/>
                    <a:pt x="83" y="88"/>
                  </a:cubicBezTo>
                  <a:cubicBezTo>
                    <a:pt x="89" y="88"/>
                    <a:pt x="89" y="93"/>
                    <a:pt x="89" y="93"/>
                  </a:cubicBezTo>
                  <a:cubicBezTo>
                    <a:pt x="89" y="125"/>
                    <a:pt x="89" y="125"/>
                    <a:pt x="89" y="125"/>
                  </a:cubicBezTo>
                  <a:cubicBezTo>
                    <a:pt x="89" y="125"/>
                    <a:pt x="121" y="125"/>
                    <a:pt x="126" y="125"/>
                  </a:cubicBezTo>
                  <a:cubicBezTo>
                    <a:pt x="131" y="125"/>
                    <a:pt x="130" y="120"/>
                    <a:pt x="130" y="120"/>
                  </a:cubicBezTo>
                  <a:cubicBezTo>
                    <a:pt x="130" y="63"/>
                    <a:pt x="130" y="63"/>
                    <a:pt x="130" y="63"/>
                  </a:cubicBezTo>
                  <a:cubicBezTo>
                    <a:pt x="136" y="69"/>
                    <a:pt x="136" y="69"/>
                    <a:pt x="136" y="69"/>
                  </a:cubicBezTo>
                  <a:cubicBezTo>
                    <a:pt x="148" y="77"/>
                    <a:pt x="153" y="69"/>
                    <a:pt x="153" y="69"/>
                  </a:cubicBezTo>
                  <a:lnTo>
                    <a:pt x="78" y="0"/>
                  </a:lnTo>
                  <a:close/>
                  <a:moveTo>
                    <a:pt x="76" y="76"/>
                  </a:moveTo>
                  <a:cubicBezTo>
                    <a:pt x="67" y="76"/>
                    <a:pt x="60" y="69"/>
                    <a:pt x="60" y="60"/>
                  </a:cubicBezTo>
                  <a:cubicBezTo>
                    <a:pt x="60" y="50"/>
                    <a:pt x="67" y="43"/>
                    <a:pt x="76" y="43"/>
                  </a:cubicBezTo>
                  <a:cubicBezTo>
                    <a:pt x="85" y="43"/>
                    <a:pt x="92" y="50"/>
                    <a:pt x="92" y="60"/>
                  </a:cubicBezTo>
                  <a:cubicBezTo>
                    <a:pt x="92" y="69"/>
                    <a:pt x="85" y="76"/>
                    <a:pt x="76" y="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dirty="0" smtClean="0">
                <a:ln>
                  <a:noFill/>
                </a:ln>
                <a:solidFill>
                  <a:prstClr val="black"/>
                </a:solidFill>
                <a:effectLst/>
                <a:uLnTx/>
                <a:uFillTx/>
                <a:latin typeface="方正正纤黑简体" panose="02000000000000000000" pitchFamily="2" charset="-122"/>
                <a:ea typeface="黑体" pitchFamily="49" charset="-122"/>
              </a:endParaRPr>
            </a:p>
          </p:txBody>
        </p:sp>
        <p:sp>
          <p:nvSpPr>
            <p:cNvPr id="113" name="淘宝网Chenying0907出品 6"/>
            <p:cNvSpPr>
              <a:spLocks/>
            </p:cNvSpPr>
            <p:nvPr/>
          </p:nvSpPr>
          <p:spPr bwMode="auto">
            <a:xfrm>
              <a:off x="1949464" y="1366877"/>
              <a:ext cx="49916" cy="102328"/>
            </a:xfrm>
            <a:custGeom>
              <a:avLst/>
              <a:gdLst>
                <a:gd name="T0" fmla="*/ 20 w 20"/>
                <a:gd name="T1" fmla="*/ 41 h 41"/>
                <a:gd name="T2" fmla="*/ 20 w 20"/>
                <a:gd name="T3" fmla="*/ 0 h 41"/>
                <a:gd name="T4" fmla="*/ 0 w 20"/>
                <a:gd name="T5" fmla="*/ 0 h 41"/>
                <a:gd name="T6" fmla="*/ 0 w 20"/>
                <a:gd name="T7" fmla="*/ 24 h 41"/>
                <a:gd name="T8" fmla="*/ 20 w 20"/>
                <a:gd name="T9" fmla="*/ 41 h 41"/>
              </a:gdLst>
              <a:ahLst/>
              <a:cxnLst>
                <a:cxn ang="0">
                  <a:pos x="T0" y="T1"/>
                </a:cxn>
                <a:cxn ang="0">
                  <a:pos x="T2" y="T3"/>
                </a:cxn>
                <a:cxn ang="0">
                  <a:pos x="T4" y="T5"/>
                </a:cxn>
                <a:cxn ang="0">
                  <a:pos x="T6" y="T7"/>
                </a:cxn>
                <a:cxn ang="0">
                  <a:pos x="T8" y="T9"/>
                </a:cxn>
              </a:cxnLst>
              <a:rect l="0" t="0" r="r" b="b"/>
              <a:pathLst>
                <a:path w="20" h="41">
                  <a:moveTo>
                    <a:pt x="20" y="41"/>
                  </a:moveTo>
                  <a:lnTo>
                    <a:pt x="20" y="0"/>
                  </a:lnTo>
                  <a:lnTo>
                    <a:pt x="0" y="0"/>
                  </a:lnTo>
                  <a:lnTo>
                    <a:pt x="0" y="24"/>
                  </a:lnTo>
                  <a:lnTo>
                    <a:pt x="20"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dirty="0" smtClean="0">
                <a:ln>
                  <a:noFill/>
                </a:ln>
                <a:solidFill>
                  <a:prstClr val="black"/>
                </a:solidFill>
                <a:effectLst/>
                <a:uLnTx/>
                <a:uFillTx/>
                <a:latin typeface="方正正纤黑简体" panose="02000000000000000000" pitchFamily="2" charset="-122"/>
                <a:ea typeface="黑体" pitchFamily="49" charset="-122"/>
              </a:endParaRPr>
            </a:p>
          </p:txBody>
        </p:sp>
        <p:sp>
          <p:nvSpPr>
            <p:cNvPr id="114" name="Oval 7"/>
            <p:cNvSpPr>
              <a:spLocks noChangeArrowheads="1"/>
            </p:cNvSpPr>
            <p:nvPr/>
          </p:nvSpPr>
          <p:spPr bwMode="auto">
            <a:xfrm>
              <a:off x="1777255" y="1484179"/>
              <a:ext cx="52412" cy="5490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dirty="0" smtClean="0">
                <a:ln>
                  <a:noFill/>
                </a:ln>
                <a:solidFill>
                  <a:prstClr val="black"/>
                </a:solidFill>
                <a:effectLst/>
                <a:uLnTx/>
                <a:uFillTx/>
                <a:latin typeface="方正正纤黑简体" panose="02000000000000000000" pitchFamily="2" charset="-122"/>
                <a:ea typeface="黑体" pitchFamily="49" charset="-122"/>
              </a:endParaRPr>
            </a:p>
          </p:txBody>
        </p:sp>
      </p:grpSp>
      <p:sp>
        <p:nvSpPr>
          <p:cNvPr id="115" name="淘宝网Chenying0907出品 3"/>
          <p:cNvSpPr>
            <a:spLocks noChangeArrowheads="1"/>
          </p:cNvSpPr>
          <p:nvPr/>
        </p:nvSpPr>
        <p:spPr bwMode="auto">
          <a:xfrm>
            <a:off x="4844179" y="1578204"/>
            <a:ext cx="856649" cy="284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algn="ctr"/>
            <a:r>
              <a:rPr lang="zh-CN" altLang="en-US" sz="1400" b="1" dirty="0">
                <a:solidFill>
                  <a:srgbClr val="E87071"/>
                </a:solidFill>
                <a:latin typeface="方正正纤黑简体" panose="02000000000000000000" pitchFamily="2" charset="-122"/>
                <a:ea typeface="方正正纤黑简体" panose="02000000000000000000" pitchFamily="2" charset="-122"/>
                <a:sym typeface="Arial" pitchFamily="34" charset="0"/>
              </a:rPr>
              <a:t>首要任务</a:t>
            </a:r>
          </a:p>
        </p:txBody>
      </p:sp>
      <p:sp>
        <p:nvSpPr>
          <p:cNvPr id="116" name="淘宝网Chenying0907出品 13"/>
          <p:cNvSpPr txBox="1"/>
          <p:nvPr/>
        </p:nvSpPr>
        <p:spPr>
          <a:xfrm>
            <a:off x="5772708" y="1370765"/>
            <a:ext cx="2438400" cy="620463"/>
          </a:xfrm>
          <a:prstGeom prst="rect">
            <a:avLst/>
          </a:prstGeom>
          <a:noFill/>
        </p:spPr>
        <p:txBody>
          <a:bodyPr wrap="square" lIns="65824" tIns="32911" rIns="65824" bIns="32911" rtlCol="0">
            <a:spAutoFit/>
          </a:bodyPr>
          <a:lstStyle/>
          <a:p>
            <a:pPr>
              <a:lnSpc>
                <a:spcPct val="120000"/>
              </a:lnSpc>
            </a:pPr>
            <a:r>
              <a:rPr lang="zh-CN" altLang="en-US" sz="1000" dirty="0">
                <a:solidFill>
                  <a:prstClr val="black">
                    <a:lumMod val="75000"/>
                    <a:lumOff val="25000"/>
                  </a:prstClr>
                </a:solidFill>
                <a:latin typeface="方正正纤黑简体" panose="02000000000000000000" pitchFamily="2" charset="-122"/>
                <a:ea typeface="方正正纤黑简体" panose="02000000000000000000" pitchFamily="2" charset="-122"/>
                <a:sym typeface="微软雅黑" pitchFamily="34" charset="-122"/>
              </a:rPr>
              <a:t>在此录入上述图表的综合描述说明，在此录入上述图表的综合描述说明，在此录入上述图表的综合描述说明。</a:t>
            </a:r>
          </a:p>
        </p:txBody>
      </p:sp>
      <p:sp>
        <p:nvSpPr>
          <p:cNvPr id="117" name="淘宝网Chenying0907出品 3"/>
          <p:cNvSpPr>
            <a:spLocks noChangeArrowheads="1"/>
          </p:cNvSpPr>
          <p:nvPr/>
        </p:nvSpPr>
        <p:spPr bwMode="auto">
          <a:xfrm>
            <a:off x="5747897" y="2194537"/>
            <a:ext cx="856649" cy="284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algn="ctr"/>
            <a:r>
              <a:rPr lang="zh-CN" altLang="en-US" sz="1400" b="1" dirty="0">
                <a:solidFill>
                  <a:srgbClr val="C65885"/>
                </a:solidFill>
                <a:latin typeface="方正正纤黑简体" panose="02000000000000000000" pitchFamily="2" charset="-122"/>
                <a:ea typeface="方正正纤黑简体" panose="02000000000000000000" pitchFamily="2" charset="-122"/>
                <a:sym typeface="Arial" pitchFamily="34" charset="0"/>
              </a:rPr>
              <a:t>项目运作</a:t>
            </a:r>
          </a:p>
        </p:txBody>
      </p:sp>
      <p:sp>
        <p:nvSpPr>
          <p:cNvPr id="118" name="淘宝网Chenying0907出品 13"/>
          <p:cNvSpPr txBox="1"/>
          <p:nvPr/>
        </p:nvSpPr>
        <p:spPr>
          <a:xfrm>
            <a:off x="5736476" y="2437905"/>
            <a:ext cx="2438400" cy="620463"/>
          </a:xfrm>
          <a:prstGeom prst="rect">
            <a:avLst/>
          </a:prstGeom>
          <a:noFill/>
        </p:spPr>
        <p:txBody>
          <a:bodyPr wrap="square" lIns="65824" tIns="32911" rIns="65824" bIns="32911" rtlCol="0">
            <a:spAutoFit/>
          </a:bodyPr>
          <a:lstStyle/>
          <a:p>
            <a:pPr>
              <a:lnSpc>
                <a:spcPct val="120000"/>
              </a:lnSpc>
            </a:pPr>
            <a:r>
              <a:rPr lang="zh-CN" altLang="en-US" sz="1000" dirty="0">
                <a:solidFill>
                  <a:prstClr val="black">
                    <a:lumMod val="75000"/>
                    <a:lumOff val="25000"/>
                  </a:prstClr>
                </a:solidFill>
                <a:latin typeface="方正正纤黑简体" panose="02000000000000000000" pitchFamily="2" charset="-122"/>
                <a:ea typeface="方正正纤黑简体" panose="02000000000000000000" pitchFamily="2" charset="-122"/>
                <a:sym typeface="微软雅黑" pitchFamily="34" charset="-122"/>
              </a:rPr>
              <a:t>在此录入上述图表的综合描述说明，在此录入上述图表的综合描述说明，在此录入上述图表的综合描述说明。</a:t>
            </a:r>
          </a:p>
        </p:txBody>
      </p:sp>
      <p:sp>
        <p:nvSpPr>
          <p:cNvPr id="119" name="淘宝网Chenying0907出品 20"/>
          <p:cNvSpPr>
            <a:spLocks noEditPoints="1"/>
          </p:cNvSpPr>
          <p:nvPr/>
        </p:nvSpPr>
        <p:spPr bwMode="auto">
          <a:xfrm>
            <a:off x="4950770" y="2474152"/>
            <a:ext cx="298394" cy="202770"/>
          </a:xfrm>
          <a:custGeom>
            <a:avLst/>
            <a:gdLst>
              <a:gd name="T0" fmla="*/ 135 w 157"/>
              <a:gd name="T1" fmla="*/ 46 h 107"/>
              <a:gd name="T2" fmla="*/ 136 w 157"/>
              <a:gd name="T3" fmla="*/ 37 h 107"/>
              <a:gd name="T4" fmla="*/ 99 w 157"/>
              <a:gd name="T5" fmla="*/ 0 h 107"/>
              <a:gd name="T6" fmla="*/ 73 w 157"/>
              <a:gd name="T7" fmla="*/ 18 h 107"/>
              <a:gd name="T8" fmla="*/ 45 w 157"/>
              <a:gd name="T9" fmla="*/ 8 h 107"/>
              <a:gd name="T10" fmla="*/ 19 w 157"/>
              <a:gd name="T11" fmla="*/ 40 h 107"/>
              <a:gd name="T12" fmla="*/ 20 w 157"/>
              <a:gd name="T13" fmla="*/ 47 h 107"/>
              <a:gd name="T14" fmla="*/ 0 w 157"/>
              <a:gd name="T15" fmla="*/ 76 h 107"/>
              <a:gd name="T16" fmla="*/ 31 w 157"/>
              <a:gd name="T17" fmla="*/ 107 h 107"/>
              <a:gd name="T18" fmla="*/ 126 w 157"/>
              <a:gd name="T19" fmla="*/ 107 h 107"/>
              <a:gd name="T20" fmla="*/ 157 w 157"/>
              <a:gd name="T21" fmla="*/ 76 h 107"/>
              <a:gd name="T22" fmla="*/ 135 w 157"/>
              <a:gd name="T23" fmla="*/ 46 h 107"/>
              <a:gd name="T24" fmla="*/ 120 w 157"/>
              <a:gd name="T25" fmla="*/ 100 h 107"/>
              <a:gd name="T26" fmla="*/ 79 w 157"/>
              <a:gd name="T27" fmla="*/ 100 h 107"/>
              <a:gd name="T28" fmla="*/ 103 w 157"/>
              <a:gd name="T29" fmla="*/ 75 h 107"/>
              <a:gd name="T30" fmla="*/ 102 w 157"/>
              <a:gd name="T31" fmla="*/ 72 h 107"/>
              <a:gd name="T32" fmla="*/ 92 w 157"/>
              <a:gd name="T33" fmla="*/ 72 h 107"/>
              <a:gd name="T34" fmla="*/ 92 w 157"/>
              <a:gd name="T35" fmla="*/ 68 h 107"/>
              <a:gd name="T36" fmla="*/ 92 w 157"/>
              <a:gd name="T37" fmla="*/ 37 h 107"/>
              <a:gd name="T38" fmla="*/ 90 w 157"/>
              <a:gd name="T39" fmla="*/ 36 h 107"/>
              <a:gd name="T40" fmla="*/ 64 w 157"/>
              <a:gd name="T41" fmla="*/ 36 h 107"/>
              <a:gd name="T42" fmla="*/ 62 w 157"/>
              <a:gd name="T43" fmla="*/ 38 h 107"/>
              <a:gd name="T44" fmla="*/ 62 w 157"/>
              <a:gd name="T45" fmla="*/ 68 h 107"/>
              <a:gd name="T46" fmla="*/ 62 w 157"/>
              <a:gd name="T47" fmla="*/ 73 h 107"/>
              <a:gd name="T48" fmla="*/ 51 w 157"/>
              <a:gd name="T49" fmla="*/ 73 h 107"/>
              <a:gd name="T50" fmla="*/ 50 w 157"/>
              <a:gd name="T51" fmla="*/ 76 h 107"/>
              <a:gd name="T52" fmla="*/ 75 w 157"/>
              <a:gd name="T53" fmla="*/ 100 h 107"/>
              <a:gd name="T54" fmla="*/ 38 w 157"/>
              <a:gd name="T55" fmla="*/ 100 h 107"/>
              <a:gd name="T56" fmla="*/ 11 w 157"/>
              <a:gd name="T57" fmla="*/ 74 h 107"/>
              <a:gd name="T58" fmla="*/ 29 w 157"/>
              <a:gd name="T59" fmla="*/ 50 h 107"/>
              <a:gd name="T60" fmla="*/ 28 w 157"/>
              <a:gd name="T61" fmla="*/ 44 h 107"/>
              <a:gd name="T62" fmla="*/ 50 w 157"/>
              <a:gd name="T63" fmla="*/ 17 h 107"/>
              <a:gd name="T64" fmla="*/ 74 w 157"/>
              <a:gd name="T65" fmla="*/ 29 h 107"/>
              <a:gd name="T66" fmla="*/ 97 w 157"/>
              <a:gd name="T67" fmla="*/ 11 h 107"/>
              <a:gd name="T68" fmla="*/ 128 w 157"/>
              <a:gd name="T69" fmla="*/ 42 h 107"/>
              <a:gd name="T70" fmla="*/ 127 w 157"/>
              <a:gd name="T71" fmla="*/ 50 h 107"/>
              <a:gd name="T72" fmla="*/ 147 w 157"/>
              <a:gd name="T73" fmla="*/ 74 h 107"/>
              <a:gd name="T74" fmla="*/ 120 w 157"/>
              <a:gd name="T75" fmla="*/ 10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07">
                <a:moveTo>
                  <a:pt x="135" y="46"/>
                </a:moveTo>
                <a:cubicBezTo>
                  <a:pt x="136" y="43"/>
                  <a:pt x="136" y="40"/>
                  <a:pt x="136" y="37"/>
                </a:cubicBezTo>
                <a:cubicBezTo>
                  <a:pt x="136" y="17"/>
                  <a:pt x="120" y="0"/>
                  <a:pt x="99" y="0"/>
                </a:cubicBezTo>
                <a:cubicBezTo>
                  <a:pt x="76" y="0"/>
                  <a:pt x="73" y="18"/>
                  <a:pt x="73" y="18"/>
                </a:cubicBezTo>
                <a:cubicBezTo>
                  <a:pt x="73" y="18"/>
                  <a:pt x="63" y="6"/>
                  <a:pt x="45" y="8"/>
                </a:cubicBezTo>
                <a:cubicBezTo>
                  <a:pt x="30" y="11"/>
                  <a:pt x="19" y="25"/>
                  <a:pt x="19" y="40"/>
                </a:cubicBezTo>
                <a:cubicBezTo>
                  <a:pt x="19" y="42"/>
                  <a:pt x="20" y="45"/>
                  <a:pt x="20" y="47"/>
                </a:cubicBezTo>
                <a:cubicBezTo>
                  <a:pt x="9" y="51"/>
                  <a:pt x="0" y="63"/>
                  <a:pt x="0" y="76"/>
                </a:cubicBezTo>
                <a:cubicBezTo>
                  <a:pt x="0" y="93"/>
                  <a:pt x="14" y="107"/>
                  <a:pt x="31" y="107"/>
                </a:cubicBezTo>
                <a:cubicBezTo>
                  <a:pt x="126" y="107"/>
                  <a:pt x="126" y="107"/>
                  <a:pt x="126" y="107"/>
                </a:cubicBezTo>
                <a:cubicBezTo>
                  <a:pt x="143" y="107"/>
                  <a:pt x="157" y="93"/>
                  <a:pt x="157" y="76"/>
                </a:cubicBezTo>
                <a:cubicBezTo>
                  <a:pt x="157" y="62"/>
                  <a:pt x="148" y="50"/>
                  <a:pt x="135" y="46"/>
                </a:cubicBezTo>
                <a:close/>
                <a:moveTo>
                  <a:pt x="120" y="100"/>
                </a:moveTo>
                <a:cubicBezTo>
                  <a:pt x="79" y="100"/>
                  <a:pt x="79" y="100"/>
                  <a:pt x="79" y="100"/>
                </a:cubicBezTo>
                <a:cubicBezTo>
                  <a:pt x="82" y="97"/>
                  <a:pt x="103" y="75"/>
                  <a:pt x="103" y="75"/>
                </a:cubicBezTo>
                <a:cubicBezTo>
                  <a:pt x="103" y="75"/>
                  <a:pt x="106" y="72"/>
                  <a:pt x="102" y="72"/>
                </a:cubicBezTo>
                <a:cubicBezTo>
                  <a:pt x="98" y="72"/>
                  <a:pt x="92" y="72"/>
                  <a:pt x="92" y="72"/>
                </a:cubicBezTo>
                <a:cubicBezTo>
                  <a:pt x="92" y="72"/>
                  <a:pt x="92" y="71"/>
                  <a:pt x="92" y="68"/>
                </a:cubicBezTo>
                <a:cubicBezTo>
                  <a:pt x="92" y="60"/>
                  <a:pt x="92" y="43"/>
                  <a:pt x="92" y="37"/>
                </a:cubicBezTo>
                <a:cubicBezTo>
                  <a:pt x="92" y="37"/>
                  <a:pt x="92" y="36"/>
                  <a:pt x="90" y="36"/>
                </a:cubicBezTo>
                <a:cubicBezTo>
                  <a:pt x="88" y="36"/>
                  <a:pt x="67" y="36"/>
                  <a:pt x="64" y="36"/>
                </a:cubicBezTo>
                <a:cubicBezTo>
                  <a:pt x="61" y="36"/>
                  <a:pt x="62" y="38"/>
                  <a:pt x="62" y="38"/>
                </a:cubicBezTo>
                <a:cubicBezTo>
                  <a:pt x="62" y="44"/>
                  <a:pt x="62" y="60"/>
                  <a:pt x="62" y="68"/>
                </a:cubicBezTo>
                <a:cubicBezTo>
                  <a:pt x="62" y="71"/>
                  <a:pt x="62" y="73"/>
                  <a:pt x="62" y="73"/>
                </a:cubicBezTo>
                <a:cubicBezTo>
                  <a:pt x="62" y="73"/>
                  <a:pt x="54" y="73"/>
                  <a:pt x="51" y="73"/>
                </a:cubicBezTo>
                <a:cubicBezTo>
                  <a:pt x="47" y="73"/>
                  <a:pt x="50" y="76"/>
                  <a:pt x="50" y="76"/>
                </a:cubicBezTo>
                <a:cubicBezTo>
                  <a:pt x="75" y="100"/>
                  <a:pt x="75" y="100"/>
                  <a:pt x="75" y="100"/>
                </a:cubicBezTo>
                <a:cubicBezTo>
                  <a:pt x="38" y="100"/>
                  <a:pt x="38" y="100"/>
                  <a:pt x="38" y="100"/>
                </a:cubicBezTo>
                <a:cubicBezTo>
                  <a:pt x="23" y="100"/>
                  <a:pt x="11" y="89"/>
                  <a:pt x="11" y="74"/>
                </a:cubicBezTo>
                <a:cubicBezTo>
                  <a:pt x="11" y="63"/>
                  <a:pt x="18" y="54"/>
                  <a:pt x="29" y="50"/>
                </a:cubicBezTo>
                <a:cubicBezTo>
                  <a:pt x="28" y="48"/>
                  <a:pt x="28" y="46"/>
                  <a:pt x="28" y="44"/>
                </a:cubicBezTo>
                <a:cubicBezTo>
                  <a:pt x="28" y="32"/>
                  <a:pt x="37" y="20"/>
                  <a:pt x="50" y="17"/>
                </a:cubicBezTo>
                <a:cubicBezTo>
                  <a:pt x="65" y="15"/>
                  <a:pt x="74" y="29"/>
                  <a:pt x="74" y="29"/>
                </a:cubicBezTo>
                <a:cubicBezTo>
                  <a:pt x="74" y="29"/>
                  <a:pt x="77" y="11"/>
                  <a:pt x="97" y="11"/>
                </a:cubicBezTo>
                <a:cubicBezTo>
                  <a:pt x="115" y="11"/>
                  <a:pt x="128" y="25"/>
                  <a:pt x="128" y="42"/>
                </a:cubicBezTo>
                <a:cubicBezTo>
                  <a:pt x="128" y="45"/>
                  <a:pt x="127" y="47"/>
                  <a:pt x="127" y="50"/>
                </a:cubicBezTo>
                <a:cubicBezTo>
                  <a:pt x="138" y="53"/>
                  <a:pt x="147" y="63"/>
                  <a:pt x="147" y="74"/>
                </a:cubicBezTo>
                <a:cubicBezTo>
                  <a:pt x="147" y="89"/>
                  <a:pt x="135" y="100"/>
                  <a:pt x="120" y="100"/>
                </a:cubicBezTo>
                <a:close/>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dirty="0" smtClean="0">
              <a:ln>
                <a:noFill/>
              </a:ln>
              <a:solidFill>
                <a:prstClr val="black"/>
              </a:solidFill>
              <a:effectLst/>
              <a:uLnTx/>
              <a:uFillTx/>
              <a:latin typeface="方正正纤黑简体" panose="02000000000000000000" pitchFamily="2" charset="-122"/>
              <a:ea typeface="黑体" pitchFamily="49" charset="-122"/>
            </a:endParaRPr>
          </a:p>
        </p:txBody>
      </p:sp>
      <p:sp>
        <p:nvSpPr>
          <p:cNvPr id="120" name="淘宝网Chenying0907出品 3"/>
          <p:cNvSpPr>
            <a:spLocks noChangeArrowheads="1"/>
          </p:cNvSpPr>
          <p:nvPr/>
        </p:nvSpPr>
        <p:spPr bwMode="auto">
          <a:xfrm>
            <a:off x="2083842" y="2575537"/>
            <a:ext cx="856649" cy="284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algn="ctr"/>
            <a:r>
              <a:rPr lang="zh-CN" altLang="en-US" sz="1400" b="1" dirty="0">
                <a:solidFill>
                  <a:srgbClr val="663A77"/>
                </a:solidFill>
                <a:latin typeface="方正正纤黑简体" panose="02000000000000000000" pitchFamily="2" charset="-122"/>
                <a:ea typeface="方正正纤黑简体" panose="02000000000000000000" pitchFamily="2" charset="-122"/>
                <a:sym typeface="Arial" pitchFamily="34" charset="0"/>
              </a:rPr>
              <a:t>进度推进</a:t>
            </a:r>
          </a:p>
        </p:txBody>
      </p:sp>
      <p:sp>
        <p:nvSpPr>
          <p:cNvPr id="121" name="淘宝网Chenying0907出品 13"/>
          <p:cNvSpPr txBox="1"/>
          <p:nvPr/>
        </p:nvSpPr>
        <p:spPr>
          <a:xfrm>
            <a:off x="602289" y="2860234"/>
            <a:ext cx="2333658" cy="620463"/>
          </a:xfrm>
          <a:prstGeom prst="rect">
            <a:avLst/>
          </a:prstGeom>
          <a:noFill/>
        </p:spPr>
        <p:txBody>
          <a:bodyPr wrap="square" lIns="65824" tIns="32911" rIns="65824" bIns="32911" rtlCol="0">
            <a:spAutoFit/>
          </a:bodyPr>
          <a:lstStyle/>
          <a:p>
            <a:pPr algn="r">
              <a:lnSpc>
                <a:spcPct val="120000"/>
              </a:lnSpc>
            </a:pPr>
            <a:r>
              <a:rPr lang="zh-CN" altLang="en-US" sz="1000" dirty="0">
                <a:solidFill>
                  <a:prstClr val="black">
                    <a:lumMod val="75000"/>
                    <a:lumOff val="25000"/>
                  </a:prstClr>
                </a:solidFill>
                <a:latin typeface="方正正纤黑简体" panose="02000000000000000000" pitchFamily="2" charset="-122"/>
                <a:ea typeface="方正正纤黑简体" panose="02000000000000000000" pitchFamily="2" charset="-122"/>
                <a:sym typeface="微软雅黑" pitchFamily="34" charset="-122"/>
              </a:rPr>
              <a:t>在此录入上述图表的综合描述说明，在此录入上述图表的综合描述说明，在此录入上述图表的综合描述说明。</a:t>
            </a:r>
          </a:p>
        </p:txBody>
      </p:sp>
      <p:grpSp>
        <p:nvGrpSpPr>
          <p:cNvPr id="122" name="Group 20"/>
          <p:cNvGrpSpPr/>
          <p:nvPr/>
        </p:nvGrpSpPr>
        <p:grpSpPr>
          <a:xfrm>
            <a:off x="3418467" y="2971284"/>
            <a:ext cx="309413" cy="214312"/>
            <a:chOff x="7416800" y="1122363"/>
            <a:chExt cx="366713" cy="254000"/>
          </a:xfrm>
          <a:solidFill>
            <a:sysClr val="window" lastClr="FFFFFF"/>
          </a:solidFill>
        </p:grpSpPr>
        <p:sp>
          <p:nvSpPr>
            <p:cNvPr id="123" name="淘宝网Chenying0907出品 48"/>
            <p:cNvSpPr>
              <a:spLocks noEditPoints="1"/>
            </p:cNvSpPr>
            <p:nvPr/>
          </p:nvSpPr>
          <p:spPr bwMode="auto">
            <a:xfrm>
              <a:off x="7416800" y="1122363"/>
              <a:ext cx="260350" cy="254000"/>
            </a:xfrm>
            <a:custGeom>
              <a:avLst/>
              <a:gdLst>
                <a:gd name="T0" fmla="*/ 86 w 99"/>
                <a:gd name="T1" fmla="*/ 59 h 97"/>
                <a:gd name="T2" fmla="*/ 99 w 99"/>
                <a:gd name="T3" fmla="*/ 53 h 97"/>
                <a:gd name="T4" fmla="*/ 99 w 99"/>
                <a:gd name="T5" fmla="*/ 42 h 97"/>
                <a:gd name="T6" fmla="*/ 86 w 99"/>
                <a:gd name="T7" fmla="*/ 37 h 97"/>
                <a:gd name="T8" fmla="*/ 83 w 99"/>
                <a:gd name="T9" fmla="*/ 31 h 97"/>
                <a:gd name="T10" fmla="*/ 89 w 99"/>
                <a:gd name="T11" fmla="*/ 17 h 97"/>
                <a:gd name="T12" fmla="*/ 81 w 99"/>
                <a:gd name="T13" fmla="*/ 10 h 97"/>
                <a:gd name="T14" fmla="*/ 67 w 99"/>
                <a:gd name="T15" fmla="*/ 15 h 97"/>
                <a:gd name="T16" fmla="*/ 61 w 99"/>
                <a:gd name="T17" fmla="*/ 13 h 97"/>
                <a:gd name="T18" fmla="*/ 55 w 99"/>
                <a:gd name="T19" fmla="*/ 0 h 97"/>
                <a:gd name="T20" fmla="*/ 44 w 99"/>
                <a:gd name="T21" fmla="*/ 0 h 97"/>
                <a:gd name="T22" fmla="*/ 39 w 99"/>
                <a:gd name="T23" fmla="*/ 13 h 97"/>
                <a:gd name="T24" fmla="*/ 32 w 99"/>
                <a:gd name="T25" fmla="*/ 15 h 97"/>
                <a:gd name="T26" fmla="*/ 19 w 99"/>
                <a:gd name="T27" fmla="*/ 10 h 97"/>
                <a:gd name="T28" fmla="*/ 11 w 99"/>
                <a:gd name="T29" fmla="*/ 18 h 97"/>
                <a:gd name="T30" fmla="*/ 16 w 99"/>
                <a:gd name="T31" fmla="*/ 31 h 97"/>
                <a:gd name="T32" fmla="*/ 14 w 99"/>
                <a:gd name="T33" fmla="*/ 37 h 97"/>
                <a:gd name="T34" fmla="*/ 0 w 99"/>
                <a:gd name="T35" fmla="*/ 43 h 97"/>
                <a:gd name="T36" fmla="*/ 0 w 99"/>
                <a:gd name="T37" fmla="*/ 54 h 97"/>
                <a:gd name="T38" fmla="*/ 14 w 99"/>
                <a:gd name="T39" fmla="*/ 59 h 97"/>
                <a:gd name="T40" fmla="*/ 16 w 99"/>
                <a:gd name="T41" fmla="*/ 65 h 97"/>
                <a:gd name="T42" fmla="*/ 11 w 99"/>
                <a:gd name="T43" fmla="*/ 79 h 97"/>
                <a:gd name="T44" fmla="*/ 19 w 99"/>
                <a:gd name="T45" fmla="*/ 86 h 97"/>
                <a:gd name="T46" fmla="*/ 33 w 99"/>
                <a:gd name="T47" fmla="*/ 81 h 97"/>
                <a:gd name="T48" fmla="*/ 39 w 99"/>
                <a:gd name="T49" fmla="*/ 83 h 97"/>
                <a:gd name="T50" fmla="*/ 45 w 99"/>
                <a:gd name="T51" fmla="*/ 97 h 97"/>
                <a:gd name="T52" fmla="*/ 56 w 99"/>
                <a:gd name="T53" fmla="*/ 97 h 97"/>
                <a:gd name="T54" fmla="*/ 61 w 99"/>
                <a:gd name="T55" fmla="*/ 83 h 97"/>
                <a:gd name="T56" fmla="*/ 67 w 99"/>
                <a:gd name="T57" fmla="*/ 81 h 97"/>
                <a:gd name="T58" fmla="*/ 81 w 99"/>
                <a:gd name="T59" fmla="*/ 86 h 97"/>
                <a:gd name="T60" fmla="*/ 89 w 99"/>
                <a:gd name="T61" fmla="*/ 78 h 97"/>
                <a:gd name="T62" fmla="*/ 83 w 99"/>
                <a:gd name="T63" fmla="*/ 65 h 97"/>
                <a:gd name="T64" fmla="*/ 86 w 99"/>
                <a:gd name="T65" fmla="*/ 59 h 97"/>
                <a:gd name="T66" fmla="*/ 50 w 99"/>
                <a:gd name="T67" fmla="*/ 64 h 97"/>
                <a:gd name="T68" fmla="*/ 34 w 99"/>
                <a:gd name="T69" fmla="*/ 48 h 97"/>
                <a:gd name="T70" fmla="*/ 50 w 99"/>
                <a:gd name="T71" fmla="*/ 33 h 97"/>
                <a:gd name="T72" fmla="*/ 66 w 99"/>
                <a:gd name="T73" fmla="*/ 48 h 97"/>
                <a:gd name="T74" fmla="*/ 50 w 99"/>
                <a:gd name="T75" fmla="*/ 6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9" h="97">
                  <a:moveTo>
                    <a:pt x="86" y="59"/>
                  </a:moveTo>
                  <a:cubicBezTo>
                    <a:pt x="86" y="59"/>
                    <a:pt x="99" y="54"/>
                    <a:pt x="99" y="53"/>
                  </a:cubicBezTo>
                  <a:cubicBezTo>
                    <a:pt x="99" y="42"/>
                    <a:pt x="99" y="42"/>
                    <a:pt x="99" y="42"/>
                  </a:cubicBezTo>
                  <a:cubicBezTo>
                    <a:pt x="99" y="42"/>
                    <a:pt x="86" y="37"/>
                    <a:pt x="86" y="37"/>
                  </a:cubicBezTo>
                  <a:cubicBezTo>
                    <a:pt x="83" y="31"/>
                    <a:pt x="83" y="31"/>
                    <a:pt x="83" y="31"/>
                  </a:cubicBezTo>
                  <a:cubicBezTo>
                    <a:pt x="83" y="31"/>
                    <a:pt x="89" y="18"/>
                    <a:pt x="89" y="17"/>
                  </a:cubicBezTo>
                  <a:cubicBezTo>
                    <a:pt x="81" y="10"/>
                    <a:pt x="81" y="10"/>
                    <a:pt x="81" y="10"/>
                  </a:cubicBezTo>
                  <a:cubicBezTo>
                    <a:pt x="80" y="9"/>
                    <a:pt x="67" y="15"/>
                    <a:pt x="67" y="15"/>
                  </a:cubicBezTo>
                  <a:cubicBezTo>
                    <a:pt x="61" y="13"/>
                    <a:pt x="61" y="13"/>
                    <a:pt x="61" y="13"/>
                  </a:cubicBezTo>
                  <a:cubicBezTo>
                    <a:pt x="61" y="13"/>
                    <a:pt x="56" y="0"/>
                    <a:pt x="55" y="0"/>
                  </a:cubicBezTo>
                  <a:cubicBezTo>
                    <a:pt x="44" y="0"/>
                    <a:pt x="44" y="0"/>
                    <a:pt x="44" y="0"/>
                  </a:cubicBezTo>
                  <a:cubicBezTo>
                    <a:pt x="43" y="0"/>
                    <a:pt x="39" y="13"/>
                    <a:pt x="39" y="13"/>
                  </a:cubicBezTo>
                  <a:cubicBezTo>
                    <a:pt x="32" y="15"/>
                    <a:pt x="32" y="15"/>
                    <a:pt x="32" y="15"/>
                  </a:cubicBezTo>
                  <a:cubicBezTo>
                    <a:pt x="32" y="15"/>
                    <a:pt x="19" y="10"/>
                    <a:pt x="19" y="10"/>
                  </a:cubicBezTo>
                  <a:cubicBezTo>
                    <a:pt x="11" y="18"/>
                    <a:pt x="11" y="18"/>
                    <a:pt x="11" y="18"/>
                  </a:cubicBezTo>
                  <a:cubicBezTo>
                    <a:pt x="10" y="18"/>
                    <a:pt x="16" y="31"/>
                    <a:pt x="16" y="31"/>
                  </a:cubicBezTo>
                  <a:cubicBezTo>
                    <a:pt x="14" y="37"/>
                    <a:pt x="14" y="37"/>
                    <a:pt x="14" y="37"/>
                  </a:cubicBezTo>
                  <a:cubicBezTo>
                    <a:pt x="14" y="37"/>
                    <a:pt x="0" y="42"/>
                    <a:pt x="0" y="43"/>
                  </a:cubicBezTo>
                  <a:cubicBezTo>
                    <a:pt x="0" y="54"/>
                    <a:pt x="0" y="54"/>
                    <a:pt x="0" y="54"/>
                  </a:cubicBezTo>
                  <a:cubicBezTo>
                    <a:pt x="0" y="54"/>
                    <a:pt x="14" y="59"/>
                    <a:pt x="14" y="59"/>
                  </a:cubicBezTo>
                  <a:cubicBezTo>
                    <a:pt x="16" y="65"/>
                    <a:pt x="16" y="65"/>
                    <a:pt x="16" y="65"/>
                  </a:cubicBezTo>
                  <a:cubicBezTo>
                    <a:pt x="16" y="65"/>
                    <a:pt x="11" y="78"/>
                    <a:pt x="11" y="79"/>
                  </a:cubicBezTo>
                  <a:cubicBezTo>
                    <a:pt x="19" y="86"/>
                    <a:pt x="19" y="86"/>
                    <a:pt x="19" y="86"/>
                  </a:cubicBezTo>
                  <a:cubicBezTo>
                    <a:pt x="19" y="87"/>
                    <a:pt x="33" y="81"/>
                    <a:pt x="33" y="81"/>
                  </a:cubicBezTo>
                  <a:cubicBezTo>
                    <a:pt x="39" y="83"/>
                    <a:pt x="39" y="83"/>
                    <a:pt x="39" y="83"/>
                  </a:cubicBezTo>
                  <a:cubicBezTo>
                    <a:pt x="39" y="83"/>
                    <a:pt x="44" y="97"/>
                    <a:pt x="45" y="97"/>
                  </a:cubicBezTo>
                  <a:cubicBezTo>
                    <a:pt x="56" y="97"/>
                    <a:pt x="56" y="97"/>
                    <a:pt x="56" y="97"/>
                  </a:cubicBezTo>
                  <a:cubicBezTo>
                    <a:pt x="56" y="97"/>
                    <a:pt x="61" y="83"/>
                    <a:pt x="61" y="83"/>
                  </a:cubicBezTo>
                  <a:cubicBezTo>
                    <a:pt x="67" y="81"/>
                    <a:pt x="67" y="81"/>
                    <a:pt x="67" y="81"/>
                  </a:cubicBezTo>
                  <a:cubicBezTo>
                    <a:pt x="67" y="81"/>
                    <a:pt x="81" y="86"/>
                    <a:pt x="81" y="86"/>
                  </a:cubicBezTo>
                  <a:cubicBezTo>
                    <a:pt x="89" y="78"/>
                    <a:pt x="89" y="78"/>
                    <a:pt x="89" y="78"/>
                  </a:cubicBezTo>
                  <a:cubicBezTo>
                    <a:pt x="89" y="78"/>
                    <a:pt x="83" y="65"/>
                    <a:pt x="83" y="65"/>
                  </a:cubicBezTo>
                  <a:lnTo>
                    <a:pt x="86" y="59"/>
                  </a:lnTo>
                  <a:close/>
                  <a:moveTo>
                    <a:pt x="50" y="64"/>
                  </a:moveTo>
                  <a:cubicBezTo>
                    <a:pt x="41" y="64"/>
                    <a:pt x="34" y="57"/>
                    <a:pt x="34" y="48"/>
                  </a:cubicBezTo>
                  <a:cubicBezTo>
                    <a:pt x="34" y="39"/>
                    <a:pt x="41" y="33"/>
                    <a:pt x="50" y="33"/>
                  </a:cubicBezTo>
                  <a:cubicBezTo>
                    <a:pt x="59" y="33"/>
                    <a:pt x="66" y="39"/>
                    <a:pt x="66" y="48"/>
                  </a:cubicBezTo>
                  <a:cubicBezTo>
                    <a:pt x="66" y="57"/>
                    <a:pt x="59" y="64"/>
                    <a:pt x="50"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dirty="0" smtClean="0">
                <a:ln>
                  <a:noFill/>
                </a:ln>
                <a:solidFill>
                  <a:prstClr val="black"/>
                </a:solidFill>
                <a:effectLst/>
                <a:uLnTx/>
                <a:uFillTx/>
                <a:latin typeface="方正正纤黑简体" panose="02000000000000000000" pitchFamily="2" charset="-122"/>
                <a:ea typeface="黑体" pitchFamily="49" charset="-122"/>
              </a:endParaRPr>
            </a:p>
          </p:txBody>
        </p:sp>
        <p:sp>
          <p:nvSpPr>
            <p:cNvPr id="124" name="淘宝网Chenying0907出品 49"/>
            <p:cNvSpPr>
              <a:spLocks noEditPoints="1"/>
            </p:cNvSpPr>
            <p:nvPr/>
          </p:nvSpPr>
          <p:spPr bwMode="auto">
            <a:xfrm>
              <a:off x="7661275" y="1247775"/>
              <a:ext cx="122238" cy="123825"/>
            </a:xfrm>
            <a:custGeom>
              <a:avLst/>
              <a:gdLst>
                <a:gd name="T0" fmla="*/ 41 w 47"/>
                <a:gd name="T1" fmla="*/ 22 h 47"/>
                <a:gd name="T2" fmla="*/ 41 w 47"/>
                <a:gd name="T3" fmla="*/ 19 h 47"/>
                <a:gd name="T4" fmla="*/ 45 w 47"/>
                <a:gd name="T5" fmla="*/ 13 h 47"/>
                <a:gd name="T6" fmla="*/ 42 w 47"/>
                <a:gd name="T7" fmla="*/ 9 h 47"/>
                <a:gd name="T8" fmla="*/ 35 w 47"/>
                <a:gd name="T9" fmla="*/ 10 h 47"/>
                <a:gd name="T10" fmla="*/ 33 w 47"/>
                <a:gd name="T11" fmla="*/ 8 h 47"/>
                <a:gd name="T12" fmla="*/ 32 w 47"/>
                <a:gd name="T13" fmla="*/ 1 h 47"/>
                <a:gd name="T14" fmla="*/ 27 w 47"/>
                <a:gd name="T15" fmla="*/ 0 h 47"/>
                <a:gd name="T16" fmla="*/ 22 w 47"/>
                <a:gd name="T17" fmla="*/ 6 h 47"/>
                <a:gd name="T18" fmla="*/ 19 w 47"/>
                <a:gd name="T19" fmla="*/ 6 h 47"/>
                <a:gd name="T20" fmla="*/ 14 w 47"/>
                <a:gd name="T21" fmla="*/ 2 h 47"/>
                <a:gd name="T22" fmla="*/ 9 w 47"/>
                <a:gd name="T23" fmla="*/ 5 h 47"/>
                <a:gd name="T24" fmla="*/ 10 w 47"/>
                <a:gd name="T25" fmla="*/ 12 h 47"/>
                <a:gd name="T26" fmla="*/ 9 w 47"/>
                <a:gd name="T27" fmla="*/ 14 h 47"/>
                <a:gd name="T28" fmla="*/ 2 w 47"/>
                <a:gd name="T29" fmla="*/ 16 h 47"/>
                <a:gd name="T30" fmla="*/ 0 w 47"/>
                <a:gd name="T31" fmla="*/ 21 h 47"/>
                <a:gd name="T32" fmla="*/ 6 w 47"/>
                <a:gd name="T33" fmla="*/ 25 h 47"/>
                <a:gd name="T34" fmla="*/ 6 w 47"/>
                <a:gd name="T35" fmla="*/ 28 h 47"/>
                <a:gd name="T36" fmla="*/ 2 w 47"/>
                <a:gd name="T37" fmla="*/ 34 h 47"/>
                <a:gd name="T38" fmla="*/ 5 w 47"/>
                <a:gd name="T39" fmla="*/ 38 h 47"/>
                <a:gd name="T40" fmla="*/ 12 w 47"/>
                <a:gd name="T41" fmla="*/ 37 h 47"/>
                <a:gd name="T42" fmla="*/ 14 w 47"/>
                <a:gd name="T43" fmla="*/ 39 h 47"/>
                <a:gd name="T44" fmla="*/ 16 w 47"/>
                <a:gd name="T45" fmla="*/ 46 h 47"/>
                <a:gd name="T46" fmla="*/ 20 w 47"/>
                <a:gd name="T47" fmla="*/ 47 h 47"/>
                <a:gd name="T48" fmla="*/ 25 w 47"/>
                <a:gd name="T49" fmla="*/ 42 h 47"/>
                <a:gd name="T50" fmla="*/ 28 w 47"/>
                <a:gd name="T51" fmla="*/ 41 h 47"/>
                <a:gd name="T52" fmla="*/ 33 w 47"/>
                <a:gd name="T53" fmla="*/ 45 h 47"/>
                <a:gd name="T54" fmla="*/ 38 w 47"/>
                <a:gd name="T55" fmla="*/ 42 h 47"/>
                <a:gd name="T56" fmla="*/ 37 w 47"/>
                <a:gd name="T57" fmla="*/ 35 h 47"/>
                <a:gd name="T58" fmla="*/ 39 w 47"/>
                <a:gd name="T59" fmla="*/ 33 h 47"/>
                <a:gd name="T60" fmla="*/ 45 w 47"/>
                <a:gd name="T61" fmla="*/ 32 h 47"/>
                <a:gd name="T62" fmla="*/ 47 w 47"/>
                <a:gd name="T63" fmla="*/ 27 h 47"/>
                <a:gd name="T64" fmla="*/ 41 w 47"/>
                <a:gd name="T65" fmla="*/ 22 h 47"/>
                <a:gd name="T66" fmla="*/ 31 w 47"/>
                <a:gd name="T67" fmla="*/ 25 h 47"/>
                <a:gd name="T68" fmla="*/ 22 w 47"/>
                <a:gd name="T69" fmla="*/ 31 h 47"/>
                <a:gd name="T70" fmla="*/ 16 w 47"/>
                <a:gd name="T71" fmla="*/ 22 h 47"/>
                <a:gd name="T72" fmla="*/ 25 w 47"/>
                <a:gd name="T73" fmla="*/ 16 h 47"/>
                <a:gd name="T74" fmla="*/ 31 w 47"/>
                <a:gd name="T75" fmla="*/ 2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 h="47">
                  <a:moveTo>
                    <a:pt x="41" y="22"/>
                  </a:moveTo>
                  <a:cubicBezTo>
                    <a:pt x="41" y="19"/>
                    <a:pt x="41" y="19"/>
                    <a:pt x="41" y="19"/>
                  </a:cubicBezTo>
                  <a:cubicBezTo>
                    <a:pt x="41" y="19"/>
                    <a:pt x="45" y="14"/>
                    <a:pt x="45" y="13"/>
                  </a:cubicBezTo>
                  <a:cubicBezTo>
                    <a:pt x="42" y="9"/>
                    <a:pt x="42" y="9"/>
                    <a:pt x="42" y="9"/>
                  </a:cubicBezTo>
                  <a:cubicBezTo>
                    <a:pt x="42" y="9"/>
                    <a:pt x="35" y="10"/>
                    <a:pt x="35" y="10"/>
                  </a:cubicBezTo>
                  <a:cubicBezTo>
                    <a:pt x="33" y="8"/>
                    <a:pt x="33" y="8"/>
                    <a:pt x="33" y="8"/>
                  </a:cubicBezTo>
                  <a:cubicBezTo>
                    <a:pt x="33" y="8"/>
                    <a:pt x="32" y="1"/>
                    <a:pt x="32" y="1"/>
                  </a:cubicBezTo>
                  <a:cubicBezTo>
                    <a:pt x="27" y="0"/>
                    <a:pt x="27" y="0"/>
                    <a:pt x="27" y="0"/>
                  </a:cubicBezTo>
                  <a:cubicBezTo>
                    <a:pt x="26" y="0"/>
                    <a:pt x="22" y="6"/>
                    <a:pt x="22" y="6"/>
                  </a:cubicBezTo>
                  <a:cubicBezTo>
                    <a:pt x="19" y="6"/>
                    <a:pt x="19" y="6"/>
                    <a:pt x="19" y="6"/>
                  </a:cubicBezTo>
                  <a:cubicBezTo>
                    <a:pt x="19" y="6"/>
                    <a:pt x="14" y="2"/>
                    <a:pt x="14" y="2"/>
                  </a:cubicBezTo>
                  <a:cubicBezTo>
                    <a:pt x="9" y="5"/>
                    <a:pt x="9" y="5"/>
                    <a:pt x="9" y="5"/>
                  </a:cubicBezTo>
                  <a:cubicBezTo>
                    <a:pt x="9" y="5"/>
                    <a:pt x="10" y="12"/>
                    <a:pt x="10" y="12"/>
                  </a:cubicBezTo>
                  <a:cubicBezTo>
                    <a:pt x="9" y="14"/>
                    <a:pt x="9" y="14"/>
                    <a:pt x="9" y="14"/>
                  </a:cubicBezTo>
                  <a:cubicBezTo>
                    <a:pt x="9" y="14"/>
                    <a:pt x="2" y="15"/>
                    <a:pt x="2" y="16"/>
                  </a:cubicBezTo>
                  <a:cubicBezTo>
                    <a:pt x="0" y="21"/>
                    <a:pt x="0" y="21"/>
                    <a:pt x="0" y="21"/>
                  </a:cubicBezTo>
                  <a:cubicBezTo>
                    <a:pt x="0" y="21"/>
                    <a:pt x="6" y="25"/>
                    <a:pt x="6" y="25"/>
                  </a:cubicBezTo>
                  <a:cubicBezTo>
                    <a:pt x="6" y="28"/>
                    <a:pt x="6" y="28"/>
                    <a:pt x="6" y="28"/>
                  </a:cubicBezTo>
                  <a:cubicBezTo>
                    <a:pt x="6" y="28"/>
                    <a:pt x="2" y="34"/>
                    <a:pt x="2" y="34"/>
                  </a:cubicBezTo>
                  <a:cubicBezTo>
                    <a:pt x="5" y="38"/>
                    <a:pt x="5" y="38"/>
                    <a:pt x="5" y="38"/>
                  </a:cubicBezTo>
                  <a:cubicBezTo>
                    <a:pt x="5" y="39"/>
                    <a:pt x="12" y="37"/>
                    <a:pt x="12" y="37"/>
                  </a:cubicBezTo>
                  <a:cubicBezTo>
                    <a:pt x="14" y="39"/>
                    <a:pt x="14" y="39"/>
                    <a:pt x="14" y="39"/>
                  </a:cubicBezTo>
                  <a:cubicBezTo>
                    <a:pt x="14" y="39"/>
                    <a:pt x="15" y="46"/>
                    <a:pt x="16" y="46"/>
                  </a:cubicBezTo>
                  <a:cubicBezTo>
                    <a:pt x="20" y="47"/>
                    <a:pt x="20" y="47"/>
                    <a:pt x="20" y="47"/>
                  </a:cubicBezTo>
                  <a:cubicBezTo>
                    <a:pt x="21" y="47"/>
                    <a:pt x="25" y="42"/>
                    <a:pt x="25" y="42"/>
                  </a:cubicBezTo>
                  <a:cubicBezTo>
                    <a:pt x="28" y="41"/>
                    <a:pt x="28" y="41"/>
                    <a:pt x="28" y="41"/>
                  </a:cubicBezTo>
                  <a:cubicBezTo>
                    <a:pt x="28" y="41"/>
                    <a:pt x="33" y="45"/>
                    <a:pt x="33" y="45"/>
                  </a:cubicBezTo>
                  <a:cubicBezTo>
                    <a:pt x="38" y="42"/>
                    <a:pt x="38" y="42"/>
                    <a:pt x="38" y="42"/>
                  </a:cubicBezTo>
                  <a:cubicBezTo>
                    <a:pt x="38" y="42"/>
                    <a:pt x="37" y="35"/>
                    <a:pt x="37" y="35"/>
                  </a:cubicBezTo>
                  <a:cubicBezTo>
                    <a:pt x="39" y="33"/>
                    <a:pt x="39" y="33"/>
                    <a:pt x="39" y="33"/>
                  </a:cubicBezTo>
                  <a:cubicBezTo>
                    <a:pt x="39" y="33"/>
                    <a:pt x="45" y="32"/>
                    <a:pt x="45" y="32"/>
                  </a:cubicBezTo>
                  <a:cubicBezTo>
                    <a:pt x="47" y="27"/>
                    <a:pt x="47" y="27"/>
                    <a:pt x="47" y="27"/>
                  </a:cubicBezTo>
                  <a:cubicBezTo>
                    <a:pt x="47" y="26"/>
                    <a:pt x="41" y="22"/>
                    <a:pt x="41" y="22"/>
                  </a:cubicBezTo>
                  <a:close/>
                  <a:moveTo>
                    <a:pt x="31" y="25"/>
                  </a:moveTo>
                  <a:cubicBezTo>
                    <a:pt x="30" y="29"/>
                    <a:pt x="26" y="32"/>
                    <a:pt x="22" y="31"/>
                  </a:cubicBezTo>
                  <a:cubicBezTo>
                    <a:pt x="18" y="30"/>
                    <a:pt x="15" y="26"/>
                    <a:pt x="16" y="22"/>
                  </a:cubicBezTo>
                  <a:cubicBezTo>
                    <a:pt x="17" y="18"/>
                    <a:pt x="21" y="15"/>
                    <a:pt x="25" y="16"/>
                  </a:cubicBezTo>
                  <a:cubicBezTo>
                    <a:pt x="29" y="17"/>
                    <a:pt x="32" y="21"/>
                    <a:pt x="31"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dirty="0" smtClean="0">
                <a:ln>
                  <a:noFill/>
                </a:ln>
                <a:solidFill>
                  <a:prstClr val="black"/>
                </a:solidFill>
                <a:effectLst/>
                <a:uLnTx/>
                <a:uFillTx/>
                <a:latin typeface="方正正纤黑简体" panose="02000000000000000000" pitchFamily="2" charset="-122"/>
                <a:ea typeface="黑体" pitchFamily="49" charset="-122"/>
              </a:endParaRPr>
            </a:p>
          </p:txBody>
        </p:sp>
      </p:grpSp>
      <p:sp>
        <p:nvSpPr>
          <p:cNvPr id="125" name="淘宝网Chenying0907出品 3"/>
          <p:cNvSpPr>
            <a:spLocks noChangeArrowheads="1"/>
          </p:cNvSpPr>
          <p:nvPr/>
        </p:nvSpPr>
        <p:spPr bwMode="auto">
          <a:xfrm>
            <a:off x="5741442" y="3185137"/>
            <a:ext cx="856649" cy="284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algn="ctr"/>
            <a:r>
              <a:rPr lang="zh-CN" altLang="en-US" sz="1400" b="1" dirty="0">
                <a:solidFill>
                  <a:srgbClr val="FFB850"/>
                </a:solidFill>
                <a:latin typeface="方正正纤黑简体" panose="02000000000000000000" pitchFamily="2" charset="-122"/>
                <a:ea typeface="方正正纤黑简体" panose="02000000000000000000" pitchFamily="2" charset="-122"/>
                <a:sym typeface="Arial" pitchFamily="34" charset="0"/>
              </a:rPr>
              <a:t>启动资金</a:t>
            </a:r>
          </a:p>
        </p:txBody>
      </p:sp>
      <p:sp>
        <p:nvSpPr>
          <p:cNvPr id="126" name="淘宝网Chenying0907出品 13"/>
          <p:cNvSpPr txBox="1"/>
          <p:nvPr/>
        </p:nvSpPr>
        <p:spPr>
          <a:xfrm>
            <a:off x="5729849" y="3456793"/>
            <a:ext cx="2438400" cy="620463"/>
          </a:xfrm>
          <a:prstGeom prst="rect">
            <a:avLst/>
          </a:prstGeom>
          <a:noFill/>
        </p:spPr>
        <p:txBody>
          <a:bodyPr wrap="square" lIns="65824" tIns="32911" rIns="65824" bIns="32911" rtlCol="0">
            <a:spAutoFit/>
          </a:bodyPr>
          <a:lstStyle/>
          <a:p>
            <a:pPr>
              <a:lnSpc>
                <a:spcPct val="120000"/>
              </a:lnSpc>
            </a:pPr>
            <a:r>
              <a:rPr lang="zh-CN" altLang="en-US" sz="1000" dirty="0">
                <a:solidFill>
                  <a:prstClr val="black">
                    <a:lumMod val="75000"/>
                    <a:lumOff val="25000"/>
                  </a:prstClr>
                </a:solidFill>
                <a:latin typeface="方正正纤黑简体" panose="02000000000000000000" pitchFamily="2" charset="-122"/>
                <a:ea typeface="方正正纤黑简体" panose="02000000000000000000" pitchFamily="2" charset="-122"/>
                <a:sym typeface="微软雅黑" pitchFamily="34" charset="-122"/>
              </a:rPr>
              <a:t>在此录入上述图表的综合描述说明，在此录入上述图表的综合描述说明，在此录入上述图表的综合描述说明。</a:t>
            </a:r>
          </a:p>
        </p:txBody>
      </p:sp>
      <p:grpSp>
        <p:nvGrpSpPr>
          <p:cNvPr id="127" name="淘宝网Chenying0907出品 180"/>
          <p:cNvGrpSpPr/>
          <p:nvPr/>
        </p:nvGrpSpPr>
        <p:grpSpPr>
          <a:xfrm>
            <a:off x="4952251" y="3415783"/>
            <a:ext cx="316718" cy="302754"/>
            <a:chOff x="3294063" y="754063"/>
            <a:chExt cx="5600701" cy="5353051"/>
          </a:xfrm>
          <a:solidFill>
            <a:sysClr val="window" lastClr="FFFFFF"/>
          </a:solidFill>
        </p:grpSpPr>
        <p:sp>
          <p:nvSpPr>
            <p:cNvPr id="128" name="淘宝网Chenying0907出品 458"/>
            <p:cNvSpPr>
              <a:spLocks/>
            </p:cNvSpPr>
            <p:nvPr/>
          </p:nvSpPr>
          <p:spPr bwMode="auto">
            <a:xfrm>
              <a:off x="8235951" y="3122613"/>
              <a:ext cx="658813" cy="307975"/>
            </a:xfrm>
            <a:custGeom>
              <a:avLst/>
              <a:gdLst>
                <a:gd name="T0" fmla="*/ 135 w 175"/>
                <a:gd name="T1" fmla="*/ 0 h 82"/>
                <a:gd name="T2" fmla="*/ 175 w 175"/>
                <a:gd name="T3" fmla="*/ 41 h 82"/>
                <a:gd name="T4" fmla="*/ 135 w 175"/>
                <a:gd name="T5" fmla="*/ 82 h 82"/>
                <a:gd name="T6" fmla="*/ 41 w 175"/>
                <a:gd name="T7" fmla="*/ 82 h 82"/>
                <a:gd name="T8" fmla="*/ 0 w 175"/>
                <a:gd name="T9" fmla="*/ 41 h 82"/>
                <a:gd name="T10" fmla="*/ 12 w 175"/>
                <a:gd name="T11" fmla="*/ 12 h 82"/>
                <a:gd name="T12" fmla="*/ 41 w 175"/>
                <a:gd name="T13" fmla="*/ 0 h 82"/>
                <a:gd name="T14" fmla="*/ 135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5" y="0"/>
                  </a:moveTo>
                  <a:cubicBezTo>
                    <a:pt x="157" y="0"/>
                    <a:pt x="175" y="19"/>
                    <a:pt x="175" y="41"/>
                  </a:cubicBezTo>
                  <a:cubicBezTo>
                    <a:pt x="175" y="64"/>
                    <a:pt x="157" y="82"/>
                    <a:pt x="135" y="82"/>
                  </a:cubicBezTo>
                  <a:cubicBezTo>
                    <a:pt x="41" y="82"/>
                    <a:pt x="41" y="82"/>
                    <a:pt x="41" y="82"/>
                  </a:cubicBezTo>
                  <a:cubicBezTo>
                    <a:pt x="19" y="82"/>
                    <a:pt x="0" y="64"/>
                    <a:pt x="0" y="41"/>
                  </a:cubicBezTo>
                  <a:cubicBezTo>
                    <a:pt x="0" y="30"/>
                    <a:pt x="5" y="20"/>
                    <a:pt x="12" y="12"/>
                  </a:cubicBezTo>
                  <a:cubicBezTo>
                    <a:pt x="20" y="5"/>
                    <a:pt x="30" y="0"/>
                    <a:pt x="41" y="0"/>
                  </a:cubicBezTo>
                  <a:lnTo>
                    <a:pt x="13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684851" eaLnBrk="1" fontAlgn="auto" latinLnBrk="0"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smtClean="0">
                <a:ln>
                  <a:noFill/>
                </a:ln>
                <a:solidFill>
                  <a:prstClr val="black"/>
                </a:solidFill>
                <a:effectLst/>
                <a:uLnTx/>
                <a:uFillTx/>
                <a:latin typeface="Calibri"/>
                <a:ea typeface="宋体"/>
              </a:endParaRPr>
            </a:p>
          </p:txBody>
        </p:sp>
        <p:sp>
          <p:nvSpPr>
            <p:cNvPr id="129" name="淘宝网Chenying0907出品 459"/>
            <p:cNvSpPr>
              <a:spLocks/>
            </p:cNvSpPr>
            <p:nvPr/>
          </p:nvSpPr>
          <p:spPr bwMode="auto">
            <a:xfrm>
              <a:off x="7646988" y="1539876"/>
              <a:ext cx="571500" cy="587375"/>
            </a:xfrm>
            <a:custGeom>
              <a:avLst/>
              <a:gdLst>
                <a:gd name="T0" fmla="*/ 136 w 152"/>
                <a:gd name="T1" fmla="*/ 16 h 156"/>
                <a:gd name="T2" fmla="*/ 136 w 152"/>
                <a:gd name="T3" fmla="*/ 74 h 156"/>
                <a:gd name="T4" fmla="*/ 70 w 152"/>
                <a:gd name="T5" fmla="*/ 140 h 156"/>
                <a:gd name="T6" fmla="*/ 12 w 152"/>
                <a:gd name="T7" fmla="*/ 140 h 156"/>
                <a:gd name="T8" fmla="*/ 0 w 152"/>
                <a:gd name="T9" fmla="*/ 111 h 156"/>
                <a:gd name="T10" fmla="*/ 12 w 152"/>
                <a:gd name="T11" fmla="*/ 82 h 156"/>
                <a:gd name="T12" fmla="*/ 78 w 152"/>
                <a:gd name="T13" fmla="*/ 16 h 156"/>
                <a:gd name="T14" fmla="*/ 136 w 152"/>
                <a:gd name="T15" fmla="*/ 16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36" y="16"/>
                  </a:moveTo>
                  <a:cubicBezTo>
                    <a:pt x="152" y="32"/>
                    <a:pt x="152" y="58"/>
                    <a:pt x="136" y="74"/>
                  </a:cubicBezTo>
                  <a:cubicBezTo>
                    <a:pt x="70" y="140"/>
                    <a:pt x="70" y="140"/>
                    <a:pt x="70" y="140"/>
                  </a:cubicBezTo>
                  <a:cubicBezTo>
                    <a:pt x="54" y="156"/>
                    <a:pt x="28" y="156"/>
                    <a:pt x="12" y="140"/>
                  </a:cubicBezTo>
                  <a:cubicBezTo>
                    <a:pt x="4" y="132"/>
                    <a:pt x="0" y="121"/>
                    <a:pt x="0" y="111"/>
                  </a:cubicBezTo>
                  <a:cubicBezTo>
                    <a:pt x="0" y="100"/>
                    <a:pt x="4" y="90"/>
                    <a:pt x="12" y="82"/>
                  </a:cubicBezTo>
                  <a:cubicBezTo>
                    <a:pt x="78" y="16"/>
                    <a:pt x="78" y="16"/>
                    <a:pt x="78" y="16"/>
                  </a:cubicBezTo>
                  <a:cubicBezTo>
                    <a:pt x="94" y="0"/>
                    <a:pt x="120" y="0"/>
                    <a:pt x="136"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684851" eaLnBrk="1" fontAlgn="auto" latinLnBrk="0"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smtClean="0">
                <a:ln>
                  <a:noFill/>
                </a:ln>
                <a:solidFill>
                  <a:prstClr val="black"/>
                </a:solidFill>
                <a:effectLst/>
                <a:uLnTx/>
                <a:uFillTx/>
                <a:latin typeface="Calibri"/>
                <a:ea typeface="宋体"/>
              </a:endParaRPr>
            </a:p>
          </p:txBody>
        </p:sp>
        <p:sp>
          <p:nvSpPr>
            <p:cNvPr id="130" name="淘宝网Chenying0907出品 460"/>
            <p:cNvSpPr>
              <a:spLocks noEditPoints="1"/>
            </p:cNvSpPr>
            <p:nvPr/>
          </p:nvSpPr>
          <p:spPr bwMode="auto">
            <a:xfrm>
              <a:off x="4170363" y="1525588"/>
              <a:ext cx="3863975" cy="3567113"/>
            </a:xfrm>
            <a:custGeom>
              <a:avLst/>
              <a:gdLst>
                <a:gd name="T0" fmla="*/ 1028 w 1028"/>
                <a:gd name="T1" fmla="*/ 514 h 949"/>
                <a:gd name="T2" fmla="*/ 787 w 1028"/>
                <a:gd name="T3" fmla="*/ 949 h 949"/>
                <a:gd name="T4" fmla="*/ 241 w 1028"/>
                <a:gd name="T5" fmla="*/ 949 h 949"/>
                <a:gd name="T6" fmla="*/ 0 w 1028"/>
                <a:gd name="T7" fmla="*/ 514 h 949"/>
                <a:gd name="T8" fmla="*/ 514 w 1028"/>
                <a:gd name="T9" fmla="*/ 0 h 949"/>
                <a:gd name="T10" fmla="*/ 1028 w 1028"/>
                <a:gd name="T11" fmla="*/ 514 h 949"/>
                <a:gd name="T12" fmla="*/ 714 w 1028"/>
                <a:gd name="T13" fmla="*/ 345 h 949"/>
                <a:gd name="T14" fmla="*/ 714 w 1028"/>
                <a:gd name="T15" fmla="*/ 251 h 949"/>
                <a:gd name="T16" fmla="*/ 632 w 1028"/>
                <a:gd name="T17" fmla="*/ 187 h 949"/>
                <a:gd name="T18" fmla="*/ 563 w 1028"/>
                <a:gd name="T19" fmla="*/ 187 h 949"/>
                <a:gd name="T20" fmla="*/ 563 w 1028"/>
                <a:gd name="T21" fmla="*/ 153 h 949"/>
                <a:gd name="T22" fmla="*/ 466 w 1028"/>
                <a:gd name="T23" fmla="*/ 153 h 949"/>
                <a:gd name="T24" fmla="*/ 466 w 1028"/>
                <a:gd name="T25" fmla="*/ 187 h 949"/>
                <a:gd name="T26" fmla="*/ 397 w 1028"/>
                <a:gd name="T27" fmla="*/ 187 h 949"/>
                <a:gd name="T28" fmla="*/ 316 w 1028"/>
                <a:gd name="T29" fmla="*/ 251 h 949"/>
                <a:gd name="T30" fmla="*/ 316 w 1028"/>
                <a:gd name="T31" fmla="*/ 438 h 949"/>
                <a:gd name="T32" fmla="*/ 397 w 1028"/>
                <a:gd name="T33" fmla="*/ 503 h 949"/>
                <a:gd name="T34" fmla="*/ 466 w 1028"/>
                <a:gd name="T35" fmla="*/ 503 h 949"/>
                <a:gd name="T36" fmla="*/ 466 w 1028"/>
                <a:gd name="T37" fmla="*/ 701 h 949"/>
                <a:gd name="T38" fmla="*/ 440 w 1028"/>
                <a:gd name="T39" fmla="*/ 701 h 949"/>
                <a:gd name="T40" fmla="*/ 389 w 1028"/>
                <a:gd name="T41" fmla="*/ 661 h 949"/>
                <a:gd name="T42" fmla="*/ 389 w 1028"/>
                <a:gd name="T43" fmla="*/ 602 h 949"/>
                <a:gd name="T44" fmla="*/ 315 w 1028"/>
                <a:gd name="T45" fmla="*/ 602 h 949"/>
                <a:gd name="T46" fmla="*/ 315 w 1028"/>
                <a:gd name="T47" fmla="*/ 696 h 949"/>
                <a:gd name="T48" fmla="*/ 396 w 1028"/>
                <a:gd name="T49" fmla="*/ 760 h 949"/>
                <a:gd name="T50" fmla="*/ 466 w 1028"/>
                <a:gd name="T51" fmla="*/ 760 h 949"/>
                <a:gd name="T52" fmla="*/ 466 w 1028"/>
                <a:gd name="T53" fmla="*/ 796 h 949"/>
                <a:gd name="T54" fmla="*/ 563 w 1028"/>
                <a:gd name="T55" fmla="*/ 796 h 949"/>
                <a:gd name="T56" fmla="*/ 563 w 1028"/>
                <a:gd name="T57" fmla="*/ 760 h 949"/>
                <a:gd name="T58" fmla="*/ 632 w 1028"/>
                <a:gd name="T59" fmla="*/ 760 h 949"/>
                <a:gd name="T60" fmla="*/ 713 w 1028"/>
                <a:gd name="T61" fmla="*/ 696 h 949"/>
                <a:gd name="T62" fmla="*/ 713 w 1028"/>
                <a:gd name="T63" fmla="*/ 509 h 949"/>
                <a:gd name="T64" fmla="*/ 632 w 1028"/>
                <a:gd name="T65" fmla="*/ 444 h 949"/>
                <a:gd name="T66" fmla="*/ 563 w 1028"/>
                <a:gd name="T67" fmla="*/ 444 h 949"/>
                <a:gd name="T68" fmla="*/ 563 w 1028"/>
                <a:gd name="T69" fmla="*/ 246 h 949"/>
                <a:gd name="T70" fmla="*/ 588 w 1028"/>
                <a:gd name="T71" fmla="*/ 246 h 949"/>
                <a:gd name="T72" fmla="*/ 639 w 1028"/>
                <a:gd name="T73" fmla="*/ 286 h 949"/>
                <a:gd name="T74" fmla="*/ 639 w 1028"/>
                <a:gd name="T75" fmla="*/ 345 h 949"/>
                <a:gd name="T76" fmla="*/ 714 w 1028"/>
                <a:gd name="T77" fmla="*/ 345 h 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28" h="949">
                  <a:moveTo>
                    <a:pt x="1028" y="514"/>
                  </a:moveTo>
                  <a:cubicBezTo>
                    <a:pt x="1028" y="697"/>
                    <a:pt x="932" y="858"/>
                    <a:pt x="787" y="949"/>
                  </a:cubicBezTo>
                  <a:cubicBezTo>
                    <a:pt x="241" y="949"/>
                    <a:pt x="241" y="949"/>
                    <a:pt x="241" y="949"/>
                  </a:cubicBezTo>
                  <a:cubicBezTo>
                    <a:pt x="97" y="858"/>
                    <a:pt x="0" y="697"/>
                    <a:pt x="0" y="514"/>
                  </a:cubicBezTo>
                  <a:cubicBezTo>
                    <a:pt x="0" y="230"/>
                    <a:pt x="231" y="0"/>
                    <a:pt x="514" y="0"/>
                  </a:cubicBezTo>
                  <a:cubicBezTo>
                    <a:pt x="798" y="0"/>
                    <a:pt x="1028" y="230"/>
                    <a:pt x="1028" y="514"/>
                  </a:cubicBezTo>
                  <a:close/>
                  <a:moveTo>
                    <a:pt x="714" y="345"/>
                  </a:moveTo>
                  <a:cubicBezTo>
                    <a:pt x="714" y="251"/>
                    <a:pt x="714" y="251"/>
                    <a:pt x="714" y="251"/>
                  </a:cubicBezTo>
                  <a:cubicBezTo>
                    <a:pt x="714" y="216"/>
                    <a:pt x="677" y="187"/>
                    <a:pt x="632" y="187"/>
                  </a:cubicBezTo>
                  <a:cubicBezTo>
                    <a:pt x="563" y="187"/>
                    <a:pt x="563" y="187"/>
                    <a:pt x="563" y="187"/>
                  </a:cubicBezTo>
                  <a:cubicBezTo>
                    <a:pt x="563" y="153"/>
                    <a:pt x="563" y="153"/>
                    <a:pt x="563" y="153"/>
                  </a:cubicBezTo>
                  <a:cubicBezTo>
                    <a:pt x="466" y="153"/>
                    <a:pt x="466" y="153"/>
                    <a:pt x="466" y="153"/>
                  </a:cubicBezTo>
                  <a:cubicBezTo>
                    <a:pt x="466" y="187"/>
                    <a:pt x="466" y="187"/>
                    <a:pt x="466" y="187"/>
                  </a:cubicBezTo>
                  <a:cubicBezTo>
                    <a:pt x="397" y="187"/>
                    <a:pt x="397" y="187"/>
                    <a:pt x="397" y="187"/>
                  </a:cubicBezTo>
                  <a:cubicBezTo>
                    <a:pt x="352" y="187"/>
                    <a:pt x="316" y="216"/>
                    <a:pt x="316" y="251"/>
                  </a:cubicBezTo>
                  <a:cubicBezTo>
                    <a:pt x="316" y="438"/>
                    <a:pt x="316" y="438"/>
                    <a:pt x="316" y="438"/>
                  </a:cubicBezTo>
                  <a:cubicBezTo>
                    <a:pt x="316" y="474"/>
                    <a:pt x="352" y="503"/>
                    <a:pt x="397" y="503"/>
                  </a:cubicBezTo>
                  <a:cubicBezTo>
                    <a:pt x="466" y="503"/>
                    <a:pt x="466" y="503"/>
                    <a:pt x="466" y="503"/>
                  </a:cubicBezTo>
                  <a:cubicBezTo>
                    <a:pt x="466" y="701"/>
                    <a:pt x="466" y="701"/>
                    <a:pt x="466" y="701"/>
                  </a:cubicBezTo>
                  <a:cubicBezTo>
                    <a:pt x="440" y="701"/>
                    <a:pt x="440" y="701"/>
                    <a:pt x="440" y="701"/>
                  </a:cubicBezTo>
                  <a:cubicBezTo>
                    <a:pt x="412" y="701"/>
                    <a:pt x="389" y="683"/>
                    <a:pt x="389" y="661"/>
                  </a:cubicBezTo>
                  <a:cubicBezTo>
                    <a:pt x="389" y="602"/>
                    <a:pt x="389" y="602"/>
                    <a:pt x="389" y="602"/>
                  </a:cubicBezTo>
                  <a:cubicBezTo>
                    <a:pt x="315" y="602"/>
                    <a:pt x="315" y="602"/>
                    <a:pt x="315" y="602"/>
                  </a:cubicBezTo>
                  <a:cubicBezTo>
                    <a:pt x="315" y="696"/>
                    <a:pt x="315" y="696"/>
                    <a:pt x="315" y="696"/>
                  </a:cubicBezTo>
                  <a:cubicBezTo>
                    <a:pt x="315" y="731"/>
                    <a:pt x="351" y="760"/>
                    <a:pt x="396" y="760"/>
                  </a:cubicBezTo>
                  <a:cubicBezTo>
                    <a:pt x="466" y="760"/>
                    <a:pt x="466" y="760"/>
                    <a:pt x="466" y="760"/>
                  </a:cubicBezTo>
                  <a:cubicBezTo>
                    <a:pt x="466" y="796"/>
                    <a:pt x="466" y="796"/>
                    <a:pt x="466" y="796"/>
                  </a:cubicBezTo>
                  <a:cubicBezTo>
                    <a:pt x="563" y="796"/>
                    <a:pt x="563" y="796"/>
                    <a:pt x="563" y="796"/>
                  </a:cubicBezTo>
                  <a:cubicBezTo>
                    <a:pt x="563" y="760"/>
                    <a:pt x="563" y="760"/>
                    <a:pt x="563" y="760"/>
                  </a:cubicBezTo>
                  <a:cubicBezTo>
                    <a:pt x="632" y="760"/>
                    <a:pt x="632" y="760"/>
                    <a:pt x="632" y="760"/>
                  </a:cubicBezTo>
                  <a:cubicBezTo>
                    <a:pt x="677" y="760"/>
                    <a:pt x="713" y="731"/>
                    <a:pt x="713" y="696"/>
                  </a:cubicBezTo>
                  <a:cubicBezTo>
                    <a:pt x="713" y="509"/>
                    <a:pt x="713" y="509"/>
                    <a:pt x="713" y="509"/>
                  </a:cubicBezTo>
                  <a:cubicBezTo>
                    <a:pt x="713" y="473"/>
                    <a:pt x="677" y="444"/>
                    <a:pt x="632" y="444"/>
                  </a:cubicBezTo>
                  <a:cubicBezTo>
                    <a:pt x="563" y="444"/>
                    <a:pt x="563" y="444"/>
                    <a:pt x="563" y="444"/>
                  </a:cubicBezTo>
                  <a:cubicBezTo>
                    <a:pt x="563" y="246"/>
                    <a:pt x="563" y="246"/>
                    <a:pt x="563" y="246"/>
                  </a:cubicBezTo>
                  <a:cubicBezTo>
                    <a:pt x="588" y="246"/>
                    <a:pt x="588" y="246"/>
                    <a:pt x="588" y="246"/>
                  </a:cubicBezTo>
                  <a:cubicBezTo>
                    <a:pt x="617" y="246"/>
                    <a:pt x="639" y="264"/>
                    <a:pt x="639" y="286"/>
                  </a:cubicBezTo>
                  <a:cubicBezTo>
                    <a:pt x="639" y="345"/>
                    <a:pt x="639" y="345"/>
                    <a:pt x="639" y="345"/>
                  </a:cubicBezTo>
                  <a:lnTo>
                    <a:pt x="714" y="3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684851" eaLnBrk="1" fontAlgn="auto" latinLnBrk="0"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smtClean="0">
                <a:ln>
                  <a:noFill/>
                </a:ln>
                <a:solidFill>
                  <a:prstClr val="black"/>
                </a:solidFill>
                <a:effectLst/>
                <a:uLnTx/>
                <a:uFillTx/>
                <a:latin typeface="Calibri"/>
                <a:ea typeface="宋体"/>
              </a:endParaRPr>
            </a:p>
          </p:txBody>
        </p:sp>
        <p:sp>
          <p:nvSpPr>
            <p:cNvPr id="131" name="淘宝网Chenying0907出品 461"/>
            <p:cNvSpPr>
              <a:spLocks/>
            </p:cNvSpPr>
            <p:nvPr/>
          </p:nvSpPr>
          <p:spPr bwMode="auto">
            <a:xfrm>
              <a:off x="5187951" y="5254626"/>
              <a:ext cx="1827213" cy="209550"/>
            </a:xfrm>
            <a:custGeom>
              <a:avLst/>
              <a:gdLst>
                <a:gd name="T0" fmla="*/ 436 w 486"/>
                <a:gd name="T1" fmla="*/ 0 h 56"/>
                <a:gd name="T2" fmla="*/ 486 w 486"/>
                <a:gd name="T3" fmla="*/ 28 h 56"/>
                <a:gd name="T4" fmla="*/ 436 w 486"/>
                <a:gd name="T5" fmla="*/ 56 h 56"/>
                <a:gd name="T6" fmla="*/ 51 w 486"/>
                <a:gd name="T7" fmla="*/ 56 h 56"/>
                <a:gd name="T8" fmla="*/ 0 w 486"/>
                <a:gd name="T9" fmla="*/ 28 h 56"/>
                <a:gd name="T10" fmla="*/ 15 w 486"/>
                <a:gd name="T11" fmla="*/ 8 h 56"/>
                <a:gd name="T12" fmla="*/ 51 w 486"/>
                <a:gd name="T13" fmla="*/ 0 h 56"/>
                <a:gd name="T14" fmla="*/ 436 w 486"/>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6" h="56">
                  <a:moveTo>
                    <a:pt x="436" y="0"/>
                  </a:moveTo>
                  <a:cubicBezTo>
                    <a:pt x="464" y="0"/>
                    <a:pt x="486" y="13"/>
                    <a:pt x="486" y="28"/>
                  </a:cubicBezTo>
                  <a:cubicBezTo>
                    <a:pt x="486" y="44"/>
                    <a:pt x="464" y="56"/>
                    <a:pt x="436" y="56"/>
                  </a:cubicBezTo>
                  <a:cubicBezTo>
                    <a:pt x="51" y="56"/>
                    <a:pt x="51" y="56"/>
                    <a:pt x="51" y="56"/>
                  </a:cubicBezTo>
                  <a:cubicBezTo>
                    <a:pt x="23" y="56"/>
                    <a:pt x="0" y="44"/>
                    <a:pt x="0" y="28"/>
                  </a:cubicBezTo>
                  <a:cubicBezTo>
                    <a:pt x="0" y="20"/>
                    <a:pt x="6" y="13"/>
                    <a:pt x="15" y="8"/>
                  </a:cubicBezTo>
                  <a:cubicBezTo>
                    <a:pt x="24" y="3"/>
                    <a:pt x="37" y="0"/>
                    <a:pt x="51" y="0"/>
                  </a:cubicBezTo>
                  <a:lnTo>
                    <a:pt x="43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684851" eaLnBrk="1" fontAlgn="auto" latinLnBrk="0"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smtClean="0">
                <a:ln>
                  <a:noFill/>
                </a:ln>
                <a:solidFill>
                  <a:prstClr val="black"/>
                </a:solidFill>
                <a:effectLst/>
                <a:uLnTx/>
                <a:uFillTx/>
                <a:latin typeface="Calibri"/>
                <a:ea typeface="宋体"/>
              </a:endParaRPr>
            </a:p>
          </p:txBody>
        </p:sp>
        <p:sp>
          <p:nvSpPr>
            <p:cNvPr id="132" name="淘宝网Chenying0907出品 462"/>
            <p:cNvSpPr>
              <a:spLocks/>
            </p:cNvSpPr>
            <p:nvPr/>
          </p:nvSpPr>
          <p:spPr bwMode="auto">
            <a:xfrm>
              <a:off x="5368926" y="5576888"/>
              <a:ext cx="1470025" cy="211138"/>
            </a:xfrm>
            <a:custGeom>
              <a:avLst/>
              <a:gdLst>
                <a:gd name="T0" fmla="*/ 341 w 391"/>
                <a:gd name="T1" fmla="*/ 0 h 56"/>
                <a:gd name="T2" fmla="*/ 391 w 391"/>
                <a:gd name="T3" fmla="*/ 28 h 56"/>
                <a:gd name="T4" fmla="*/ 341 w 391"/>
                <a:gd name="T5" fmla="*/ 56 h 56"/>
                <a:gd name="T6" fmla="*/ 50 w 391"/>
                <a:gd name="T7" fmla="*/ 56 h 56"/>
                <a:gd name="T8" fmla="*/ 0 w 391"/>
                <a:gd name="T9" fmla="*/ 28 h 56"/>
                <a:gd name="T10" fmla="*/ 14 w 391"/>
                <a:gd name="T11" fmla="*/ 8 h 56"/>
                <a:gd name="T12" fmla="*/ 50 w 391"/>
                <a:gd name="T13" fmla="*/ 0 h 56"/>
                <a:gd name="T14" fmla="*/ 341 w 391"/>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1" h="56">
                  <a:moveTo>
                    <a:pt x="341" y="0"/>
                  </a:moveTo>
                  <a:cubicBezTo>
                    <a:pt x="369" y="0"/>
                    <a:pt x="391" y="12"/>
                    <a:pt x="391" y="28"/>
                  </a:cubicBezTo>
                  <a:cubicBezTo>
                    <a:pt x="391" y="43"/>
                    <a:pt x="369" y="56"/>
                    <a:pt x="341" y="56"/>
                  </a:cubicBezTo>
                  <a:cubicBezTo>
                    <a:pt x="50" y="56"/>
                    <a:pt x="50" y="56"/>
                    <a:pt x="50" y="56"/>
                  </a:cubicBezTo>
                  <a:cubicBezTo>
                    <a:pt x="22" y="56"/>
                    <a:pt x="0" y="43"/>
                    <a:pt x="0" y="28"/>
                  </a:cubicBezTo>
                  <a:cubicBezTo>
                    <a:pt x="0" y="20"/>
                    <a:pt x="5" y="13"/>
                    <a:pt x="14" y="8"/>
                  </a:cubicBezTo>
                  <a:cubicBezTo>
                    <a:pt x="24" y="3"/>
                    <a:pt x="36" y="0"/>
                    <a:pt x="50" y="0"/>
                  </a:cubicBezTo>
                  <a:lnTo>
                    <a:pt x="34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684851" eaLnBrk="1" fontAlgn="auto" latinLnBrk="0"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smtClean="0">
                <a:ln>
                  <a:noFill/>
                </a:ln>
                <a:solidFill>
                  <a:prstClr val="black"/>
                </a:solidFill>
                <a:effectLst/>
                <a:uLnTx/>
                <a:uFillTx/>
                <a:latin typeface="Calibri"/>
                <a:ea typeface="宋体"/>
              </a:endParaRPr>
            </a:p>
          </p:txBody>
        </p:sp>
        <p:sp>
          <p:nvSpPr>
            <p:cNvPr id="133" name="淘宝网Chenying0907出品 463"/>
            <p:cNvSpPr>
              <a:spLocks/>
            </p:cNvSpPr>
            <p:nvPr/>
          </p:nvSpPr>
          <p:spPr bwMode="auto">
            <a:xfrm>
              <a:off x="5556251" y="5895976"/>
              <a:ext cx="1090613" cy="211138"/>
            </a:xfrm>
            <a:custGeom>
              <a:avLst/>
              <a:gdLst>
                <a:gd name="T0" fmla="*/ 240 w 290"/>
                <a:gd name="T1" fmla="*/ 0 h 56"/>
                <a:gd name="T2" fmla="*/ 290 w 290"/>
                <a:gd name="T3" fmla="*/ 28 h 56"/>
                <a:gd name="T4" fmla="*/ 240 w 290"/>
                <a:gd name="T5" fmla="*/ 56 h 56"/>
                <a:gd name="T6" fmla="*/ 50 w 290"/>
                <a:gd name="T7" fmla="*/ 56 h 56"/>
                <a:gd name="T8" fmla="*/ 0 w 290"/>
                <a:gd name="T9" fmla="*/ 28 h 56"/>
                <a:gd name="T10" fmla="*/ 15 w 290"/>
                <a:gd name="T11" fmla="*/ 8 h 56"/>
                <a:gd name="T12" fmla="*/ 50 w 290"/>
                <a:gd name="T13" fmla="*/ 0 h 56"/>
                <a:gd name="T14" fmla="*/ 240 w 290"/>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6">
                  <a:moveTo>
                    <a:pt x="240" y="0"/>
                  </a:moveTo>
                  <a:cubicBezTo>
                    <a:pt x="268" y="0"/>
                    <a:pt x="290" y="12"/>
                    <a:pt x="290" y="28"/>
                  </a:cubicBezTo>
                  <a:cubicBezTo>
                    <a:pt x="290" y="43"/>
                    <a:pt x="268" y="56"/>
                    <a:pt x="240" y="56"/>
                  </a:cubicBezTo>
                  <a:cubicBezTo>
                    <a:pt x="50" y="56"/>
                    <a:pt x="50" y="56"/>
                    <a:pt x="50" y="56"/>
                  </a:cubicBezTo>
                  <a:cubicBezTo>
                    <a:pt x="23" y="56"/>
                    <a:pt x="0" y="43"/>
                    <a:pt x="0" y="28"/>
                  </a:cubicBezTo>
                  <a:cubicBezTo>
                    <a:pt x="0" y="20"/>
                    <a:pt x="6" y="13"/>
                    <a:pt x="15" y="8"/>
                  </a:cubicBezTo>
                  <a:cubicBezTo>
                    <a:pt x="24" y="3"/>
                    <a:pt x="37" y="0"/>
                    <a:pt x="50" y="0"/>
                  </a:cubicBezTo>
                  <a:lnTo>
                    <a:pt x="24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684851" eaLnBrk="1" fontAlgn="auto" latinLnBrk="0"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smtClean="0">
                <a:ln>
                  <a:noFill/>
                </a:ln>
                <a:solidFill>
                  <a:prstClr val="black"/>
                </a:solidFill>
                <a:effectLst/>
                <a:uLnTx/>
                <a:uFillTx/>
                <a:latin typeface="Calibri"/>
                <a:ea typeface="宋体"/>
              </a:endParaRPr>
            </a:p>
          </p:txBody>
        </p:sp>
        <p:sp>
          <p:nvSpPr>
            <p:cNvPr id="134" name="淘宝网Chenying0907出品 464"/>
            <p:cNvSpPr>
              <a:spLocks/>
            </p:cNvSpPr>
            <p:nvPr/>
          </p:nvSpPr>
          <p:spPr bwMode="auto">
            <a:xfrm>
              <a:off x="6286501" y="3416301"/>
              <a:ext cx="285750" cy="744538"/>
            </a:xfrm>
            <a:custGeom>
              <a:avLst/>
              <a:gdLst>
                <a:gd name="T0" fmla="*/ 76 w 76"/>
                <a:gd name="T1" fmla="*/ 41 h 198"/>
                <a:gd name="T2" fmla="*/ 76 w 76"/>
                <a:gd name="T3" fmla="*/ 158 h 198"/>
                <a:gd name="T4" fmla="*/ 25 w 76"/>
                <a:gd name="T5" fmla="*/ 198 h 198"/>
                <a:gd name="T6" fmla="*/ 0 w 76"/>
                <a:gd name="T7" fmla="*/ 198 h 198"/>
                <a:gd name="T8" fmla="*/ 0 w 76"/>
                <a:gd name="T9" fmla="*/ 0 h 198"/>
                <a:gd name="T10" fmla="*/ 25 w 76"/>
                <a:gd name="T11" fmla="*/ 0 h 198"/>
                <a:gd name="T12" fmla="*/ 76 w 76"/>
                <a:gd name="T13" fmla="*/ 41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41"/>
                  </a:moveTo>
                  <a:cubicBezTo>
                    <a:pt x="76" y="158"/>
                    <a:pt x="76" y="158"/>
                    <a:pt x="76" y="158"/>
                  </a:cubicBezTo>
                  <a:cubicBezTo>
                    <a:pt x="76" y="180"/>
                    <a:pt x="53" y="198"/>
                    <a:pt x="25" y="198"/>
                  </a:cubicBezTo>
                  <a:cubicBezTo>
                    <a:pt x="0" y="198"/>
                    <a:pt x="0" y="198"/>
                    <a:pt x="0" y="198"/>
                  </a:cubicBezTo>
                  <a:cubicBezTo>
                    <a:pt x="0" y="0"/>
                    <a:pt x="0" y="0"/>
                    <a:pt x="0" y="0"/>
                  </a:cubicBezTo>
                  <a:cubicBezTo>
                    <a:pt x="25" y="0"/>
                    <a:pt x="25" y="0"/>
                    <a:pt x="25" y="0"/>
                  </a:cubicBezTo>
                  <a:cubicBezTo>
                    <a:pt x="53" y="0"/>
                    <a:pt x="76" y="18"/>
                    <a:pt x="76"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684851" eaLnBrk="1" fontAlgn="auto" latinLnBrk="0"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smtClean="0">
                <a:ln>
                  <a:noFill/>
                </a:ln>
                <a:solidFill>
                  <a:prstClr val="black"/>
                </a:solidFill>
                <a:effectLst/>
                <a:uLnTx/>
                <a:uFillTx/>
                <a:latin typeface="Calibri"/>
                <a:ea typeface="宋体"/>
              </a:endParaRPr>
            </a:p>
          </p:txBody>
        </p:sp>
        <p:sp>
          <p:nvSpPr>
            <p:cNvPr id="135" name="淘宝网Chenying0907出品 465"/>
            <p:cNvSpPr>
              <a:spLocks/>
            </p:cNvSpPr>
            <p:nvPr/>
          </p:nvSpPr>
          <p:spPr bwMode="auto">
            <a:xfrm>
              <a:off x="5948363" y="754063"/>
              <a:ext cx="307975" cy="658813"/>
            </a:xfrm>
            <a:custGeom>
              <a:avLst/>
              <a:gdLst>
                <a:gd name="T0" fmla="*/ 82 w 82"/>
                <a:gd name="T1" fmla="*/ 41 h 175"/>
                <a:gd name="T2" fmla="*/ 82 w 82"/>
                <a:gd name="T3" fmla="*/ 134 h 175"/>
                <a:gd name="T4" fmla="*/ 41 w 82"/>
                <a:gd name="T5" fmla="*/ 175 h 175"/>
                <a:gd name="T6" fmla="*/ 12 w 82"/>
                <a:gd name="T7" fmla="*/ 163 h 175"/>
                <a:gd name="T8" fmla="*/ 0 w 82"/>
                <a:gd name="T9" fmla="*/ 134 h 175"/>
                <a:gd name="T10" fmla="*/ 0 w 82"/>
                <a:gd name="T11" fmla="*/ 41 h 175"/>
                <a:gd name="T12" fmla="*/ 41 w 82"/>
                <a:gd name="T13" fmla="*/ 0 h 175"/>
                <a:gd name="T14" fmla="*/ 82 w 82"/>
                <a:gd name="T15" fmla="*/ 41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 h="175">
                  <a:moveTo>
                    <a:pt x="82" y="41"/>
                  </a:moveTo>
                  <a:cubicBezTo>
                    <a:pt x="82" y="134"/>
                    <a:pt x="82" y="134"/>
                    <a:pt x="82" y="134"/>
                  </a:cubicBezTo>
                  <a:cubicBezTo>
                    <a:pt x="82" y="157"/>
                    <a:pt x="64" y="175"/>
                    <a:pt x="41" y="175"/>
                  </a:cubicBezTo>
                  <a:cubicBezTo>
                    <a:pt x="30" y="175"/>
                    <a:pt x="20" y="171"/>
                    <a:pt x="12" y="163"/>
                  </a:cubicBezTo>
                  <a:cubicBezTo>
                    <a:pt x="5" y="156"/>
                    <a:pt x="0" y="146"/>
                    <a:pt x="0" y="134"/>
                  </a:cubicBezTo>
                  <a:cubicBezTo>
                    <a:pt x="0" y="41"/>
                    <a:pt x="0" y="41"/>
                    <a:pt x="0" y="41"/>
                  </a:cubicBezTo>
                  <a:cubicBezTo>
                    <a:pt x="0" y="19"/>
                    <a:pt x="19" y="0"/>
                    <a:pt x="41" y="0"/>
                  </a:cubicBezTo>
                  <a:cubicBezTo>
                    <a:pt x="64" y="0"/>
                    <a:pt x="82" y="19"/>
                    <a:pt x="82"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684851" eaLnBrk="1" fontAlgn="auto" latinLnBrk="0"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smtClean="0">
                <a:ln>
                  <a:noFill/>
                </a:ln>
                <a:solidFill>
                  <a:prstClr val="black"/>
                </a:solidFill>
                <a:effectLst/>
                <a:uLnTx/>
                <a:uFillTx/>
                <a:latin typeface="Calibri"/>
                <a:ea typeface="宋体"/>
              </a:endParaRPr>
            </a:p>
          </p:txBody>
        </p:sp>
        <p:sp>
          <p:nvSpPr>
            <p:cNvPr id="136" name="淘宝网Chenying0907出品 466"/>
            <p:cNvSpPr>
              <a:spLocks/>
            </p:cNvSpPr>
            <p:nvPr/>
          </p:nvSpPr>
          <p:spPr bwMode="auto">
            <a:xfrm>
              <a:off x="5635626" y="2449513"/>
              <a:ext cx="285750" cy="744538"/>
            </a:xfrm>
            <a:custGeom>
              <a:avLst/>
              <a:gdLst>
                <a:gd name="T0" fmla="*/ 76 w 76"/>
                <a:gd name="T1" fmla="*/ 0 h 198"/>
                <a:gd name="T2" fmla="*/ 76 w 76"/>
                <a:gd name="T3" fmla="*/ 198 h 198"/>
                <a:gd name="T4" fmla="*/ 51 w 76"/>
                <a:gd name="T5" fmla="*/ 198 h 198"/>
                <a:gd name="T6" fmla="*/ 0 w 76"/>
                <a:gd name="T7" fmla="*/ 157 h 198"/>
                <a:gd name="T8" fmla="*/ 0 w 76"/>
                <a:gd name="T9" fmla="*/ 40 h 198"/>
                <a:gd name="T10" fmla="*/ 51 w 76"/>
                <a:gd name="T11" fmla="*/ 0 h 198"/>
                <a:gd name="T12" fmla="*/ 76 w 76"/>
                <a:gd name="T13" fmla="*/ 0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0"/>
                  </a:moveTo>
                  <a:cubicBezTo>
                    <a:pt x="76" y="198"/>
                    <a:pt x="76" y="198"/>
                    <a:pt x="76" y="198"/>
                  </a:cubicBezTo>
                  <a:cubicBezTo>
                    <a:pt x="51" y="198"/>
                    <a:pt x="51" y="198"/>
                    <a:pt x="51" y="198"/>
                  </a:cubicBezTo>
                  <a:cubicBezTo>
                    <a:pt x="23" y="198"/>
                    <a:pt x="0" y="180"/>
                    <a:pt x="0" y="157"/>
                  </a:cubicBezTo>
                  <a:cubicBezTo>
                    <a:pt x="0" y="40"/>
                    <a:pt x="0" y="40"/>
                    <a:pt x="0" y="40"/>
                  </a:cubicBezTo>
                  <a:cubicBezTo>
                    <a:pt x="0" y="18"/>
                    <a:pt x="23" y="0"/>
                    <a:pt x="51" y="0"/>
                  </a:cubicBezTo>
                  <a:lnTo>
                    <a:pt x="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684851" eaLnBrk="1" fontAlgn="auto" latinLnBrk="0"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smtClean="0">
                <a:ln>
                  <a:noFill/>
                </a:ln>
                <a:solidFill>
                  <a:prstClr val="black"/>
                </a:solidFill>
                <a:effectLst/>
                <a:uLnTx/>
                <a:uFillTx/>
                <a:latin typeface="Calibri"/>
                <a:ea typeface="宋体"/>
              </a:endParaRPr>
            </a:p>
          </p:txBody>
        </p:sp>
        <p:sp>
          <p:nvSpPr>
            <p:cNvPr id="137" name="淘宝网Chenying0907出品 467"/>
            <p:cNvSpPr>
              <a:spLocks/>
            </p:cNvSpPr>
            <p:nvPr/>
          </p:nvSpPr>
          <p:spPr bwMode="auto">
            <a:xfrm>
              <a:off x="3951288" y="1539876"/>
              <a:ext cx="571500" cy="587375"/>
            </a:xfrm>
            <a:custGeom>
              <a:avLst/>
              <a:gdLst>
                <a:gd name="T0" fmla="*/ 140 w 152"/>
                <a:gd name="T1" fmla="*/ 82 h 156"/>
                <a:gd name="T2" fmla="*/ 152 w 152"/>
                <a:gd name="T3" fmla="*/ 111 h 156"/>
                <a:gd name="T4" fmla="*/ 140 w 152"/>
                <a:gd name="T5" fmla="*/ 140 h 156"/>
                <a:gd name="T6" fmla="*/ 82 w 152"/>
                <a:gd name="T7" fmla="*/ 140 h 156"/>
                <a:gd name="T8" fmla="*/ 16 w 152"/>
                <a:gd name="T9" fmla="*/ 74 h 156"/>
                <a:gd name="T10" fmla="*/ 16 w 152"/>
                <a:gd name="T11" fmla="*/ 16 h 156"/>
                <a:gd name="T12" fmla="*/ 74 w 152"/>
                <a:gd name="T13" fmla="*/ 16 h 156"/>
                <a:gd name="T14" fmla="*/ 140 w 152"/>
                <a:gd name="T15" fmla="*/ 82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40" y="82"/>
                  </a:moveTo>
                  <a:cubicBezTo>
                    <a:pt x="148" y="90"/>
                    <a:pt x="152" y="100"/>
                    <a:pt x="152" y="111"/>
                  </a:cubicBezTo>
                  <a:cubicBezTo>
                    <a:pt x="152" y="121"/>
                    <a:pt x="148" y="132"/>
                    <a:pt x="140" y="140"/>
                  </a:cubicBezTo>
                  <a:cubicBezTo>
                    <a:pt x="124" y="156"/>
                    <a:pt x="98" y="156"/>
                    <a:pt x="82" y="140"/>
                  </a:cubicBezTo>
                  <a:cubicBezTo>
                    <a:pt x="16" y="74"/>
                    <a:pt x="16" y="74"/>
                    <a:pt x="16" y="74"/>
                  </a:cubicBezTo>
                  <a:cubicBezTo>
                    <a:pt x="0" y="58"/>
                    <a:pt x="0" y="32"/>
                    <a:pt x="16" y="16"/>
                  </a:cubicBezTo>
                  <a:cubicBezTo>
                    <a:pt x="32" y="0"/>
                    <a:pt x="58" y="0"/>
                    <a:pt x="74" y="16"/>
                  </a:cubicBezTo>
                  <a:lnTo>
                    <a:pt x="140" y="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684851" eaLnBrk="1" fontAlgn="auto" latinLnBrk="0"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smtClean="0">
                <a:ln>
                  <a:noFill/>
                </a:ln>
                <a:solidFill>
                  <a:prstClr val="black"/>
                </a:solidFill>
                <a:effectLst/>
                <a:uLnTx/>
                <a:uFillTx/>
                <a:latin typeface="Calibri"/>
                <a:ea typeface="宋体"/>
              </a:endParaRPr>
            </a:p>
          </p:txBody>
        </p:sp>
        <p:sp>
          <p:nvSpPr>
            <p:cNvPr id="138" name="淘宝网Chenying0907出品 468"/>
            <p:cNvSpPr>
              <a:spLocks/>
            </p:cNvSpPr>
            <p:nvPr/>
          </p:nvSpPr>
          <p:spPr bwMode="auto">
            <a:xfrm>
              <a:off x="3294063" y="3122613"/>
              <a:ext cx="657225" cy="307975"/>
            </a:xfrm>
            <a:custGeom>
              <a:avLst/>
              <a:gdLst>
                <a:gd name="T0" fmla="*/ 134 w 175"/>
                <a:gd name="T1" fmla="*/ 0 h 82"/>
                <a:gd name="T2" fmla="*/ 175 w 175"/>
                <a:gd name="T3" fmla="*/ 41 h 82"/>
                <a:gd name="T4" fmla="*/ 134 w 175"/>
                <a:gd name="T5" fmla="*/ 82 h 82"/>
                <a:gd name="T6" fmla="*/ 41 w 175"/>
                <a:gd name="T7" fmla="*/ 82 h 82"/>
                <a:gd name="T8" fmla="*/ 0 w 175"/>
                <a:gd name="T9" fmla="*/ 41 h 82"/>
                <a:gd name="T10" fmla="*/ 12 w 175"/>
                <a:gd name="T11" fmla="*/ 12 h 82"/>
                <a:gd name="T12" fmla="*/ 41 w 175"/>
                <a:gd name="T13" fmla="*/ 0 h 82"/>
                <a:gd name="T14" fmla="*/ 134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4" y="0"/>
                  </a:moveTo>
                  <a:cubicBezTo>
                    <a:pt x="156" y="0"/>
                    <a:pt x="175" y="19"/>
                    <a:pt x="175" y="41"/>
                  </a:cubicBezTo>
                  <a:cubicBezTo>
                    <a:pt x="175" y="64"/>
                    <a:pt x="156" y="82"/>
                    <a:pt x="134" y="82"/>
                  </a:cubicBezTo>
                  <a:cubicBezTo>
                    <a:pt x="41" y="82"/>
                    <a:pt x="41" y="82"/>
                    <a:pt x="41" y="82"/>
                  </a:cubicBezTo>
                  <a:cubicBezTo>
                    <a:pt x="18" y="82"/>
                    <a:pt x="0" y="64"/>
                    <a:pt x="0" y="41"/>
                  </a:cubicBezTo>
                  <a:cubicBezTo>
                    <a:pt x="0" y="30"/>
                    <a:pt x="4" y="20"/>
                    <a:pt x="12" y="12"/>
                  </a:cubicBezTo>
                  <a:cubicBezTo>
                    <a:pt x="19" y="5"/>
                    <a:pt x="29" y="0"/>
                    <a:pt x="41" y="0"/>
                  </a:cubicBezTo>
                  <a:lnTo>
                    <a:pt x="1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684851" eaLnBrk="1" fontAlgn="auto" latinLnBrk="0"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smtClean="0">
                <a:ln>
                  <a:noFill/>
                </a:ln>
                <a:solidFill>
                  <a:prstClr val="black"/>
                </a:solidFill>
                <a:effectLst/>
                <a:uLnTx/>
                <a:uFillTx/>
                <a:latin typeface="Calibri"/>
                <a:ea typeface="宋体"/>
              </a:endParaRPr>
            </a:p>
          </p:txBody>
        </p:sp>
      </p:grpSp>
      <p:sp>
        <p:nvSpPr>
          <p:cNvPr id="139" name="淘宝网Chenying0907出品 3"/>
          <p:cNvSpPr>
            <a:spLocks noChangeArrowheads="1"/>
          </p:cNvSpPr>
          <p:nvPr/>
        </p:nvSpPr>
        <p:spPr bwMode="auto">
          <a:xfrm>
            <a:off x="2083844" y="3737587"/>
            <a:ext cx="856649" cy="284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algn="ctr"/>
            <a:r>
              <a:rPr lang="zh-CN" altLang="en-US" sz="1400" b="1" dirty="0">
                <a:solidFill>
                  <a:srgbClr val="00AF92"/>
                </a:solidFill>
                <a:latin typeface="方正正纤黑简体" panose="02000000000000000000" pitchFamily="2" charset="-122"/>
                <a:ea typeface="方正正纤黑简体" panose="02000000000000000000" pitchFamily="2" charset="-122"/>
                <a:sym typeface="Arial" pitchFamily="34" charset="0"/>
              </a:rPr>
              <a:t>效益预测</a:t>
            </a:r>
          </a:p>
        </p:txBody>
      </p:sp>
      <p:sp>
        <p:nvSpPr>
          <p:cNvPr id="140" name="淘宝网Chenying0907出品 13"/>
          <p:cNvSpPr txBox="1"/>
          <p:nvPr/>
        </p:nvSpPr>
        <p:spPr>
          <a:xfrm>
            <a:off x="606653" y="4008210"/>
            <a:ext cx="2333658" cy="620463"/>
          </a:xfrm>
          <a:prstGeom prst="rect">
            <a:avLst/>
          </a:prstGeom>
          <a:noFill/>
        </p:spPr>
        <p:txBody>
          <a:bodyPr wrap="square" lIns="65824" tIns="32911" rIns="65824" bIns="32911" rtlCol="0">
            <a:spAutoFit/>
          </a:bodyPr>
          <a:lstStyle/>
          <a:p>
            <a:pPr algn="r">
              <a:lnSpc>
                <a:spcPct val="120000"/>
              </a:lnSpc>
            </a:pPr>
            <a:r>
              <a:rPr lang="zh-CN" altLang="en-US" sz="1000" dirty="0">
                <a:solidFill>
                  <a:prstClr val="black">
                    <a:lumMod val="75000"/>
                    <a:lumOff val="25000"/>
                  </a:prstClr>
                </a:solidFill>
                <a:latin typeface="方正正纤黑简体" panose="02000000000000000000" pitchFamily="2" charset="-122"/>
                <a:ea typeface="方正正纤黑简体" panose="02000000000000000000" pitchFamily="2" charset="-122"/>
                <a:sym typeface="微软雅黑" pitchFamily="34" charset="-122"/>
              </a:rPr>
              <a:t>在此录入上述图表的综合描述说明，在此录入上述图表的综合描述说明，在此录入上述图表的综合描述说明。</a:t>
            </a:r>
          </a:p>
        </p:txBody>
      </p:sp>
      <p:grpSp>
        <p:nvGrpSpPr>
          <p:cNvPr id="141" name="Group 23"/>
          <p:cNvGrpSpPr/>
          <p:nvPr/>
        </p:nvGrpSpPr>
        <p:grpSpPr>
          <a:xfrm>
            <a:off x="3477649" y="3947137"/>
            <a:ext cx="256945" cy="224003"/>
            <a:chOff x="7540014" y="4306907"/>
            <a:chExt cx="389342" cy="339426"/>
          </a:xfrm>
          <a:solidFill>
            <a:sysClr val="window" lastClr="FFFFFF"/>
          </a:solidFill>
        </p:grpSpPr>
        <p:sp>
          <p:nvSpPr>
            <p:cNvPr id="142" name="淘宝网Chenying0907出品 110"/>
            <p:cNvSpPr>
              <a:spLocks/>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dirty="0" smtClean="0">
                <a:ln>
                  <a:noFill/>
                </a:ln>
                <a:solidFill>
                  <a:prstClr val="black"/>
                </a:solidFill>
                <a:effectLst/>
                <a:uLnTx/>
                <a:uFillTx/>
                <a:latin typeface="方正正纤黑简体" panose="02000000000000000000" pitchFamily="2" charset="-122"/>
                <a:ea typeface="黑体" pitchFamily="49" charset="-122"/>
              </a:endParaRPr>
            </a:p>
          </p:txBody>
        </p:sp>
        <p:sp>
          <p:nvSpPr>
            <p:cNvPr id="143" name="淘宝网Chenying0907出品 111"/>
            <p:cNvSpPr>
              <a:spLocks/>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dirty="0" smtClean="0">
                <a:ln>
                  <a:noFill/>
                </a:ln>
                <a:solidFill>
                  <a:prstClr val="black"/>
                </a:solidFill>
                <a:effectLst/>
                <a:uLnTx/>
                <a:uFillTx/>
                <a:latin typeface="方正正纤黑简体" panose="02000000000000000000" pitchFamily="2" charset="-122"/>
                <a:ea typeface="黑体" pitchFamily="49" charset="-122"/>
              </a:endParaRPr>
            </a:p>
          </p:txBody>
        </p:sp>
        <p:sp>
          <p:nvSpPr>
            <p:cNvPr id="144" name="淘宝网Chenying0907出品 112"/>
            <p:cNvSpPr>
              <a:spLocks/>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dirty="0" smtClean="0">
                <a:ln>
                  <a:noFill/>
                </a:ln>
                <a:solidFill>
                  <a:prstClr val="black"/>
                </a:solidFill>
                <a:effectLst/>
                <a:uLnTx/>
                <a:uFillTx/>
                <a:latin typeface="方正正纤黑简体" panose="02000000000000000000" pitchFamily="2" charset="-122"/>
                <a:ea typeface="黑体" pitchFamily="49" charset="-122"/>
              </a:endParaRPr>
            </a:p>
          </p:txBody>
        </p:sp>
        <p:sp>
          <p:nvSpPr>
            <p:cNvPr id="145" name="淘宝网Chenying0907出品 113"/>
            <p:cNvSpPr>
              <a:spLocks/>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dirty="0" smtClean="0">
                <a:ln>
                  <a:noFill/>
                </a:ln>
                <a:solidFill>
                  <a:prstClr val="black"/>
                </a:solidFill>
                <a:effectLst/>
                <a:uLnTx/>
                <a:uFillTx/>
                <a:latin typeface="方正正纤黑简体" panose="02000000000000000000" pitchFamily="2" charset="-122"/>
                <a:ea typeface="黑体" pitchFamily="49" charset="-122"/>
              </a:endParaRPr>
            </a:p>
          </p:txBody>
        </p:sp>
        <p:sp>
          <p:nvSpPr>
            <p:cNvPr id="146" name="淘宝网Chenying0907出品 114"/>
            <p:cNvSpPr>
              <a:spLocks/>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dirty="0" smtClean="0">
                <a:ln>
                  <a:noFill/>
                </a:ln>
                <a:solidFill>
                  <a:prstClr val="black"/>
                </a:solidFill>
                <a:effectLst/>
                <a:uLnTx/>
                <a:uFillTx/>
                <a:latin typeface="方正正纤黑简体" panose="02000000000000000000" pitchFamily="2" charset="-122"/>
                <a:ea typeface="黑体" pitchFamily="49" charset="-122"/>
              </a:endParaRPr>
            </a:p>
          </p:txBody>
        </p:sp>
        <p:sp>
          <p:nvSpPr>
            <p:cNvPr id="147" name="淘宝网Chenying0907出品 115"/>
            <p:cNvSpPr>
              <a:spLocks/>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dirty="0" smtClean="0">
                <a:ln>
                  <a:noFill/>
                </a:ln>
                <a:solidFill>
                  <a:prstClr val="black"/>
                </a:solidFill>
                <a:effectLst/>
                <a:uLnTx/>
                <a:uFillTx/>
                <a:latin typeface="方正正纤黑简体" panose="02000000000000000000" pitchFamily="2" charset="-122"/>
                <a:ea typeface="黑体" pitchFamily="49" charset="-122"/>
              </a:endParaRPr>
            </a:p>
          </p:txBody>
        </p:sp>
        <p:sp>
          <p:nvSpPr>
            <p:cNvPr id="148" name="淘宝网Chenying0907出品 116"/>
            <p:cNvSpPr>
              <a:spLocks/>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dirty="0" smtClean="0">
                <a:ln>
                  <a:noFill/>
                </a:ln>
                <a:solidFill>
                  <a:prstClr val="black"/>
                </a:solidFill>
                <a:effectLst/>
                <a:uLnTx/>
                <a:uFillTx/>
                <a:latin typeface="方正正纤黑简体" panose="02000000000000000000" pitchFamily="2" charset="-122"/>
                <a:ea typeface="黑体" pitchFamily="49" charset="-122"/>
              </a:endParaRPr>
            </a:p>
          </p:txBody>
        </p:sp>
        <p:sp>
          <p:nvSpPr>
            <p:cNvPr id="149" name="淘宝网Chenying0907出品 117"/>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dirty="0" smtClean="0">
                <a:ln>
                  <a:noFill/>
                </a:ln>
                <a:solidFill>
                  <a:prstClr val="black"/>
                </a:solidFill>
                <a:effectLst/>
                <a:uLnTx/>
                <a:uFillTx/>
                <a:latin typeface="方正正纤黑简体" panose="02000000000000000000" pitchFamily="2" charset="-122"/>
                <a:ea typeface="黑体" pitchFamily="49" charset="-122"/>
              </a:endParaRPr>
            </a:p>
          </p:txBody>
        </p:sp>
        <p:sp>
          <p:nvSpPr>
            <p:cNvPr id="150" name="淘宝网Chenying0907出品 118"/>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dirty="0" smtClean="0">
                <a:ln>
                  <a:noFill/>
                </a:ln>
                <a:solidFill>
                  <a:prstClr val="black"/>
                </a:solidFill>
                <a:effectLst/>
                <a:uLnTx/>
                <a:uFillTx/>
                <a:latin typeface="方正正纤黑简体" panose="02000000000000000000" pitchFamily="2" charset="-122"/>
                <a:ea typeface="黑体" pitchFamily="49" charset="-122"/>
              </a:endParaRPr>
            </a:p>
          </p:txBody>
        </p:sp>
        <p:sp>
          <p:nvSpPr>
            <p:cNvPr id="151" name="淘宝网Chenying0907出品 119"/>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dirty="0" smtClean="0">
                <a:ln>
                  <a:noFill/>
                </a:ln>
                <a:solidFill>
                  <a:prstClr val="black"/>
                </a:solidFill>
                <a:effectLst/>
                <a:uLnTx/>
                <a:uFillTx/>
                <a:latin typeface="方正正纤黑简体" panose="02000000000000000000" pitchFamily="2" charset="-122"/>
                <a:ea typeface="黑体" pitchFamily="49" charset="-122"/>
              </a:endParaRPr>
            </a:p>
          </p:txBody>
        </p:sp>
        <p:sp>
          <p:nvSpPr>
            <p:cNvPr id="152" name="淘宝网Chenying0907出品 120"/>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dirty="0" smtClean="0">
                <a:ln>
                  <a:noFill/>
                </a:ln>
                <a:solidFill>
                  <a:prstClr val="black"/>
                </a:solidFill>
                <a:effectLst/>
                <a:uLnTx/>
                <a:uFillTx/>
                <a:latin typeface="方正正纤黑简体" panose="02000000000000000000" pitchFamily="2" charset="-122"/>
                <a:ea typeface="黑体" pitchFamily="49" charset="-122"/>
              </a:endParaRPr>
            </a:p>
          </p:txBody>
        </p:sp>
      </p:grpSp>
      <p:sp>
        <p:nvSpPr>
          <p:cNvPr id="153" name="淘宝网Chenying0907出品 3"/>
          <p:cNvSpPr>
            <a:spLocks noChangeArrowheads="1"/>
          </p:cNvSpPr>
          <p:nvPr/>
        </p:nvSpPr>
        <p:spPr bwMode="auto">
          <a:xfrm>
            <a:off x="4890449" y="4706338"/>
            <a:ext cx="856649" cy="284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pPr algn="ctr"/>
            <a:r>
              <a:rPr lang="zh-CN" altLang="en-US" sz="1400" b="1" dirty="0">
                <a:solidFill>
                  <a:srgbClr val="01ACBE"/>
                </a:solidFill>
                <a:latin typeface="方正正纤黑简体" panose="02000000000000000000" pitchFamily="2" charset="-122"/>
                <a:ea typeface="方正正纤黑简体" panose="02000000000000000000" pitchFamily="2" charset="-122"/>
                <a:sym typeface="Arial" pitchFamily="34" charset="0"/>
              </a:rPr>
              <a:t>团队协作</a:t>
            </a:r>
          </a:p>
        </p:txBody>
      </p:sp>
      <p:sp>
        <p:nvSpPr>
          <p:cNvPr id="154" name="淘宝网Chenying0907出品 13"/>
          <p:cNvSpPr txBox="1"/>
          <p:nvPr/>
        </p:nvSpPr>
        <p:spPr>
          <a:xfrm>
            <a:off x="5715795" y="4558606"/>
            <a:ext cx="2438400" cy="620463"/>
          </a:xfrm>
          <a:prstGeom prst="rect">
            <a:avLst/>
          </a:prstGeom>
          <a:noFill/>
        </p:spPr>
        <p:txBody>
          <a:bodyPr wrap="square" lIns="65824" tIns="32911" rIns="65824" bIns="32911" rtlCol="0">
            <a:spAutoFit/>
          </a:bodyPr>
          <a:lstStyle/>
          <a:p>
            <a:pPr>
              <a:lnSpc>
                <a:spcPct val="120000"/>
              </a:lnSpc>
            </a:pPr>
            <a:r>
              <a:rPr lang="zh-CN" altLang="en-US" sz="1000" dirty="0">
                <a:solidFill>
                  <a:prstClr val="black">
                    <a:lumMod val="75000"/>
                    <a:lumOff val="25000"/>
                  </a:prstClr>
                </a:solidFill>
                <a:latin typeface="方正正纤黑简体" panose="02000000000000000000" pitchFamily="2" charset="-122"/>
                <a:ea typeface="方正正纤黑简体" panose="02000000000000000000" pitchFamily="2" charset="-122"/>
                <a:sym typeface="微软雅黑" pitchFamily="34" charset="-122"/>
              </a:rPr>
              <a:t>在此录入上述图表的综合描述说明，在此录入上述图表的综合描述说明，在此录入上述图表的综合描述说明。</a:t>
            </a:r>
          </a:p>
        </p:txBody>
      </p:sp>
      <p:grpSp>
        <p:nvGrpSpPr>
          <p:cNvPr id="155" name="Group 9"/>
          <p:cNvGrpSpPr/>
          <p:nvPr/>
        </p:nvGrpSpPr>
        <p:grpSpPr>
          <a:xfrm>
            <a:off x="4193937" y="4792414"/>
            <a:ext cx="288608" cy="214010"/>
            <a:chOff x="4572000" y="3414713"/>
            <a:chExt cx="374651" cy="277813"/>
          </a:xfrm>
          <a:solidFill>
            <a:sysClr val="window" lastClr="FFFFFF"/>
          </a:solidFill>
        </p:grpSpPr>
        <p:sp>
          <p:nvSpPr>
            <p:cNvPr id="156" name="淘宝网Chenying0907出品 17"/>
            <p:cNvSpPr>
              <a:spLocks/>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dirty="0" smtClean="0">
                <a:ln>
                  <a:noFill/>
                </a:ln>
                <a:solidFill>
                  <a:prstClr val="black"/>
                </a:solidFill>
                <a:effectLst/>
                <a:uLnTx/>
                <a:uFillTx/>
                <a:latin typeface="方正正纤黑简体" panose="02000000000000000000" pitchFamily="2" charset="-122"/>
                <a:ea typeface="黑体" pitchFamily="49" charset="-122"/>
              </a:endParaRPr>
            </a:p>
          </p:txBody>
        </p:sp>
        <p:sp>
          <p:nvSpPr>
            <p:cNvPr id="157" name="淘宝网Chenying0907出品 18"/>
            <p:cNvSpPr>
              <a:spLocks/>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dirty="0" smtClean="0">
                <a:ln>
                  <a:noFill/>
                </a:ln>
                <a:solidFill>
                  <a:prstClr val="black"/>
                </a:solidFill>
                <a:effectLst/>
                <a:uLnTx/>
                <a:uFillTx/>
                <a:latin typeface="方正正纤黑简体" panose="02000000000000000000" pitchFamily="2" charset="-122"/>
                <a:ea typeface="黑体" pitchFamily="49" charset="-122"/>
              </a:endParaRPr>
            </a:p>
          </p:txBody>
        </p:sp>
      </p:grpSp>
    </p:spTree>
    <p:extLst>
      <p:ext uri="{BB962C8B-B14F-4D97-AF65-F5344CB8AC3E}">
        <p14:creationId xmlns:p14="http://schemas.microsoft.com/office/powerpoint/2010/main" val="1433180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80"/>
                                        </p:tgtEl>
                                        <p:attrNameLst>
                                          <p:attrName>style.visibility</p:attrName>
                                        </p:attrNameLst>
                                      </p:cBhvr>
                                      <p:to>
                                        <p:strVal val="visible"/>
                                      </p:to>
                                    </p:set>
                                    <p:animEffect transition="in" filter="wipe(down)">
                                      <p:cBhvr>
                                        <p:cTn id="7" dur="500"/>
                                        <p:tgtEl>
                                          <p:spTgt spid="80"/>
                                        </p:tgtEl>
                                      </p:cBhvr>
                                    </p:animEffect>
                                  </p:childTnLst>
                                </p:cTn>
                              </p:par>
                            </p:childTnLst>
                          </p:cTn>
                        </p:par>
                        <p:par>
                          <p:cTn id="8" fill="hold">
                            <p:stCondLst>
                              <p:cond delay="500"/>
                            </p:stCondLst>
                            <p:childTnLst>
                              <p:par>
                                <p:cTn id="9" presetID="23" presetClass="entr" presetSubtype="36" fill="hold" nodeType="afterEffect">
                                  <p:stCondLst>
                                    <p:cond delay="0"/>
                                  </p:stCondLst>
                                  <p:childTnLst>
                                    <p:set>
                                      <p:cBhvr>
                                        <p:cTn id="10" dur="1" fill="hold">
                                          <p:stCondLst>
                                            <p:cond delay="0"/>
                                          </p:stCondLst>
                                        </p:cTn>
                                        <p:tgtEl>
                                          <p:spTgt spid="81"/>
                                        </p:tgtEl>
                                        <p:attrNameLst>
                                          <p:attrName>style.visibility</p:attrName>
                                        </p:attrNameLst>
                                      </p:cBhvr>
                                      <p:to>
                                        <p:strVal val="visible"/>
                                      </p:to>
                                    </p:set>
                                    <p:anim calcmode="lin" valueType="num">
                                      <p:cBhvr>
                                        <p:cTn id="11" dur="500" fill="hold"/>
                                        <p:tgtEl>
                                          <p:spTgt spid="81"/>
                                        </p:tgtEl>
                                        <p:attrNameLst>
                                          <p:attrName>ppt_w</p:attrName>
                                        </p:attrNameLst>
                                      </p:cBhvr>
                                      <p:tavLst>
                                        <p:tav tm="0">
                                          <p:val>
                                            <p:strVal val="(6*min(max(#ppt_w*#ppt_h,.3),1)-7.4)/-.7*#ppt_w"/>
                                          </p:val>
                                        </p:tav>
                                        <p:tav tm="100000">
                                          <p:val>
                                            <p:strVal val="#ppt_w"/>
                                          </p:val>
                                        </p:tav>
                                      </p:tavLst>
                                    </p:anim>
                                    <p:anim calcmode="lin" valueType="num">
                                      <p:cBhvr>
                                        <p:cTn id="12" dur="500" fill="hold"/>
                                        <p:tgtEl>
                                          <p:spTgt spid="81"/>
                                        </p:tgtEl>
                                        <p:attrNameLst>
                                          <p:attrName>ppt_h</p:attrName>
                                        </p:attrNameLst>
                                      </p:cBhvr>
                                      <p:tavLst>
                                        <p:tav tm="0">
                                          <p:val>
                                            <p:strVal val="(6*min(max(#ppt_w*#ppt_h,.3),1)-7.4)/-.7*#ppt_h"/>
                                          </p:val>
                                        </p:tav>
                                        <p:tav tm="100000">
                                          <p:val>
                                            <p:strVal val="#ppt_h"/>
                                          </p:val>
                                        </p:tav>
                                      </p:tavLst>
                                    </p:anim>
                                    <p:anim calcmode="lin" valueType="num">
                                      <p:cBhvr>
                                        <p:cTn id="13" dur="500" fill="hold"/>
                                        <p:tgtEl>
                                          <p:spTgt spid="81"/>
                                        </p:tgtEl>
                                        <p:attrNameLst>
                                          <p:attrName>ppt_x</p:attrName>
                                        </p:attrNameLst>
                                      </p:cBhvr>
                                      <p:tavLst>
                                        <p:tav tm="0">
                                          <p:val>
                                            <p:fltVal val="0.5"/>
                                          </p:val>
                                        </p:tav>
                                        <p:tav tm="100000">
                                          <p:val>
                                            <p:strVal val="#ppt_x"/>
                                          </p:val>
                                        </p:tav>
                                      </p:tavLst>
                                    </p:anim>
                                    <p:anim calcmode="lin" valueType="num">
                                      <p:cBhvr>
                                        <p:cTn id="14" dur="500" fill="hold"/>
                                        <p:tgtEl>
                                          <p:spTgt spid="81"/>
                                        </p:tgtEl>
                                        <p:attrNameLst>
                                          <p:attrName>ppt_y</p:attrName>
                                        </p:attrNameLst>
                                      </p:cBhvr>
                                      <p:tavLst>
                                        <p:tav tm="0">
                                          <p:val>
                                            <p:strVal val="1+(6*min(max(#ppt_w*#ppt_h,.3),1)-7.4)/-.7*#ppt_h/2"/>
                                          </p:val>
                                        </p:tav>
                                        <p:tav tm="100000">
                                          <p:val>
                                            <p:strVal val="#ppt_y"/>
                                          </p:val>
                                        </p:tav>
                                      </p:tavLst>
                                    </p:anim>
                                  </p:childTnLst>
                                </p:cTn>
                              </p:par>
                              <p:par>
                                <p:cTn id="15" presetID="23" presetClass="entr" presetSubtype="36" fill="hold" nodeType="withEffect">
                                  <p:stCondLst>
                                    <p:cond delay="200"/>
                                  </p:stCondLst>
                                  <p:childTnLst>
                                    <p:set>
                                      <p:cBhvr>
                                        <p:cTn id="16" dur="1" fill="hold">
                                          <p:stCondLst>
                                            <p:cond delay="0"/>
                                          </p:stCondLst>
                                        </p:cTn>
                                        <p:tgtEl>
                                          <p:spTgt spid="86"/>
                                        </p:tgtEl>
                                        <p:attrNameLst>
                                          <p:attrName>style.visibility</p:attrName>
                                        </p:attrNameLst>
                                      </p:cBhvr>
                                      <p:to>
                                        <p:strVal val="visible"/>
                                      </p:to>
                                    </p:set>
                                    <p:anim calcmode="lin" valueType="num">
                                      <p:cBhvr>
                                        <p:cTn id="17" dur="500" fill="hold"/>
                                        <p:tgtEl>
                                          <p:spTgt spid="86"/>
                                        </p:tgtEl>
                                        <p:attrNameLst>
                                          <p:attrName>ppt_w</p:attrName>
                                        </p:attrNameLst>
                                      </p:cBhvr>
                                      <p:tavLst>
                                        <p:tav tm="0">
                                          <p:val>
                                            <p:strVal val="(6*min(max(#ppt_w*#ppt_h,.3),1)-7.4)/-.7*#ppt_w"/>
                                          </p:val>
                                        </p:tav>
                                        <p:tav tm="100000">
                                          <p:val>
                                            <p:strVal val="#ppt_w"/>
                                          </p:val>
                                        </p:tav>
                                      </p:tavLst>
                                    </p:anim>
                                    <p:anim calcmode="lin" valueType="num">
                                      <p:cBhvr>
                                        <p:cTn id="18" dur="500" fill="hold"/>
                                        <p:tgtEl>
                                          <p:spTgt spid="86"/>
                                        </p:tgtEl>
                                        <p:attrNameLst>
                                          <p:attrName>ppt_h</p:attrName>
                                        </p:attrNameLst>
                                      </p:cBhvr>
                                      <p:tavLst>
                                        <p:tav tm="0">
                                          <p:val>
                                            <p:strVal val="(6*min(max(#ppt_w*#ppt_h,.3),1)-7.4)/-.7*#ppt_h"/>
                                          </p:val>
                                        </p:tav>
                                        <p:tav tm="100000">
                                          <p:val>
                                            <p:strVal val="#ppt_h"/>
                                          </p:val>
                                        </p:tav>
                                      </p:tavLst>
                                    </p:anim>
                                    <p:anim calcmode="lin" valueType="num">
                                      <p:cBhvr>
                                        <p:cTn id="19" dur="500" fill="hold"/>
                                        <p:tgtEl>
                                          <p:spTgt spid="86"/>
                                        </p:tgtEl>
                                        <p:attrNameLst>
                                          <p:attrName>ppt_x</p:attrName>
                                        </p:attrNameLst>
                                      </p:cBhvr>
                                      <p:tavLst>
                                        <p:tav tm="0">
                                          <p:val>
                                            <p:fltVal val="0.5"/>
                                          </p:val>
                                        </p:tav>
                                        <p:tav tm="100000">
                                          <p:val>
                                            <p:strVal val="#ppt_x"/>
                                          </p:val>
                                        </p:tav>
                                      </p:tavLst>
                                    </p:anim>
                                    <p:anim calcmode="lin" valueType="num">
                                      <p:cBhvr>
                                        <p:cTn id="20" dur="500" fill="hold"/>
                                        <p:tgtEl>
                                          <p:spTgt spid="86"/>
                                        </p:tgtEl>
                                        <p:attrNameLst>
                                          <p:attrName>ppt_y</p:attrName>
                                        </p:attrNameLst>
                                      </p:cBhvr>
                                      <p:tavLst>
                                        <p:tav tm="0">
                                          <p:val>
                                            <p:strVal val="1+(6*min(max(#ppt_w*#ppt_h,.3),1)-7.4)/-.7*#ppt_h/2"/>
                                          </p:val>
                                        </p:tav>
                                        <p:tav tm="100000">
                                          <p:val>
                                            <p:strVal val="#ppt_y"/>
                                          </p:val>
                                        </p:tav>
                                      </p:tavLst>
                                    </p:anim>
                                  </p:childTnLst>
                                </p:cTn>
                              </p:par>
                              <p:par>
                                <p:cTn id="21" presetID="23" presetClass="entr" presetSubtype="36" fill="hold" nodeType="withEffect">
                                  <p:stCondLst>
                                    <p:cond delay="400"/>
                                  </p:stCondLst>
                                  <p:childTnLst>
                                    <p:set>
                                      <p:cBhvr>
                                        <p:cTn id="22" dur="1" fill="hold">
                                          <p:stCondLst>
                                            <p:cond delay="0"/>
                                          </p:stCondLst>
                                        </p:cTn>
                                        <p:tgtEl>
                                          <p:spTgt spid="96"/>
                                        </p:tgtEl>
                                        <p:attrNameLst>
                                          <p:attrName>style.visibility</p:attrName>
                                        </p:attrNameLst>
                                      </p:cBhvr>
                                      <p:to>
                                        <p:strVal val="visible"/>
                                      </p:to>
                                    </p:set>
                                    <p:anim calcmode="lin" valueType="num">
                                      <p:cBhvr>
                                        <p:cTn id="23" dur="500" fill="hold"/>
                                        <p:tgtEl>
                                          <p:spTgt spid="96"/>
                                        </p:tgtEl>
                                        <p:attrNameLst>
                                          <p:attrName>ppt_w</p:attrName>
                                        </p:attrNameLst>
                                      </p:cBhvr>
                                      <p:tavLst>
                                        <p:tav tm="0">
                                          <p:val>
                                            <p:strVal val="(6*min(max(#ppt_w*#ppt_h,.3),1)-7.4)/-.7*#ppt_w"/>
                                          </p:val>
                                        </p:tav>
                                        <p:tav tm="100000">
                                          <p:val>
                                            <p:strVal val="#ppt_w"/>
                                          </p:val>
                                        </p:tav>
                                      </p:tavLst>
                                    </p:anim>
                                    <p:anim calcmode="lin" valueType="num">
                                      <p:cBhvr>
                                        <p:cTn id="24" dur="500" fill="hold"/>
                                        <p:tgtEl>
                                          <p:spTgt spid="96"/>
                                        </p:tgtEl>
                                        <p:attrNameLst>
                                          <p:attrName>ppt_h</p:attrName>
                                        </p:attrNameLst>
                                      </p:cBhvr>
                                      <p:tavLst>
                                        <p:tav tm="0">
                                          <p:val>
                                            <p:strVal val="(6*min(max(#ppt_w*#ppt_h,.3),1)-7.4)/-.7*#ppt_h"/>
                                          </p:val>
                                        </p:tav>
                                        <p:tav tm="100000">
                                          <p:val>
                                            <p:strVal val="#ppt_h"/>
                                          </p:val>
                                        </p:tav>
                                      </p:tavLst>
                                    </p:anim>
                                    <p:anim calcmode="lin" valueType="num">
                                      <p:cBhvr>
                                        <p:cTn id="25" dur="500" fill="hold"/>
                                        <p:tgtEl>
                                          <p:spTgt spid="96"/>
                                        </p:tgtEl>
                                        <p:attrNameLst>
                                          <p:attrName>ppt_x</p:attrName>
                                        </p:attrNameLst>
                                      </p:cBhvr>
                                      <p:tavLst>
                                        <p:tav tm="0">
                                          <p:val>
                                            <p:fltVal val="0.5"/>
                                          </p:val>
                                        </p:tav>
                                        <p:tav tm="100000">
                                          <p:val>
                                            <p:strVal val="#ppt_x"/>
                                          </p:val>
                                        </p:tav>
                                      </p:tavLst>
                                    </p:anim>
                                    <p:anim calcmode="lin" valueType="num">
                                      <p:cBhvr>
                                        <p:cTn id="26" dur="500" fill="hold"/>
                                        <p:tgtEl>
                                          <p:spTgt spid="96"/>
                                        </p:tgtEl>
                                        <p:attrNameLst>
                                          <p:attrName>ppt_y</p:attrName>
                                        </p:attrNameLst>
                                      </p:cBhvr>
                                      <p:tavLst>
                                        <p:tav tm="0">
                                          <p:val>
                                            <p:strVal val="1+(6*min(max(#ppt_w*#ppt_h,.3),1)-7.4)/-.7*#ppt_h/2"/>
                                          </p:val>
                                        </p:tav>
                                        <p:tav tm="100000">
                                          <p:val>
                                            <p:strVal val="#ppt_y"/>
                                          </p:val>
                                        </p:tav>
                                      </p:tavLst>
                                    </p:anim>
                                  </p:childTnLst>
                                </p:cTn>
                              </p:par>
                              <p:par>
                                <p:cTn id="27" presetID="23" presetClass="entr" presetSubtype="36" fill="hold" nodeType="withEffect">
                                  <p:stCondLst>
                                    <p:cond delay="600"/>
                                  </p:stCondLst>
                                  <p:childTnLst>
                                    <p:set>
                                      <p:cBhvr>
                                        <p:cTn id="28" dur="1" fill="hold">
                                          <p:stCondLst>
                                            <p:cond delay="0"/>
                                          </p:stCondLst>
                                        </p:cTn>
                                        <p:tgtEl>
                                          <p:spTgt spid="101"/>
                                        </p:tgtEl>
                                        <p:attrNameLst>
                                          <p:attrName>style.visibility</p:attrName>
                                        </p:attrNameLst>
                                      </p:cBhvr>
                                      <p:to>
                                        <p:strVal val="visible"/>
                                      </p:to>
                                    </p:set>
                                    <p:anim calcmode="lin" valueType="num">
                                      <p:cBhvr>
                                        <p:cTn id="29" dur="500" fill="hold"/>
                                        <p:tgtEl>
                                          <p:spTgt spid="101"/>
                                        </p:tgtEl>
                                        <p:attrNameLst>
                                          <p:attrName>ppt_w</p:attrName>
                                        </p:attrNameLst>
                                      </p:cBhvr>
                                      <p:tavLst>
                                        <p:tav tm="0">
                                          <p:val>
                                            <p:strVal val="(6*min(max(#ppt_w*#ppt_h,.3),1)-7.4)/-.7*#ppt_w"/>
                                          </p:val>
                                        </p:tav>
                                        <p:tav tm="100000">
                                          <p:val>
                                            <p:strVal val="#ppt_w"/>
                                          </p:val>
                                        </p:tav>
                                      </p:tavLst>
                                    </p:anim>
                                    <p:anim calcmode="lin" valueType="num">
                                      <p:cBhvr>
                                        <p:cTn id="30" dur="500" fill="hold"/>
                                        <p:tgtEl>
                                          <p:spTgt spid="101"/>
                                        </p:tgtEl>
                                        <p:attrNameLst>
                                          <p:attrName>ppt_h</p:attrName>
                                        </p:attrNameLst>
                                      </p:cBhvr>
                                      <p:tavLst>
                                        <p:tav tm="0">
                                          <p:val>
                                            <p:strVal val="(6*min(max(#ppt_w*#ppt_h,.3),1)-7.4)/-.7*#ppt_h"/>
                                          </p:val>
                                        </p:tav>
                                        <p:tav tm="100000">
                                          <p:val>
                                            <p:strVal val="#ppt_h"/>
                                          </p:val>
                                        </p:tav>
                                      </p:tavLst>
                                    </p:anim>
                                    <p:anim calcmode="lin" valueType="num">
                                      <p:cBhvr>
                                        <p:cTn id="31" dur="500" fill="hold"/>
                                        <p:tgtEl>
                                          <p:spTgt spid="101"/>
                                        </p:tgtEl>
                                        <p:attrNameLst>
                                          <p:attrName>ppt_x</p:attrName>
                                        </p:attrNameLst>
                                      </p:cBhvr>
                                      <p:tavLst>
                                        <p:tav tm="0">
                                          <p:val>
                                            <p:fltVal val="0.5"/>
                                          </p:val>
                                        </p:tav>
                                        <p:tav tm="100000">
                                          <p:val>
                                            <p:strVal val="#ppt_x"/>
                                          </p:val>
                                        </p:tav>
                                      </p:tavLst>
                                    </p:anim>
                                    <p:anim calcmode="lin" valueType="num">
                                      <p:cBhvr>
                                        <p:cTn id="32" dur="500" fill="hold"/>
                                        <p:tgtEl>
                                          <p:spTgt spid="101"/>
                                        </p:tgtEl>
                                        <p:attrNameLst>
                                          <p:attrName>ppt_y</p:attrName>
                                        </p:attrNameLst>
                                      </p:cBhvr>
                                      <p:tavLst>
                                        <p:tav tm="0">
                                          <p:val>
                                            <p:strVal val="1+(6*min(max(#ppt_w*#ppt_h,.3),1)-7.4)/-.7*#ppt_h/2"/>
                                          </p:val>
                                        </p:tav>
                                        <p:tav tm="100000">
                                          <p:val>
                                            <p:strVal val="#ppt_y"/>
                                          </p:val>
                                        </p:tav>
                                      </p:tavLst>
                                    </p:anim>
                                  </p:childTnLst>
                                </p:cTn>
                              </p:par>
                              <p:par>
                                <p:cTn id="33" presetID="23" presetClass="entr" presetSubtype="36" fill="hold" nodeType="withEffect">
                                  <p:stCondLst>
                                    <p:cond delay="900"/>
                                  </p:stCondLst>
                                  <p:childTnLst>
                                    <p:set>
                                      <p:cBhvr>
                                        <p:cTn id="34" dur="1" fill="hold">
                                          <p:stCondLst>
                                            <p:cond delay="0"/>
                                          </p:stCondLst>
                                        </p:cTn>
                                        <p:tgtEl>
                                          <p:spTgt spid="106"/>
                                        </p:tgtEl>
                                        <p:attrNameLst>
                                          <p:attrName>style.visibility</p:attrName>
                                        </p:attrNameLst>
                                      </p:cBhvr>
                                      <p:to>
                                        <p:strVal val="visible"/>
                                      </p:to>
                                    </p:set>
                                    <p:anim calcmode="lin" valueType="num">
                                      <p:cBhvr>
                                        <p:cTn id="35" dur="500" fill="hold"/>
                                        <p:tgtEl>
                                          <p:spTgt spid="106"/>
                                        </p:tgtEl>
                                        <p:attrNameLst>
                                          <p:attrName>ppt_w</p:attrName>
                                        </p:attrNameLst>
                                      </p:cBhvr>
                                      <p:tavLst>
                                        <p:tav tm="0">
                                          <p:val>
                                            <p:strVal val="(6*min(max(#ppt_w*#ppt_h,.3),1)-7.4)/-.7*#ppt_w"/>
                                          </p:val>
                                        </p:tav>
                                        <p:tav tm="100000">
                                          <p:val>
                                            <p:strVal val="#ppt_w"/>
                                          </p:val>
                                        </p:tav>
                                      </p:tavLst>
                                    </p:anim>
                                    <p:anim calcmode="lin" valueType="num">
                                      <p:cBhvr>
                                        <p:cTn id="36" dur="500" fill="hold"/>
                                        <p:tgtEl>
                                          <p:spTgt spid="106"/>
                                        </p:tgtEl>
                                        <p:attrNameLst>
                                          <p:attrName>ppt_h</p:attrName>
                                        </p:attrNameLst>
                                      </p:cBhvr>
                                      <p:tavLst>
                                        <p:tav tm="0">
                                          <p:val>
                                            <p:strVal val="(6*min(max(#ppt_w*#ppt_h,.3),1)-7.4)/-.7*#ppt_h"/>
                                          </p:val>
                                        </p:tav>
                                        <p:tav tm="100000">
                                          <p:val>
                                            <p:strVal val="#ppt_h"/>
                                          </p:val>
                                        </p:tav>
                                      </p:tavLst>
                                    </p:anim>
                                    <p:anim calcmode="lin" valueType="num">
                                      <p:cBhvr>
                                        <p:cTn id="37" dur="500" fill="hold"/>
                                        <p:tgtEl>
                                          <p:spTgt spid="106"/>
                                        </p:tgtEl>
                                        <p:attrNameLst>
                                          <p:attrName>ppt_x</p:attrName>
                                        </p:attrNameLst>
                                      </p:cBhvr>
                                      <p:tavLst>
                                        <p:tav tm="0">
                                          <p:val>
                                            <p:fltVal val="0.5"/>
                                          </p:val>
                                        </p:tav>
                                        <p:tav tm="100000">
                                          <p:val>
                                            <p:strVal val="#ppt_x"/>
                                          </p:val>
                                        </p:tav>
                                      </p:tavLst>
                                    </p:anim>
                                    <p:anim calcmode="lin" valueType="num">
                                      <p:cBhvr>
                                        <p:cTn id="38" dur="500" fill="hold"/>
                                        <p:tgtEl>
                                          <p:spTgt spid="106"/>
                                        </p:tgtEl>
                                        <p:attrNameLst>
                                          <p:attrName>ppt_y</p:attrName>
                                        </p:attrNameLst>
                                      </p:cBhvr>
                                      <p:tavLst>
                                        <p:tav tm="0">
                                          <p:val>
                                            <p:strVal val="1+(6*min(max(#ppt_w*#ppt_h,.3),1)-7.4)/-.7*#ppt_h/2"/>
                                          </p:val>
                                        </p:tav>
                                        <p:tav tm="100000">
                                          <p:val>
                                            <p:strVal val="#ppt_y"/>
                                          </p:val>
                                        </p:tav>
                                      </p:tavLst>
                                    </p:anim>
                                  </p:childTnLst>
                                </p:cTn>
                              </p:par>
                              <p:par>
                                <p:cTn id="39" presetID="23" presetClass="entr" presetSubtype="36" fill="hold" nodeType="withEffect">
                                  <p:stCondLst>
                                    <p:cond delay="1100"/>
                                  </p:stCondLst>
                                  <p:childTnLst>
                                    <p:set>
                                      <p:cBhvr>
                                        <p:cTn id="40" dur="1" fill="hold">
                                          <p:stCondLst>
                                            <p:cond delay="0"/>
                                          </p:stCondLst>
                                        </p:cTn>
                                        <p:tgtEl>
                                          <p:spTgt spid="91"/>
                                        </p:tgtEl>
                                        <p:attrNameLst>
                                          <p:attrName>style.visibility</p:attrName>
                                        </p:attrNameLst>
                                      </p:cBhvr>
                                      <p:to>
                                        <p:strVal val="visible"/>
                                      </p:to>
                                    </p:set>
                                    <p:anim calcmode="lin" valueType="num">
                                      <p:cBhvr>
                                        <p:cTn id="41" dur="500" fill="hold"/>
                                        <p:tgtEl>
                                          <p:spTgt spid="91"/>
                                        </p:tgtEl>
                                        <p:attrNameLst>
                                          <p:attrName>ppt_w</p:attrName>
                                        </p:attrNameLst>
                                      </p:cBhvr>
                                      <p:tavLst>
                                        <p:tav tm="0">
                                          <p:val>
                                            <p:strVal val="(6*min(max(#ppt_w*#ppt_h,.3),1)-7.4)/-.7*#ppt_w"/>
                                          </p:val>
                                        </p:tav>
                                        <p:tav tm="100000">
                                          <p:val>
                                            <p:strVal val="#ppt_w"/>
                                          </p:val>
                                        </p:tav>
                                      </p:tavLst>
                                    </p:anim>
                                    <p:anim calcmode="lin" valueType="num">
                                      <p:cBhvr>
                                        <p:cTn id="42" dur="500" fill="hold"/>
                                        <p:tgtEl>
                                          <p:spTgt spid="91"/>
                                        </p:tgtEl>
                                        <p:attrNameLst>
                                          <p:attrName>ppt_h</p:attrName>
                                        </p:attrNameLst>
                                      </p:cBhvr>
                                      <p:tavLst>
                                        <p:tav tm="0">
                                          <p:val>
                                            <p:strVal val="(6*min(max(#ppt_w*#ppt_h,.3),1)-7.4)/-.7*#ppt_h"/>
                                          </p:val>
                                        </p:tav>
                                        <p:tav tm="100000">
                                          <p:val>
                                            <p:strVal val="#ppt_h"/>
                                          </p:val>
                                        </p:tav>
                                      </p:tavLst>
                                    </p:anim>
                                    <p:anim calcmode="lin" valueType="num">
                                      <p:cBhvr>
                                        <p:cTn id="43" dur="500" fill="hold"/>
                                        <p:tgtEl>
                                          <p:spTgt spid="91"/>
                                        </p:tgtEl>
                                        <p:attrNameLst>
                                          <p:attrName>ppt_x</p:attrName>
                                        </p:attrNameLst>
                                      </p:cBhvr>
                                      <p:tavLst>
                                        <p:tav tm="0">
                                          <p:val>
                                            <p:fltVal val="0.5"/>
                                          </p:val>
                                        </p:tav>
                                        <p:tav tm="100000">
                                          <p:val>
                                            <p:strVal val="#ppt_x"/>
                                          </p:val>
                                        </p:tav>
                                      </p:tavLst>
                                    </p:anim>
                                    <p:anim calcmode="lin" valueType="num">
                                      <p:cBhvr>
                                        <p:cTn id="44" dur="500" fill="hold"/>
                                        <p:tgtEl>
                                          <p:spTgt spid="91"/>
                                        </p:tgtEl>
                                        <p:attrNameLst>
                                          <p:attrName>ppt_y</p:attrName>
                                        </p:attrNameLst>
                                      </p:cBhvr>
                                      <p:tavLst>
                                        <p:tav tm="0">
                                          <p:val>
                                            <p:strVal val="1+(6*min(max(#ppt_w*#ppt_h,.3),1)-7.4)/-.7*#ppt_h/2"/>
                                          </p:val>
                                        </p:tav>
                                        <p:tav tm="100000">
                                          <p:val>
                                            <p:strVal val="#ppt_y"/>
                                          </p:val>
                                        </p:tav>
                                      </p:tavLst>
                                    </p:anim>
                                  </p:childTnLst>
                                </p:cTn>
                              </p:par>
                            </p:childTnLst>
                          </p:cTn>
                        </p:par>
                        <p:par>
                          <p:cTn id="45" fill="hold">
                            <p:stCondLst>
                              <p:cond delay="2100"/>
                            </p:stCondLst>
                            <p:childTnLst>
                              <p:par>
                                <p:cTn id="46" presetID="31" presetClass="entr" presetSubtype="0" fill="hold" nodeType="afterEffect">
                                  <p:stCondLst>
                                    <p:cond delay="0"/>
                                  </p:stCondLst>
                                  <p:childTnLst>
                                    <p:set>
                                      <p:cBhvr>
                                        <p:cTn id="47" dur="1" fill="hold">
                                          <p:stCondLst>
                                            <p:cond delay="0"/>
                                          </p:stCondLst>
                                        </p:cTn>
                                        <p:tgtEl>
                                          <p:spTgt spid="111"/>
                                        </p:tgtEl>
                                        <p:attrNameLst>
                                          <p:attrName>style.visibility</p:attrName>
                                        </p:attrNameLst>
                                      </p:cBhvr>
                                      <p:to>
                                        <p:strVal val="visible"/>
                                      </p:to>
                                    </p:set>
                                    <p:anim calcmode="lin" valueType="num">
                                      <p:cBhvr>
                                        <p:cTn id="48" dur="500" fill="hold"/>
                                        <p:tgtEl>
                                          <p:spTgt spid="111"/>
                                        </p:tgtEl>
                                        <p:attrNameLst>
                                          <p:attrName>ppt_w</p:attrName>
                                        </p:attrNameLst>
                                      </p:cBhvr>
                                      <p:tavLst>
                                        <p:tav tm="0">
                                          <p:val>
                                            <p:fltVal val="0"/>
                                          </p:val>
                                        </p:tav>
                                        <p:tav tm="100000">
                                          <p:val>
                                            <p:strVal val="#ppt_w"/>
                                          </p:val>
                                        </p:tav>
                                      </p:tavLst>
                                    </p:anim>
                                    <p:anim calcmode="lin" valueType="num">
                                      <p:cBhvr>
                                        <p:cTn id="49" dur="500" fill="hold"/>
                                        <p:tgtEl>
                                          <p:spTgt spid="111"/>
                                        </p:tgtEl>
                                        <p:attrNameLst>
                                          <p:attrName>ppt_h</p:attrName>
                                        </p:attrNameLst>
                                      </p:cBhvr>
                                      <p:tavLst>
                                        <p:tav tm="0">
                                          <p:val>
                                            <p:fltVal val="0"/>
                                          </p:val>
                                        </p:tav>
                                        <p:tav tm="100000">
                                          <p:val>
                                            <p:strVal val="#ppt_h"/>
                                          </p:val>
                                        </p:tav>
                                      </p:tavLst>
                                    </p:anim>
                                    <p:anim calcmode="lin" valueType="num">
                                      <p:cBhvr>
                                        <p:cTn id="50" dur="500" fill="hold"/>
                                        <p:tgtEl>
                                          <p:spTgt spid="111"/>
                                        </p:tgtEl>
                                        <p:attrNameLst>
                                          <p:attrName>style.rotation</p:attrName>
                                        </p:attrNameLst>
                                      </p:cBhvr>
                                      <p:tavLst>
                                        <p:tav tm="0">
                                          <p:val>
                                            <p:fltVal val="90"/>
                                          </p:val>
                                        </p:tav>
                                        <p:tav tm="100000">
                                          <p:val>
                                            <p:fltVal val="0"/>
                                          </p:val>
                                        </p:tav>
                                      </p:tavLst>
                                    </p:anim>
                                    <p:animEffect transition="in" filter="fade">
                                      <p:cBhvr>
                                        <p:cTn id="51" dur="500"/>
                                        <p:tgtEl>
                                          <p:spTgt spid="111"/>
                                        </p:tgtEl>
                                      </p:cBhvr>
                                    </p:animEffect>
                                  </p:childTnLst>
                                </p:cTn>
                              </p:par>
                            </p:childTnLst>
                          </p:cTn>
                        </p:par>
                        <p:par>
                          <p:cTn id="52" fill="hold">
                            <p:stCondLst>
                              <p:cond delay="2600"/>
                            </p:stCondLst>
                            <p:childTnLst>
                              <p:par>
                                <p:cTn id="53" presetID="22" presetClass="entr" presetSubtype="8" fill="hold" grpId="0" nodeType="afterEffect">
                                  <p:stCondLst>
                                    <p:cond delay="0"/>
                                  </p:stCondLst>
                                  <p:childTnLst>
                                    <p:set>
                                      <p:cBhvr>
                                        <p:cTn id="54" dur="1" fill="hold">
                                          <p:stCondLst>
                                            <p:cond delay="0"/>
                                          </p:stCondLst>
                                        </p:cTn>
                                        <p:tgtEl>
                                          <p:spTgt spid="115"/>
                                        </p:tgtEl>
                                        <p:attrNameLst>
                                          <p:attrName>style.visibility</p:attrName>
                                        </p:attrNameLst>
                                      </p:cBhvr>
                                      <p:to>
                                        <p:strVal val="visible"/>
                                      </p:to>
                                    </p:set>
                                    <p:animEffect transition="in" filter="wipe(left)">
                                      <p:cBhvr>
                                        <p:cTn id="55" dur="500"/>
                                        <p:tgtEl>
                                          <p:spTgt spid="115"/>
                                        </p:tgtEl>
                                      </p:cBhvr>
                                    </p:animEffect>
                                  </p:childTnLst>
                                </p:cTn>
                              </p:par>
                              <p:par>
                                <p:cTn id="56" presetID="22" presetClass="entr" presetSubtype="2" fill="hold" grpId="0" nodeType="withEffect">
                                  <p:stCondLst>
                                    <p:cond delay="0"/>
                                  </p:stCondLst>
                                  <p:childTnLst>
                                    <p:set>
                                      <p:cBhvr>
                                        <p:cTn id="57" dur="1" fill="hold">
                                          <p:stCondLst>
                                            <p:cond delay="0"/>
                                          </p:stCondLst>
                                        </p:cTn>
                                        <p:tgtEl>
                                          <p:spTgt spid="116"/>
                                        </p:tgtEl>
                                        <p:attrNameLst>
                                          <p:attrName>style.visibility</p:attrName>
                                        </p:attrNameLst>
                                      </p:cBhvr>
                                      <p:to>
                                        <p:strVal val="visible"/>
                                      </p:to>
                                    </p:set>
                                    <p:animEffect transition="in" filter="wipe(right)">
                                      <p:cBhvr>
                                        <p:cTn id="58" dur="750"/>
                                        <p:tgtEl>
                                          <p:spTgt spid="116"/>
                                        </p:tgtEl>
                                      </p:cBhvr>
                                    </p:animEffect>
                                  </p:childTnLst>
                                </p:cTn>
                              </p:par>
                            </p:childTnLst>
                          </p:cTn>
                        </p:par>
                        <p:par>
                          <p:cTn id="59" fill="hold">
                            <p:stCondLst>
                              <p:cond delay="3350"/>
                            </p:stCondLst>
                            <p:childTnLst>
                              <p:par>
                                <p:cTn id="60" presetID="31" presetClass="entr" presetSubtype="0" fill="hold" grpId="0" nodeType="afterEffect">
                                  <p:stCondLst>
                                    <p:cond delay="0"/>
                                  </p:stCondLst>
                                  <p:childTnLst>
                                    <p:set>
                                      <p:cBhvr>
                                        <p:cTn id="61" dur="1" fill="hold">
                                          <p:stCondLst>
                                            <p:cond delay="0"/>
                                          </p:stCondLst>
                                        </p:cTn>
                                        <p:tgtEl>
                                          <p:spTgt spid="119"/>
                                        </p:tgtEl>
                                        <p:attrNameLst>
                                          <p:attrName>style.visibility</p:attrName>
                                        </p:attrNameLst>
                                      </p:cBhvr>
                                      <p:to>
                                        <p:strVal val="visible"/>
                                      </p:to>
                                    </p:set>
                                    <p:anim calcmode="lin" valueType="num">
                                      <p:cBhvr>
                                        <p:cTn id="62" dur="500" fill="hold"/>
                                        <p:tgtEl>
                                          <p:spTgt spid="119"/>
                                        </p:tgtEl>
                                        <p:attrNameLst>
                                          <p:attrName>ppt_w</p:attrName>
                                        </p:attrNameLst>
                                      </p:cBhvr>
                                      <p:tavLst>
                                        <p:tav tm="0">
                                          <p:val>
                                            <p:fltVal val="0"/>
                                          </p:val>
                                        </p:tav>
                                        <p:tav tm="100000">
                                          <p:val>
                                            <p:strVal val="#ppt_w"/>
                                          </p:val>
                                        </p:tav>
                                      </p:tavLst>
                                    </p:anim>
                                    <p:anim calcmode="lin" valueType="num">
                                      <p:cBhvr>
                                        <p:cTn id="63" dur="500" fill="hold"/>
                                        <p:tgtEl>
                                          <p:spTgt spid="119"/>
                                        </p:tgtEl>
                                        <p:attrNameLst>
                                          <p:attrName>ppt_h</p:attrName>
                                        </p:attrNameLst>
                                      </p:cBhvr>
                                      <p:tavLst>
                                        <p:tav tm="0">
                                          <p:val>
                                            <p:fltVal val="0"/>
                                          </p:val>
                                        </p:tav>
                                        <p:tav tm="100000">
                                          <p:val>
                                            <p:strVal val="#ppt_h"/>
                                          </p:val>
                                        </p:tav>
                                      </p:tavLst>
                                    </p:anim>
                                    <p:anim calcmode="lin" valueType="num">
                                      <p:cBhvr>
                                        <p:cTn id="64" dur="500" fill="hold"/>
                                        <p:tgtEl>
                                          <p:spTgt spid="119"/>
                                        </p:tgtEl>
                                        <p:attrNameLst>
                                          <p:attrName>style.rotation</p:attrName>
                                        </p:attrNameLst>
                                      </p:cBhvr>
                                      <p:tavLst>
                                        <p:tav tm="0">
                                          <p:val>
                                            <p:fltVal val="90"/>
                                          </p:val>
                                        </p:tav>
                                        <p:tav tm="100000">
                                          <p:val>
                                            <p:fltVal val="0"/>
                                          </p:val>
                                        </p:tav>
                                      </p:tavLst>
                                    </p:anim>
                                    <p:animEffect transition="in" filter="fade">
                                      <p:cBhvr>
                                        <p:cTn id="65" dur="500"/>
                                        <p:tgtEl>
                                          <p:spTgt spid="119"/>
                                        </p:tgtEl>
                                      </p:cBhvr>
                                    </p:animEffect>
                                  </p:childTnLst>
                                </p:cTn>
                              </p:par>
                            </p:childTnLst>
                          </p:cTn>
                        </p:par>
                        <p:par>
                          <p:cTn id="66" fill="hold">
                            <p:stCondLst>
                              <p:cond delay="3850"/>
                            </p:stCondLst>
                            <p:childTnLst>
                              <p:par>
                                <p:cTn id="67" presetID="22" presetClass="entr" presetSubtype="8" fill="hold" grpId="0" nodeType="afterEffect">
                                  <p:stCondLst>
                                    <p:cond delay="0"/>
                                  </p:stCondLst>
                                  <p:childTnLst>
                                    <p:set>
                                      <p:cBhvr>
                                        <p:cTn id="68" dur="1" fill="hold">
                                          <p:stCondLst>
                                            <p:cond delay="0"/>
                                          </p:stCondLst>
                                        </p:cTn>
                                        <p:tgtEl>
                                          <p:spTgt spid="117"/>
                                        </p:tgtEl>
                                        <p:attrNameLst>
                                          <p:attrName>style.visibility</p:attrName>
                                        </p:attrNameLst>
                                      </p:cBhvr>
                                      <p:to>
                                        <p:strVal val="visible"/>
                                      </p:to>
                                    </p:set>
                                    <p:animEffect transition="in" filter="wipe(left)">
                                      <p:cBhvr>
                                        <p:cTn id="69" dur="500"/>
                                        <p:tgtEl>
                                          <p:spTgt spid="117"/>
                                        </p:tgtEl>
                                      </p:cBhvr>
                                    </p:animEffect>
                                  </p:childTnLst>
                                </p:cTn>
                              </p:par>
                              <p:par>
                                <p:cTn id="70" presetID="22" presetClass="entr" presetSubtype="2" fill="hold" grpId="0" nodeType="withEffect">
                                  <p:stCondLst>
                                    <p:cond delay="0"/>
                                  </p:stCondLst>
                                  <p:childTnLst>
                                    <p:set>
                                      <p:cBhvr>
                                        <p:cTn id="71" dur="1" fill="hold">
                                          <p:stCondLst>
                                            <p:cond delay="0"/>
                                          </p:stCondLst>
                                        </p:cTn>
                                        <p:tgtEl>
                                          <p:spTgt spid="118"/>
                                        </p:tgtEl>
                                        <p:attrNameLst>
                                          <p:attrName>style.visibility</p:attrName>
                                        </p:attrNameLst>
                                      </p:cBhvr>
                                      <p:to>
                                        <p:strVal val="visible"/>
                                      </p:to>
                                    </p:set>
                                    <p:animEffect transition="in" filter="wipe(right)">
                                      <p:cBhvr>
                                        <p:cTn id="72" dur="750"/>
                                        <p:tgtEl>
                                          <p:spTgt spid="118"/>
                                        </p:tgtEl>
                                      </p:cBhvr>
                                    </p:animEffect>
                                  </p:childTnLst>
                                </p:cTn>
                              </p:par>
                            </p:childTnLst>
                          </p:cTn>
                        </p:par>
                        <p:par>
                          <p:cTn id="73" fill="hold">
                            <p:stCondLst>
                              <p:cond delay="4600"/>
                            </p:stCondLst>
                            <p:childTnLst>
                              <p:par>
                                <p:cTn id="74" presetID="31" presetClass="entr" presetSubtype="0" fill="hold" nodeType="afterEffect">
                                  <p:stCondLst>
                                    <p:cond delay="0"/>
                                  </p:stCondLst>
                                  <p:childTnLst>
                                    <p:set>
                                      <p:cBhvr>
                                        <p:cTn id="75" dur="1" fill="hold">
                                          <p:stCondLst>
                                            <p:cond delay="0"/>
                                          </p:stCondLst>
                                        </p:cTn>
                                        <p:tgtEl>
                                          <p:spTgt spid="122"/>
                                        </p:tgtEl>
                                        <p:attrNameLst>
                                          <p:attrName>style.visibility</p:attrName>
                                        </p:attrNameLst>
                                      </p:cBhvr>
                                      <p:to>
                                        <p:strVal val="visible"/>
                                      </p:to>
                                    </p:set>
                                    <p:anim calcmode="lin" valueType="num">
                                      <p:cBhvr>
                                        <p:cTn id="76" dur="500" fill="hold"/>
                                        <p:tgtEl>
                                          <p:spTgt spid="122"/>
                                        </p:tgtEl>
                                        <p:attrNameLst>
                                          <p:attrName>ppt_w</p:attrName>
                                        </p:attrNameLst>
                                      </p:cBhvr>
                                      <p:tavLst>
                                        <p:tav tm="0">
                                          <p:val>
                                            <p:fltVal val="0"/>
                                          </p:val>
                                        </p:tav>
                                        <p:tav tm="100000">
                                          <p:val>
                                            <p:strVal val="#ppt_w"/>
                                          </p:val>
                                        </p:tav>
                                      </p:tavLst>
                                    </p:anim>
                                    <p:anim calcmode="lin" valueType="num">
                                      <p:cBhvr>
                                        <p:cTn id="77" dur="500" fill="hold"/>
                                        <p:tgtEl>
                                          <p:spTgt spid="122"/>
                                        </p:tgtEl>
                                        <p:attrNameLst>
                                          <p:attrName>ppt_h</p:attrName>
                                        </p:attrNameLst>
                                      </p:cBhvr>
                                      <p:tavLst>
                                        <p:tav tm="0">
                                          <p:val>
                                            <p:fltVal val="0"/>
                                          </p:val>
                                        </p:tav>
                                        <p:tav tm="100000">
                                          <p:val>
                                            <p:strVal val="#ppt_h"/>
                                          </p:val>
                                        </p:tav>
                                      </p:tavLst>
                                    </p:anim>
                                    <p:anim calcmode="lin" valueType="num">
                                      <p:cBhvr>
                                        <p:cTn id="78" dur="500" fill="hold"/>
                                        <p:tgtEl>
                                          <p:spTgt spid="122"/>
                                        </p:tgtEl>
                                        <p:attrNameLst>
                                          <p:attrName>style.rotation</p:attrName>
                                        </p:attrNameLst>
                                      </p:cBhvr>
                                      <p:tavLst>
                                        <p:tav tm="0">
                                          <p:val>
                                            <p:fltVal val="90"/>
                                          </p:val>
                                        </p:tav>
                                        <p:tav tm="100000">
                                          <p:val>
                                            <p:fltVal val="0"/>
                                          </p:val>
                                        </p:tav>
                                      </p:tavLst>
                                    </p:anim>
                                    <p:animEffect transition="in" filter="fade">
                                      <p:cBhvr>
                                        <p:cTn id="79" dur="500"/>
                                        <p:tgtEl>
                                          <p:spTgt spid="122"/>
                                        </p:tgtEl>
                                      </p:cBhvr>
                                    </p:animEffect>
                                  </p:childTnLst>
                                </p:cTn>
                              </p:par>
                            </p:childTnLst>
                          </p:cTn>
                        </p:par>
                        <p:par>
                          <p:cTn id="80" fill="hold">
                            <p:stCondLst>
                              <p:cond delay="5100"/>
                            </p:stCondLst>
                            <p:childTnLst>
                              <p:par>
                                <p:cTn id="81" presetID="22" presetClass="entr" presetSubtype="8" fill="hold" grpId="0" nodeType="afterEffect">
                                  <p:stCondLst>
                                    <p:cond delay="0"/>
                                  </p:stCondLst>
                                  <p:childTnLst>
                                    <p:set>
                                      <p:cBhvr>
                                        <p:cTn id="82" dur="1" fill="hold">
                                          <p:stCondLst>
                                            <p:cond delay="0"/>
                                          </p:stCondLst>
                                        </p:cTn>
                                        <p:tgtEl>
                                          <p:spTgt spid="120"/>
                                        </p:tgtEl>
                                        <p:attrNameLst>
                                          <p:attrName>style.visibility</p:attrName>
                                        </p:attrNameLst>
                                      </p:cBhvr>
                                      <p:to>
                                        <p:strVal val="visible"/>
                                      </p:to>
                                    </p:set>
                                    <p:animEffect transition="in" filter="wipe(left)">
                                      <p:cBhvr>
                                        <p:cTn id="83" dur="500"/>
                                        <p:tgtEl>
                                          <p:spTgt spid="120"/>
                                        </p:tgtEl>
                                      </p:cBhvr>
                                    </p:animEffect>
                                  </p:childTnLst>
                                </p:cTn>
                              </p:par>
                              <p:par>
                                <p:cTn id="84" presetID="22" presetClass="entr" presetSubtype="2" fill="hold" grpId="0" nodeType="withEffect">
                                  <p:stCondLst>
                                    <p:cond delay="0"/>
                                  </p:stCondLst>
                                  <p:childTnLst>
                                    <p:set>
                                      <p:cBhvr>
                                        <p:cTn id="85" dur="1" fill="hold">
                                          <p:stCondLst>
                                            <p:cond delay="0"/>
                                          </p:stCondLst>
                                        </p:cTn>
                                        <p:tgtEl>
                                          <p:spTgt spid="121"/>
                                        </p:tgtEl>
                                        <p:attrNameLst>
                                          <p:attrName>style.visibility</p:attrName>
                                        </p:attrNameLst>
                                      </p:cBhvr>
                                      <p:to>
                                        <p:strVal val="visible"/>
                                      </p:to>
                                    </p:set>
                                    <p:animEffect transition="in" filter="wipe(right)">
                                      <p:cBhvr>
                                        <p:cTn id="86" dur="750"/>
                                        <p:tgtEl>
                                          <p:spTgt spid="121"/>
                                        </p:tgtEl>
                                      </p:cBhvr>
                                    </p:animEffect>
                                  </p:childTnLst>
                                </p:cTn>
                              </p:par>
                            </p:childTnLst>
                          </p:cTn>
                        </p:par>
                        <p:par>
                          <p:cTn id="87" fill="hold">
                            <p:stCondLst>
                              <p:cond delay="5850"/>
                            </p:stCondLst>
                            <p:childTnLst>
                              <p:par>
                                <p:cTn id="88" presetID="31" presetClass="entr" presetSubtype="0" fill="hold" nodeType="afterEffect">
                                  <p:stCondLst>
                                    <p:cond delay="0"/>
                                  </p:stCondLst>
                                  <p:childTnLst>
                                    <p:set>
                                      <p:cBhvr>
                                        <p:cTn id="89" dur="1" fill="hold">
                                          <p:stCondLst>
                                            <p:cond delay="0"/>
                                          </p:stCondLst>
                                        </p:cTn>
                                        <p:tgtEl>
                                          <p:spTgt spid="127"/>
                                        </p:tgtEl>
                                        <p:attrNameLst>
                                          <p:attrName>style.visibility</p:attrName>
                                        </p:attrNameLst>
                                      </p:cBhvr>
                                      <p:to>
                                        <p:strVal val="visible"/>
                                      </p:to>
                                    </p:set>
                                    <p:anim calcmode="lin" valueType="num">
                                      <p:cBhvr>
                                        <p:cTn id="90" dur="500" fill="hold"/>
                                        <p:tgtEl>
                                          <p:spTgt spid="127"/>
                                        </p:tgtEl>
                                        <p:attrNameLst>
                                          <p:attrName>ppt_w</p:attrName>
                                        </p:attrNameLst>
                                      </p:cBhvr>
                                      <p:tavLst>
                                        <p:tav tm="0">
                                          <p:val>
                                            <p:fltVal val="0"/>
                                          </p:val>
                                        </p:tav>
                                        <p:tav tm="100000">
                                          <p:val>
                                            <p:strVal val="#ppt_w"/>
                                          </p:val>
                                        </p:tav>
                                      </p:tavLst>
                                    </p:anim>
                                    <p:anim calcmode="lin" valueType="num">
                                      <p:cBhvr>
                                        <p:cTn id="91" dur="500" fill="hold"/>
                                        <p:tgtEl>
                                          <p:spTgt spid="127"/>
                                        </p:tgtEl>
                                        <p:attrNameLst>
                                          <p:attrName>ppt_h</p:attrName>
                                        </p:attrNameLst>
                                      </p:cBhvr>
                                      <p:tavLst>
                                        <p:tav tm="0">
                                          <p:val>
                                            <p:fltVal val="0"/>
                                          </p:val>
                                        </p:tav>
                                        <p:tav tm="100000">
                                          <p:val>
                                            <p:strVal val="#ppt_h"/>
                                          </p:val>
                                        </p:tav>
                                      </p:tavLst>
                                    </p:anim>
                                    <p:anim calcmode="lin" valueType="num">
                                      <p:cBhvr>
                                        <p:cTn id="92" dur="500" fill="hold"/>
                                        <p:tgtEl>
                                          <p:spTgt spid="127"/>
                                        </p:tgtEl>
                                        <p:attrNameLst>
                                          <p:attrName>style.rotation</p:attrName>
                                        </p:attrNameLst>
                                      </p:cBhvr>
                                      <p:tavLst>
                                        <p:tav tm="0">
                                          <p:val>
                                            <p:fltVal val="90"/>
                                          </p:val>
                                        </p:tav>
                                        <p:tav tm="100000">
                                          <p:val>
                                            <p:fltVal val="0"/>
                                          </p:val>
                                        </p:tav>
                                      </p:tavLst>
                                    </p:anim>
                                    <p:animEffect transition="in" filter="fade">
                                      <p:cBhvr>
                                        <p:cTn id="93" dur="500"/>
                                        <p:tgtEl>
                                          <p:spTgt spid="127"/>
                                        </p:tgtEl>
                                      </p:cBhvr>
                                    </p:animEffect>
                                  </p:childTnLst>
                                </p:cTn>
                              </p:par>
                            </p:childTnLst>
                          </p:cTn>
                        </p:par>
                        <p:par>
                          <p:cTn id="94" fill="hold">
                            <p:stCondLst>
                              <p:cond delay="6350"/>
                            </p:stCondLst>
                            <p:childTnLst>
                              <p:par>
                                <p:cTn id="95" presetID="22" presetClass="entr" presetSubtype="8" fill="hold" grpId="0" nodeType="afterEffect">
                                  <p:stCondLst>
                                    <p:cond delay="0"/>
                                  </p:stCondLst>
                                  <p:childTnLst>
                                    <p:set>
                                      <p:cBhvr>
                                        <p:cTn id="96" dur="1" fill="hold">
                                          <p:stCondLst>
                                            <p:cond delay="0"/>
                                          </p:stCondLst>
                                        </p:cTn>
                                        <p:tgtEl>
                                          <p:spTgt spid="125"/>
                                        </p:tgtEl>
                                        <p:attrNameLst>
                                          <p:attrName>style.visibility</p:attrName>
                                        </p:attrNameLst>
                                      </p:cBhvr>
                                      <p:to>
                                        <p:strVal val="visible"/>
                                      </p:to>
                                    </p:set>
                                    <p:animEffect transition="in" filter="wipe(left)">
                                      <p:cBhvr>
                                        <p:cTn id="97" dur="500"/>
                                        <p:tgtEl>
                                          <p:spTgt spid="125"/>
                                        </p:tgtEl>
                                      </p:cBhvr>
                                    </p:animEffect>
                                  </p:childTnLst>
                                </p:cTn>
                              </p:par>
                              <p:par>
                                <p:cTn id="98" presetID="22" presetClass="entr" presetSubtype="2" fill="hold" grpId="0" nodeType="withEffect">
                                  <p:stCondLst>
                                    <p:cond delay="0"/>
                                  </p:stCondLst>
                                  <p:childTnLst>
                                    <p:set>
                                      <p:cBhvr>
                                        <p:cTn id="99" dur="1" fill="hold">
                                          <p:stCondLst>
                                            <p:cond delay="0"/>
                                          </p:stCondLst>
                                        </p:cTn>
                                        <p:tgtEl>
                                          <p:spTgt spid="126"/>
                                        </p:tgtEl>
                                        <p:attrNameLst>
                                          <p:attrName>style.visibility</p:attrName>
                                        </p:attrNameLst>
                                      </p:cBhvr>
                                      <p:to>
                                        <p:strVal val="visible"/>
                                      </p:to>
                                    </p:set>
                                    <p:animEffect transition="in" filter="wipe(right)">
                                      <p:cBhvr>
                                        <p:cTn id="100" dur="750"/>
                                        <p:tgtEl>
                                          <p:spTgt spid="126"/>
                                        </p:tgtEl>
                                      </p:cBhvr>
                                    </p:animEffect>
                                  </p:childTnLst>
                                </p:cTn>
                              </p:par>
                            </p:childTnLst>
                          </p:cTn>
                        </p:par>
                        <p:par>
                          <p:cTn id="101" fill="hold">
                            <p:stCondLst>
                              <p:cond delay="7100"/>
                            </p:stCondLst>
                            <p:childTnLst>
                              <p:par>
                                <p:cTn id="102" presetID="31" presetClass="entr" presetSubtype="0" fill="hold" nodeType="afterEffect">
                                  <p:stCondLst>
                                    <p:cond delay="0"/>
                                  </p:stCondLst>
                                  <p:childTnLst>
                                    <p:set>
                                      <p:cBhvr>
                                        <p:cTn id="103" dur="1" fill="hold">
                                          <p:stCondLst>
                                            <p:cond delay="0"/>
                                          </p:stCondLst>
                                        </p:cTn>
                                        <p:tgtEl>
                                          <p:spTgt spid="141"/>
                                        </p:tgtEl>
                                        <p:attrNameLst>
                                          <p:attrName>style.visibility</p:attrName>
                                        </p:attrNameLst>
                                      </p:cBhvr>
                                      <p:to>
                                        <p:strVal val="visible"/>
                                      </p:to>
                                    </p:set>
                                    <p:anim calcmode="lin" valueType="num">
                                      <p:cBhvr>
                                        <p:cTn id="104" dur="500" fill="hold"/>
                                        <p:tgtEl>
                                          <p:spTgt spid="141"/>
                                        </p:tgtEl>
                                        <p:attrNameLst>
                                          <p:attrName>ppt_w</p:attrName>
                                        </p:attrNameLst>
                                      </p:cBhvr>
                                      <p:tavLst>
                                        <p:tav tm="0">
                                          <p:val>
                                            <p:fltVal val="0"/>
                                          </p:val>
                                        </p:tav>
                                        <p:tav tm="100000">
                                          <p:val>
                                            <p:strVal val="#ppt_w"/>
                                          </p:val>
                                        </p:tav>
                                      </p:tavLst>
                                    </p:anim>
                                    <p:anim calcmode="lin" valueType="num">
                                      <p:cBhvr>
                                        <p:cTn id="105" dur="500" fill="hold"/>
                                        <p:tgtEl>
                                          <p:spTgt spid="141"/>
                                        </p:tgtEl>
                                        <p:attrNameLst>
                                          <p:attrName>ppt_h</p:attrName>
                                        </p:attrNameLst>
                                      </p:cBhvr>
                                      <p:tavLst>
                                        <p:tav tm="0">
                                          <p:val>
                                            <p:fltVal val="0"/>
                                          </p:val>
                                        </p:tav>
                                        <p:tav tm="100000">
                                          <p:val>
                                            <p:strVal val="#ppt_h"/>
                                          </p:val>
                                        </p:tav>
                                      </p:tavLst>
                                    </p:anim>
                                    <p:anim calcmode="lin" valueType="num">
                                      <p:cBhvr>
                                        <p:cTn id="106" dur="500" fill="hold"/>
                                        <p:tgtEl>
                                          <p:spTgt spid="141"/>
                                        </p:tgtEl>
                                        <p:attrNameLst>
                                          <p:attrName>style.rotation</p:attrName>
                                        </p:attrNameLst>
                                      </p:cBhvr>
                                      <p:tavLst>
                                        <p:tav tm="0">
                                          <p:val>
                                            <p:fltVal val="90"/>
                                          </p:val>
                                        </p:tav>
                                        <p:tav tm="100000">
                                          <p:val>
                                            <p:fltVal val="0"/>
                                          </p:val>
                                        </p:tav>
                                      </p:tavLst>
                                    </p:anim>
                                    <p:animEffect transition="in" filter="fade">
                                      <p:cBhvr>
                                        <p:cTn id="107" dur="500"/>
                                        <p:tgtEl>
                                          <p:spTgt spid="141"/>
                                        </p:tgtEl>
                                      </p:cBhvr>
                                    </p:animEffect>
                                  </p:childTnLst>
                                </p:cTn>
                              </p:par>
                            </p:childTnLst>
                          </p:cTn>
                        </p:par>
                        <p:par>
                          <p:cTn id="108" fill="hold">
                            <p:stCondLst>
                              <p:cond delay="7600"/>
                            </p:stCondLst>
                            <p:childTnLst>
                              <p:par>
                                <p:cTn id="109" presetID="22" presetClass="entr" presetSubtype="8" fill="hold" grpId="0" nodeType="afterEffect">
                                  <p:stCondLst>
                                    <p:cond delay="0"/>
                                  </p:stCondLst>
                                  <p:childTnLst>
                                    <p:set>
                                      <p:cBhvr>
                                        <p:cTn id="110" dur="1" fill="hold">
                                          <p:stCondLst>
                                            <p:cond delay="0"/>
                                          </p:stCondLst>
                                        </p:cTn>
                                        <p:tgtEl>
                                          <p:spTgt spid="139"/>
                                        </p:tgtEl>
                                        <p:attrNameLst>
                                          <p:attrName>style.visibility</p:attrName>
                                        </p:attrNameLst>
                                      </p:cBhvr>
                                      <p:to>
                                        <p:strVal val="visible"/>
                                      </p:to>
                                    </p:set>
                                    <p:animEffect transition="in" filter="wipe(left)">
                                      <p:cBhvr>
                                        <p:cTn id="111" dur="500"/>
                                        <p:tgtEl>
                                          <p:spTgt spid="139"/>
                                        </p:tgtEl>
                                      </p:cBhvr>
                                    </p:animEffect>
                                  </p:childTnLst>
                                </p:cTn>
                              </p:par>
                              <p:par>
                                <p:cTn id="112" presetID="22" presetClass="entr" presetSubtype="2" fill="hold" grpId="0" nodeType="withEffect">
                                  <p:stCondLst>
                                    <p:cond delay="0"/>
                                  </p:stCondLst>
                                  <p:childTnLst>
                                    <p:set>
                                      <p:cBhvr>
                                        <p:cTn id="113" dur="1" fill="hold">
                                          <p:stCondLst>
                                            <p:cond delay="0"/>
                                          </p:stCondLst>
                                        </p:cTn>
                                        <p:tgtEl>
                                          <p:spTgt spid="140"/>
                                        </p:tgtEl>
                                        <p:attrNameLst>
                                          <p:attrName>style.visibility</p:attrName>
                                        </p:attrNameLst>
                                      </p:cBhvr>
                                      <p:to>
                                        <p:strVal val="visible"/>
                                      </p:to>
                                    </p:set>
                                    <p:animEffect transition="in" filter="wipe(right)">
                                      <p:cBhvr>
                                        <p:cTn id="114" dur="750"/>
                                        <p:tgtEl>
                                          <p:spTgt spid="140"/>
                                        </p:tgtEl>
                                      </p:cBhvr>
                                    </p:animEffect>
                                  </p:childTnLst>
                                </p:cTn>
                              </p:par>
                            </p:childTnLst>
                          </p:cTn>
                        </p:par>
                        <p:par>
                          <p:cTn id="115" fill="hold">
                            <p:stCondLst>
                              <p:cond delay="8350"/>
                            </p:stCondLst>
                            <p:childTnLst>
                              <p:par>
                                <p:cTn id="116" presetID="31" presetClass="entr" presetSubtype="0" fill="hold" nodeType="afterEffect">
                                  <p:stCondLst>
                                    <p:cond delay="0"/>
                                  </p:stCondLst>
                                  <p:childTnLst>
                                    <p:set>
                                      <p:cBhvr>
                                        <p:cTn id="117" dur="1" fill="hold">
                                          <p:stCondLst>
                                            <p:cond delay="0"/>
                                          </p:stCondLst>
                                        </p:cTn>
                                        <p:tgtEl>
                                          <p:spTgt spid="155"/>
                                        </p:tgtEl>
                                        <p:attrNameLst>
                                          <p:attrName>style.visibility</p:attrName>
                                        </p:attrNameLst>
                                      </p:cBhvr>
                                      <p:to>
                                        <p:strVal val="visible"/>
                                      </p:to>
                                    </p:set>
                                    <p:anim calcmode="lin" valueType="num">
                                      <p:cBhvr>
                                        <p:cTn id="118" dur="500" fill="hold"/>
                                        <p:tgtEl>
                                          <p:spTgt spid="155"/>
                                        </p:tgtEl>
                                        <p:attrNameLst>
                                          <p:attrName>ppt_w</p:attrName>
                                        </p:attrNameLst>
                                      </p:cBhvr>
                                      <p:tavLst>
                                        <p:tav tm="0">
                                          <p:val>
                                            <p:fltVal val="0"/>
                                          </p:val>
                                        </p:tav>
                                        <p:tav tm="100000">
                                          <p:val>
                                            <p:strVal val="#ppt_w"/>
                                          </p:val>
                                        </p:tav>
                                      </p:tavLst>
                                    </p:anim>
                                    <p:anim calcmode="lin" valueType="num">
                                      <p:cBhvr>
                                        <p:cTn id="119" dur="500" fill="hold"/>
                                        <p:tgtEl>
                                          <p:spTgt spid="155"/>
                                        </p:tgtEl>
                                        <p:attrNameLst>
                                          <p:attrName>ppt_h</p:attrName>
                                        </p:attrNameLst>
                                      </p:cBhvr>
                                      <p:tavLst>
                                        <p:tav tm="0">
                                          <p:val>
                                            <p:fltVal val="0"/>
                                          </p:val>
                                        </p:tav>
                                        <p:tav tm="100000">
                                          <p:val>
                                            <p:strVal val="#ppt_h"/>
                                          </p:val>
                                        </p:tav>
                                      </p:tavLst>
                                    </p:anim>
                                    <p:anim calcmode="lin" valueType="num">
                                      <p:cBhvr>
                                        <p:cTn id="120" dur="500" fill="hold"/>
                                        <p:tgtEl>
                                          <p:spTgt spid="155"/>
                                        </p:tgtEl>
                                        <p:attrNameLst>
                                          <p:attrName>style.rotation</p:attrName>
                                        </p:attrNameLst>
                                      </p:cBhvr>
                                      <p:tavLst>
                                        <p:tav tm="0">
                                          <p:val>
                                            <p:fltVal val="90"/>
                                          </p:val>
                                        </p:tav>
                                        <p:tav tm="100000">
                                          <p:val>
                                            <p:fltVal val="0"/>
                                          </p:val>
                                        </p:tav>
                                      </p:tavLst>
                                    </p:anim>
                                    <p:animEffect transition="in" filter="fade">
                                      <p:cBhvr>
                                        <p:cTn id="121" dur="500"/>
                                        <p:tgtEl>
                                          <p:spTgt spid="155"/>
                                        </p:tgtEl>
                                      </p:cBhvr>
                                    </p:animEffect>
                                  </p:childTnLst>
                                </p:cTn>
                              </p:par>
                            </p:childTnLst>
                          </p:cTn>
                        </p:par>
                        <p:par>
                          <p:cTn id="122" fill="hold">
                            <p:stCondLst>
                              <p:cond delay="8850"/>
                            </p:stCondLst>
                            <p:childTnLst>
                              <p:par>
                                <p:cTn id="123" presetID="22" presetClass="entr" presetSubtype="8" fill="hold" grpId="0" nodeType="afterEffect">
                                  <p:stCondLst>
                                    <p:cond delay="0"/>
                                  </p:stCondLst>
                                  <p:childTnLst>
                                    <p:set>
                                      <p:cBhvr>
                                        <p:cTn id="124" dur="1" fill="hold">
                                          <p:stCondLst>
                                            <p:cond delay="0"/>
                                          </p:stCondLst>
                                        </p:cTn>
                                        <p:tgtEl>
                                          <p:spTgt spid="153"/>
                                        </p:tgtEl>
                                        <p:attrNameLst>
                                          <p:attrName>style.visibility</p:attrName>
                                        </p:attrNameLst>
                                      </p:cBhvr>
                                      <p:to>
                                        <p:strVal val="visible"/>
                                      </p:to>
                                    </p:set>
                                    <p:animEffect transition="in" filter="wipe(left)">
                                      <p:cBhvr>
                                        <p:cTn id="125" dur="500"/>
                                        <p:tgtEl>
                                          <p:spTgt spid="153"/>
                                        </p:tgtEl>
                                      </p:cBhvr>
                                    </p:animEffect>
                                  </p:childTnLst>
                                </p:cTn>
                              </p:par>
                              <p:par>
                                <p:cTn id="126" presetID="22" presetClass="entr" presetSubtype="2" fill="hold" grpId="0" nodeType="withEffect">
                                  <p:stCondLst>
                                    <p:cond delay="0"/>
                                  </p:stCondLst>
                                  <p:childTnLst>
                                    <p:set>
                                      <p:cBhvr>
                                        <p:cTn id="127" dur="1" fill="hold">
                                          <p:stCondLst>
                                            <p:cond delay="0"/>
                                          </p:stCondLst>
                                        </p:cTn>
                                        <p:tgtEl>
                                          <p:spTgt spid="154"/>
                                        </p:tgtEl>
                                        <p:attrNameLst>
                                          <p:attrName>style.visibility</p:attrName>
                                        </p:attrNameLst>
                                      </p:cBhvr>
                                      <p:to>
                                        <p:strVal val="visible"/>
                                      </p:to>
                                    </p:set>
                                    <p:animEffect transition="in" filter="wipe(right)">
                                      <p:cBhvr>
                                        <p:cTn id="128" dur="750"/>
                                        <p:tgtEl>
                                          <p:spTgt spid="1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 grpId="0"/>
      <p:bldP spid="116" grpId="0"/>
      <p:bldP spid="117" grpId="0"/>
      <p:bldP spid="118" grpId="0"/>
      <p:bldP spid="119" grpId="0" animBg="1"/>
      <p:bldP spid="120" grpId="0"/>
      <p:bldP spid="121" grpId="0"/>
      <p:bldP spid="125" grpId="0"/>
      <p:bldP spid="126" grpId="0"/>
      <p:bldP spid="139" grpId="0"/>
      <p:bldP spid="140" grpId="0"/>
      <p:bldP spid="153" grpId="0"/>
      <p:bldP spid="15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淘宝网Chenying0907出品 11"/>
          <p:cNvSpPr/>
          <p:nvPr/>
        </p:nvSpPr>
        <p:spPr>
          <a:xfrm>
            <a:off x="4824574" y="2368061"/>
            <a:ext cx="53020" cy="307842"/>
          </a:xfrm>
          <a:prstGeom prst="rect">
            <a:avLst/>
          </a:prstGeom>
          <a:solidFill>
            <a:srgbClr val="E8707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0" name="淘宝网Chenying0907出品 12"/>
          <p:cNvSpPr txBox="1"/>
          <p:nvPr/>
        </p:nvSpPr>
        <p:spPr>
          <a:xfrm>
            <a:off x="4953794" y="2368061"/>
            <a:ext cx="2307182" cy="369332"/>
          </a:xfrm>
          <a:prstGeom prst="rect">
            <a:avLst/>
          </a:prstGeom>
          <a:noFill/>
        </p:spPr>
        <p:txBody>
          <a:bodyPr wrap="square" rtlCol="0">
            <a:spAutoFit/>
          </a:bodyPr>
          <a:lstStyle/>
          <a:p>
            <a:r>
              <a:rPr lang="zh-CN" altLang="en-US" b="1" dirty="0">
                <a:solidFill>
                  <a:srgbClr val="E87071"/>
                </a:solidFill>
                <a:latin typeface="方正正纤黑简体" panose="02000000000000000000" pitchFamily="2" charset="-122"/>
                <a:ea typeface="方正正纤黑简体" panose="02000000000000000000" pitchFamily="2" charset="-122"/>
              </a:rPr>
              <a:t>产品名称</a:t>
            </a:r>
          </a:p>
        </p:txBody>
      </p:sp>
      <p:sp>
        <p:nvSpPr>
          <p:cNvPr id="11" name="Content Placeholder 2"/>
          <p:cNvSpPr txBox="1">
            <a:spLocks/>
          </p:cNvSpPr>
          <p:nvPr/>
        </p:nvSpPr>
        <p:spPr>
          <a:xfrm>
            <a:off x="4725194" y="2888957"/>
            <a:ext cx="3546094" cy="1156877"/>
          </a:xfrm>
          <a:prstGeom prst="rect">
            <a:avLst/>
          </a:prstGeom>
        </p:spPr>
        <p:txBody>
          <a:bodyPr vert="horz" lIns="91456" tIns="45728" rIns="91456" bIns="45728"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50000"/>
              </a:lnSpc>
              <a:spcBef>
                <a:spcPts val="0"/>
              </a:spcBef>
              <a:buFont typeface="Arial" pitchFamily="34" charset="0"/>
              <a:buNone/>
            </a:pPr>
            <a:r>
              <a:rPr lang="zh-CN" altLang="en-US" sz="1000" dirty="0">
                <a:solidFill>
                  <a:prstClr val="black">
                    <a:lumMod val="75000"/>
                    <a:lumOff val="25000"/>
                  </a:prstClr>
                </a:solidFill>
                <a:latin typeface="方正正纤黑简体" panose="02000000000000000000" pitchFamily="2" charset="-122"/>
                <a:ea typeface="方正正纤黑简体" panose="02000000000000000000" pitchFamily="2" charset="-122"/>
              </a:rPr>
              <a:t>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a:t>
            </a:r>
            <a:endParaRPr lang="id-ID" altLang="zh-CN" sz="1000" dirty="0">
              <a:solidFill>
                <a:prstClr val="black">
                  <a:lumMod val="75000"/>
                  <a:lumOff val="25000"/>
                </a:prstClr>
              </a:solidFill>
              <a:latin typeface="方正正纤黑简体" panose="02000000000000000000" pitchFamily="2" charset="-122"/>
              <a:ea typeface="方正正纤黑简体" panose="02000000000000000000" pitchFamily="2" charset="-122"/>
              <a:cs typeface="Open Sans Light" pitchFamily="34" charset="0"/>
            </a:endParaRPr>
          </a:p>
        </p:txBody>
      </p:sp>
      <p:sp>
        <p:nvSpPr>
          <p:cNvPr id="12" name="淘宝网Chenying0907出品 27"/>
          <p:cNvSpPr/>
          <p:nvPr/>
        </p:nvSpPr>
        <p:spPr>
          <a:xfrm>
            <a:off x="6635471" y="4123703"/>
            <a:ext cx="1406480" cy="367372"/>
          </a:xfrm>
          <a:prstGeom prst="roundRect">
            <a:avLst>
              <a:gd name="adj" fmla="val 27969"/>
            </a:avLst>
          </a:prstGeom>
          <a:solidFill>
            <a:srgbClr val="FFB850"/>
          </a:solidFill>
          <a:ln w="25400" cap="flat" cmpd="sng" algn="ctr">
            <a:noFill/>
            <a:prstDash val="solid"/>
            <a:miter lim="800000"/>
          </a:ln>
          <a:effectLst>
            <a:outerShdw blurRad="508000" dist="596900" dir="3600000" sx="89000" sy="89000" algn="tl" rotWithShape="0">
              <a:sysClr val="window" lastClr="FFFFFF">
                <a:lumMod val="50000"/>
                <a:alpha val="23000"/>
              </a:sysClr>
            </a:outerShdw>
          </a:effectLst>
        </p:spPr>
        <p:txBody>
          <a:bodyPr rot="0" spcFirstLastPara="0" vertOverflow="overflow" horzOverflow="overflow" vert="horz" wrap="square" lIns="51444" tIns="25722" rIns="51444" bIns="25722"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smtClean="0">
                <a:ln>
                  <a:noFill/>
                </a:ln>
                <a:solidFill>
                  <a:prstClr val="white"/>
                </a:solidFill>
                <a:effectLst/>
                <a:uLnTx/>
                <a:uFillTx/>
                <a:latin typeface="Agency FB" panose="020B0503020202020204" pitchFamily="34" charset="0"/>
                <a:ea typeface="宋体"/>
                <a:cs typeface="+mn-cs"/>
              </a:rPr>
              <a:t>More Details</a:t>
            </a:r>
          </a:p>
        </p:txBody>
      </p:sp>
      <p:grpSp>
        <p:nvGrpSpPr>
          <p:cNvPr id="13" name="淘宝网Chenying0907出品 1"/>
          <p:cNvGrpSpPr/>
          <p:nvPr/>
        </p:nvGrpSpPr>
        <p:grpSpPr>
          <a:xfrm>
            <a:off x="579700" y="2142503"/>
            <a:ext cx="4042103" cy="2438625"/>
            <a:chOff x="653680" y="1763827"/>
            <a:chExt cx="4042103" cy="2438625"/>
          </a:xfrm>
          <a:effectLst>
            <a:outerShdw blurRad="254000" sx="105000" sy="105000" algn="ctr" rotWithShape="0">
              <a:prstClr val="black">
                <a:alpha val="50000"/>
              </a:prstClr>
            </a:outerShdw>
          </a:effectLst>
        </p:grpSpPr>
        <p:pic>
          <p:nvPicPr>
            <p:cNvPr id="14" name="淘宝网Chenying0907出品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53680" y="1763827"/>
              <a:ext cx="4042103" cy="2438625"/>
            </a:xfrm>
            <a:prstGeom prst="rect">
              <a:avLst/>
            </a:prstGeom>
            <a:effectLst>
              <a:outerShdw blurRad="508000" dist="596900" dir="3600000" sx="89000" sy="89000" algn="tl" rotWithShape="0">
                <a:prstClr val="black">
                  <a:alpha val="23000"/>
                </a:prstClr>
              </a:outerShdw>
            </a:effectLst>
          </p:spPr>
        </p:pic>
        <p:sp>
          <p:nvSpPr>
            <p:cNvPr id="15" name="淘宝网Chenying0907出品 19"/>
            <p:cNvSpPr/>
            <p:nvPr/>
          </p:nvSpPr>
          <p:spPr>
            <a:xfrm>
              <a:off x="1231847" y="2038749"/>
              <a:ext cx="2825140" cy="1812354"/>
            </a:xfrm>
            <a:prstGeom prst="rect">
              <a:avLst/>
            </a:prstGeom>
            <a:blipFill>
              <a:blip r:embed="rId3" cstate="screen">
                <a:extLst>
                  <a:ext uri="{28A0092B-C50C-407E-A947-70E740481C1C}">
                    <a14:useLocalDpi xmlns:a14="http://schemas.microsoft.com/office/drawing/2010/main"/>
                  </a:ext>
                </a:extLst>
              </a:blip>
              <a:stretch>
                <a:fillRect/>
              </a:stretch>
            </a:blipFill>
            <a:ln w="12700" cap="flat" cmpd="sng" algn="ctr">
              <a:noFill/>
              <a:prstDash val="solid"/>
              <a:miter lim="800000"/>
            </a:ln>
            <a:effectLst>
              <a:outerShdw blurRad="508000" dist="596900" dir="3600000" sx="89000" sy="89000" algn="tl" rotWithShape="0">
                <a:prstClr val="black">
                  <a:alpha val="23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dirty="0" smtClean="0">
                <a:ln>
                  <a:noFill/>
                </a:ln>
                <a:solidFill>
                  <a:prstClr val="black">
                    <a:lumMod val="85000"/>
                    <a:lumOff val="15000"/>
                  </a:prstClr>
                </a:solidFill>
                <a:effectLst/>
                <a:uLnTx/>
                <a:uFillTx/>
                <a:latin typeface="华文细黑" panose="02010600040101010101" pitchFamily="2" charset="-122"/>
                <a:ea typeface="+mn-ea"/>
                <a:cs typeface="+mn-cs"/>
              </a:endParaRPr>
            </a:p>
          </p:txBody>
        </p:sp>
      </p:grpSp>
    </p:spTree>
    <p:extLst>
      <p:ext uri="{BB962C8B-B14F-4D97-AF65-F5344CB8AC3E}">
        <p14:creationId xmlns:p14="http://schemas.microsoft.com/office/powerpoint/2010/main" val="1286866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1000" fill="hold"/>
                                        <p:tgtEl>
                                          <p:spTgt spid="13"/>
                                        </p:tgtEl>
                                        <p:attrNameLst>
                                          <p:attrName>ppt_w</p:attrName>
                                        </p:attrNameLst>
                                      </p:cBhvr>
                                      <p:tavLst>
                                        <p:tav tm="0">
                                          <p:val>
                                            <p:strVal val="#ppt_w*0.70"/>
                                          </p:val>
                                        </p:tav>
                                        <p:tav tm="100000">
                                          <p:val>
                                            <p:strVal val="#ppt_w"/>
                                          </p:val>
                                        </p:tav>
                                      </p:tavLst>
                                    </p:anim>
                                    <p:anim calcmode="lin" valueType="num">
                                      <p:cBhvr>
                                        <p:cTn id="8" dur="1000" fill="hold"/>
                                        <p:tgtEl>
                                          <p:spTgt spid="13"/>
                                        </p:tgtEl>
                                        <p:attrNameLst>
                                          <p:attrName>ppt_h</p:attrName>
                                        </p:attrNameLst>
                                      </p:cBhvr>
                                      <p:tavLst>
                                        <p:tav tm="0">
                                          <p:val>
                                            <p:strVal val="#ppt_h"/>
                                          </p:val>
                                        </p:tav>
                                        <p:tav tm="100000">
                                          <p:val>
                                            <p:strVal val="#ppt_h"/>
                                          </p:val>
                                        </p:tav>
                                      </p:tavLst>
                                    </p:anim>
                                    <p:animEffect transition="in" filter="fade">
                                      <p:cBhvr>
                                        <p:cTn id="9" dur="1000"/>
                                        <p:tgtEl>
                                          <p:spTgt spid="13"/>
                                        </p:tgtEl>
                                      </p:cBhvr>
                                    </p:animEffect>
                                  </p:childTnLst>
                                </p:cTn>
                              </p:par>
                              <p:par>
                                <p:cTn id="10" presetID="22" presetClass="entr" presetSubtype="8" fill="hold" grpId="0" nodeType="withEffect">
                                  <p:stCondLst>
                                    <p:cond delay="750"/>
                                  </p:stCondLst>
                                  <p:childTnLst>
                                    <p:set>
                                      <p:cBhvr>
                                        <p:cTn id="11" dur="1" fill="hold">
                                          <p:stCondLst>
                                            <p:cond delay="0"/>
                                          </p:stCondLst>
                                        </p:cTn>
                                        <p:tgtEl>
                                          <p:spTgt spid="9"/>
                                        </p:tgtEl>
                                        <p:attrNameLst>
                                          <p:attrName>style.visibility</p:attrName>
                                        </p:attrNameLst>
                                      </p:cBhvr>
                                      <p:to>
                                        <p:strVal val="visible"/>
                                      </p:to>
                                    </p:set>
                                    <p:animEffect transition="in" filter="wipe(left)">
                                      <p:cBhvr>
                                        <p:cTn id="12" dur="500"/>
                                        <p:tgtEl>
                                          <p:spTgt spid="9"/>
                                        </p:tgtEl>
                                      </p:cBhvr>
                                    </p:animEffect>
                                  </p:childTnLst>
                                </p:cTn>
                              </p:par>
                            </p:childTnLst>
                          </p:cTn>
                        </p:par>
                        <p:par>
                          <p:cTn id="13" fill="hold">
                            <p:stCondLst>
                              <p:cond delay="1250"/>
                            </p:stCondLst>
                            <p:childTnLst>
                              <p:par>
                                <p:cTn id="14" presetID="53" presetClass="entr" presetSubtype="16" fill="hold" grpId="0" nodeType="afterEffect">
                                  <p:stCondLst>
                                    <p:cond delay="0"/>
                                  </p:stCondLst>
                                  <p:iterate type="lt">
                                    <p:tmPct val="10000"/>
                                  </p:iterate>
                                  <p:childTnLst>
                                    <p:set>
                                      <p:cBhvr>
                                        <p:cTn id="15" dur="1" fill="hold">
                                          <p:stCondLst>
                                            <p:cond delay="0"/>
                                          </p:stCondLst>
                                        </p:cTn>
                                        <p:tgtEl>
                                          <p:spTgt spid="10"/>
                                        </p:tgtEl>
                                        <p:attrNameLst>
                                          <p:attrName>style.visibility</p:attrName>
                                        </p:attrNameLst>
                                      </p:cBhvr>
                                      <p:to>
                                        <p:strVal val="visible"/>
                                      </p:to>
                                    </p:set>
                                    <p:anim calcmode="lin" valueType="num">
                                      <p:cBhvr>
                                        <p:cTn id="16" dur="500" fill="hold"/>
                                        <p:tgtEl>
                                          <p:spTgt spid="10"/>
                                        </p:tgtEl>
                                        <p:attrNameLst>
                                          <p:attrName>ppt_w</p:attrName>
                                        </p:attrNameLst>
                                      </p:cBhvr>
                                      <p:tavLst>
                                        <p:tav tm="0">
                                          <p:val>
                                            <p:fltVal val="0"/>
                                          </p:val>
                                        </p:tav>
                                        <p:tav tm="100000">
                                          <p:val>
                                            <p:strVal val="#ppt_w"/>
                                          </p:val>
                                        </p:tav>
                                      </p:tavLst>
                                    </p:anim>
                                    <p:anim calcmode="lin" valueType="num">
                                      <p:cBhvr>
                                        <p:cTn id="17" dur="500" fill="hold"/>
                                        <p:tgtEl>
                                          <p:spTgt spid="10"/>
                                        </p:tgtEl>
                                        <p:attrNameLst>
                                          <p:attrName>ppt_h</p:attrName>
                                        </p:attrNameLst>
                                      </p:cBhvr>
                                      <p:tavLst>
                                        <p:tav tm="0">
                                          <p:val>
                                            <p:fltVal val="0"/>
                                          </p:val>
                                        </p:tav>
                                        <p:tav tm="100000">
                                          <p:val>
                                            <p:strVal val="#ppt_h"/>
                                          </p:val>
                                        </p:tav>
                                      </p:tavLst>
                                    </p:anim>
                                    <p:animEffect transition="in" filter="fade">
                                      <p:cBhvr>
                                        <p:cTn id="18" dur="500"/>
                                        <p:tgtEl>
                                          <p:spTgt spid="10"/>
                                        </p:tgtEl>
                                      </p:cBhvr>
                                    </p:animEffect>
                                  </p:childTnLst>
                                </p:cTn>
                              </p:par>
                            </p:childTnLst>
                          </p:cTn>
                        </p:par>
                        <p:par>
                          <p:cTn id="19" fill="hold">
                            <p:stCondLst>
                              <p:cond delay="1900"/>
                            </p:stCondLst>
                            <p:childTnLst>
                              <p:par>
                                <p:cTn id="20" presetID="22" presetClass="entr" presetSubtype="1" fill="hold" grpId="0"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ipe(up)">
                                      <p:cBhvr>
                                        <p:cTn id="22" dur="1000"/>
                                        <p:tgtEl>
                                          <p:spTgt spid="11"/>
                                        </p:tgtEl>
                                      </p:cBhvr>
                                    </p:animEffect>
                                  </p:childTnLst>
                                </p:cTn>
                              </p:par>
                            </p:childTnLst>
                          </p:cTn>
                        </p:par>
                        <p:par>
                          <p:cTn id="23" fill="hold">
                            <p:stCondLst>
                              <p:cond delay="2900"/>
                            </p:stCondLst>
                            <p:childTnLst>
                              <p:par>
                                <p:cTn id="24" presetID="25" presetClass="entr" presetSubtype="0"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p:cTn id="26" dur="500" decel="50000" fill="hold">
                                          <p:stCondLst>
                                            <p:cond delay="0"/>
                                          </p:stCondLst>
                                        </p:cTn>
                                        <p:tgtEl>
                                          <p:spTgt spid="12"/>
                                        </p:tgtEl>
                                        <p:attrNameLst>
                                          <p:attrName>style.rotation</p:attrName>
                                        </p:attrNameLst>
                                      </p:cBhvr>
                                      <p:tavLst>
                                        <p:tav tm="0">
                                          <p:val>
                                            <p:fltVal val="-90"/>
                                          </p:val>
                                        </p:tav>
                                        <p:tav tm="100000">
                                          <p:val>
                                            <p:fltVal val="0"/>
                                          </p:val>
                                        </p:tav>
                                      </p:tavLst>
                                    </p:anim>
                                    <p:anim calcmode="lin" valueType="num">
                                      <p:cBhvr>
                                        <p:cTn id="27" dur="500" decel="50000" fill="hold">
                                          <p:stCondLst>
                                            <p:cond delay="0"/>
                                          </p:stCondLst>
                                        </p:cTn>
                                        <p:tgtEl>
                                          <p:spTgt spid="12"/>
                                        </p:tgtEl>
                                        <p:attrNameLst>
                                          <p:attrName>ppt_w</p:attrName>
                                        </p:attrNameLst>
                                      </p:cBhvr>
                                      <p:tavLst>
                                        <p:tav tm="0">
                                          <p:val>
                                            <p:strVal val="#ppt_w"/>
                                          </p:val>
                                        </p:tav>
                                        <p:tav tm="100000">
                                          <p:val>
                                            <p:strVal val="#ppt_w*.05"/>
                                          </p:val>
                                        </p:tav>
                                      </p:tavLst>
                                    </p:anim>
                                    <p:anim calcmode="lin" valueType="num">
                                      <p:cBhvr>
                                        <p:cTn id="28" dur="500" accel="50000" fill="hold">
                                          <p:stCondLst>
                                            <p:cond delay="500"/>
                                          </p:stCondLst>
                                        </p:cTn>
                                        <p:tgtEl>
                                          <p:spTgt spid="12"/>
                                        </p:tgtEl>
                                        <p:attrNameLst>
                                          <p:attrName>ppt_w</p:attrName>
                                        </p:attrNameLst>
                                      </p:cBhvr>
                                      <p:tavLst>
                                        <p:tav tm="0">
                                          <p:val>
                                            <p:strVal val="#ppt_w*.05"/>
                                          </p:val>
                                        </p:tav>
                                        <p:tav tm="100000">
                                          <p:val>
                                            <p:strVal val="#ppt_w"/>
                                          </p:val>
                                        </p:tav>
                                      </p:tavLst>
                                    </p:anim>
                                    <p:anim calcmode="lin" valueType="num">
                                      <p:cBhvr>
                                        <p:cTn id="29" dur="1000" fill="hold"/>
                                        <p:tgtEl>
                                          <p:spTgt spid="12"/>
                                        </p:tgtEl>
                                        <p:attrNameLst>
                                          <p:attrName>ppt_h</p:attrName>
                                        </p:attrNameLst>
                                      </p:cBhvr>
                                      <p:tavLst>
                                        <p:tav tm="0">
                                          <p:val>
                                            <p:strVal val="#ppt_h"/>
                                          </p:val>
                                        </p:tav>
                                        <p:tav tm="100000">
                                          <p:val>
                                            <p:strVal val="#ppt_h"/>
                                          </p:val>
                                        </p:tav>
                                      </p:tavLst>
                                    </p:anim>
                                    <p:anim calcmode="lin" valueType="num">
                                      <p:cBhvr>
                                        <p:cTn id="30" dur="500" decel="50000" fill="hold">
                                          <p:stCondLst>
                                            <p:cond delay="0"/>
                                          </p:stCondLst>
                                        </p:cTn>
                                        <p:tgtEl>
                                          <p:spTgt spid="12"/>
                                        </p:tgtEl>
                                        <p:attrNameLst>
                                          <p:attrName>ppt_x</p:attrName>
                                        </p:attrNameLst>
                                      </p:cBhvr>
                                      <p:tavLst>
                                        <p:tav tm="0">
                                          <p:val>
                                            <p:strVal val="#ppt_x+.4"/>
                                          </p:val>
                                        </p:tav>
                                        <p:tav tm="100000">
                                          <p:val>
                                            <p:strVal val="#ppt_x"/>
                                          </p:val>
                                        </p:tav>
                                      </p:tavLst>
                                    </p:anim>
                                    <p:anim calcmode="lin" valueType="num">
                                      <p:cBhvr>
                                        <p:cTn id="31" dur="500" decel="50000" fill="hold">
                                          <p:stCondLst>
                                            <p:cond delay="0"/>
                                          </p:stCondLst>
                                        </p:cTn>
                                        <p:tgtEl>
                                          <p:spTgt spid="12"/>
                                        </p:tgtEl>
                                        <p:attrNameLst>
                                          <p:attrName>ppt_y</p:attrName>
                                        </p:attrNameLst>
                                      </p:cBhvr>
                                      <p:tavLst>
                                        <p:tav tm="0">
                                          <p:val>
                                            <p:strVal val="#ppt_y-.2"/>
                                          </p:val>
                                        </p:tav>
                                        <p:tav tm="100000">
                                          <p:val>
                                            <p:strVal val="#ppt_y+.1"/>
                                          </p:val>
                                        </p:tav>
                                      </p:tavLst>
                                    </p:anim>
                                    <p:anim calcmode="lin" valueType="num">
                                      <p:cBhvr>
                                        <p:cTn id="32" dur="500" accel="50000" fill="hold">
                                          <p:stCondLst>
                                            <p:cond delay="500"/>
                                          </p:stCondLst>
                                        </p:cTn>
                                        <p:tgtEl>
                                          <p:spTgt spid="12"/>
                                        </p:tgtEl>
                                        <p:attrNameLst>
                                          <p:attrName>ppt_y</p:attrName>
                                        </p:attrNameLst>
                                      </p:cBhvr>
                                      <p:tavLst>
                                        <p:tav tm="0">
                                          <p:val>
                                            <p:strVal val="#ppt_y+.1"/>
                                          </p:val>
                                        </p:tav>
                                        <p:tav tm="100000">
                                          <p:val>
                                            <p:strVal val="#ppt_y"/>
                                          </p:val>
                                        </p:tav>
                                      </p:tavLst>
                                    </p:anim>
                                    <p:animEffect transition="in" filter="fade">
                                      <p:cBhvr>
                                        <p:cTn id="33" dur="1000" decel="50000">
                                          <p:stCondLst>
                                            <p:cond delay="0"/>
                                          </p:stCondLst>
                                        </p:cTn>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p:bldP spid="1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4" name="淘宝网Chenying0907出品 65"/>
          <p:cNvGrpSpPr/>
          <p:nvPr/>
        </p:nvGrpSpPr>
        <p:grpSpPr>
          <a:xfrm>
            <a:off x="4859847" y="1564401"/>
            <a:ext cx="2507431" cy="440715"/>
            <a:chOff x="6977188" y="1902560"/>
            <a:chExt cx="4158578" cy="998361"/>
          </a:xfrm>
        </p:grpSpPr>
        <p:sp>
          <p:nvSpPr>
            <p:cNvPr id="65" name="淘宝网Chenying0907出品 1"/>
            <p:cNvSpPr>
              <a:spLocks/>
            </p:cNvSpPr>
            <p:nvPr/>
          </p:nvSpPr>
          <p:spPr bwMode="auto">
            <a:xfrm>
              <a:off x="6977188" y="1902560"/>
              <a:ext cx="4158578" cy="998361"/>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ysClr val="window" lastClr="FFFFFF">
                    <a:lumMod val="95000"/>
                  </a:sysClr>
                </a:gs>
                <a:gs pos="0">
                  <a:srgbClr val="D3D3D3"/>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66" name="淘宝网Chenying0907出品 2"/>
            <p:cNvSpPr>
              <a:spLocks/>
            </p:cNvSpPr>
            <p:nvPr/>
          </p:nvSpPr>
          <p:spPr bwMode="auto">
            <a:xfrm>
              <a:off x="7134952" y="2014082"/>
              <a:ext cx="3860738" cy="775317"/>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rgbClr val="E87071"/>
            </a:solidFill>
            <a:ln w="19050">
              <a:gradFill flip="none" rotWithShape="1">
                <a:gsLst>
                  <a:gs pos="0">
                    <a:sysClr val="window" lastClr="FFFFFF">
                      <a:lumMod val="75000"/>
                    </a:sysClr>
                  </a:gs>
                  <a:gs pos="100000">
                    <a:sysClr val="window" lastClr="FFFFFF"/>
                  </a:gs>
                </a:gsLst>
                <a:lin ang="2700000" scaled="1"/>
                <a:tileRect/>
              </a:grad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67" name="淘宝网Chenying0907出品 23"/>
            <p:cNvSpPr txBox="1"/>
            <p:nvPr/>
          </p:nvSpPr>
          <p:spPr>
            <a:xfrm>
              <a:off x="8303215" y="1920141"/>
              <a:ext cx="2832551" cy="843628"/>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40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公司介绍</a:t>
              </a:r>
            </a:p>
          </p:txBody>
        </p:sp>
      </p:grpSp>
      <p:grpSp>
        <p:nvGrpSpPr>
          <p:cNvPr id="68" name="淘宝网Chenying0907出品 1"/>
          <p:cNvGrpSpPr/>
          <p:nvPr/>
        </p:nvGrpSpPr>
        <p:grpSpPr>
          <a:xfrm>
            <a:off x="4663999" y="1533484"/>
            <a:ext cx="565458" cy="632647"/>
            <a:chOff x="3391804" y="931025"/>
            <a:chExt cx="565458" cy="632647"/>
          </a:xfrm>
        </p:grpSpPr>
        <p:grpSp>
          <p:nvGrpSpPr>
            <p:cNvPr id="69" name="淘宝网Chenying0907出品 70"/>
            <p:cNvGrpSpPr/>
            <p:nvPr/>
          </p:nvGrpSpPr>
          <p:grpSpPr>
            <a:xfrm rot="16200000">
              <a:off x="3426487" y="896342"/>
              <a:ext cx="496091" cy="565458"/>
              <a:chOff x="8439634" y="3544648"/>
              <a:chExt cx="1611146" cy="1817848"/>
            </a:xfrm>
          </p:grpSpPr>
          <p:sp>
            <p:nvSpPr>
              <p:cNvPr id="71" name="淘宝网Chenying0907出品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lumMod val="97000"/>
                    </a:sysClr>
                  </a:gs>
                  <a:gs pos="100000">
                    <a:sysClr val="window" lastClr="FFFFFF">
                      <a:lumMod val="85000"/>
                    </a:sysClr>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72" name="淘宝网Chenying0907出品 5"/>
              <p:cNvSpPr>
                <a:spLocks/>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E87071"/>
              </a:solidFill>
              <a:ln w="15875">
                <a:gradFill flip="none" rotWithShape="1">
                  <a:gsLst>
                    <a:gs pos="0">
                      <a:sysClr val="window" lastClr="FFFFFF">
                        <a:lumMod val="65000"/>
                      </a:sysClr>
                    </a:gs>
                    <a:gs pos="100000">
                      <a:sysClr val="window" lastClr="FFFFFF"/>
                    </a:gs>
                  </a:gsLst>
                  <a:lin ang="2700000" scaled="1"/>
                  <a:tileRect/>
                </a:gradFill>
              </a:ln>
              <a:effectLst>
                <a:innerShdw blurRad="50800" dist="25400" dir="13500000">
                  <a:prstClr val="black">
                    <a:alpha val="50000"/>
                  </a:prstClr>
                </a:innerShdw>
              </a:effec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grpSp>
        <p:sp>
          <p:nvSpPr>
            <p:cNvPr id="70" name="TextBox 174"/>
            <p:cNvSpPr txBox="1"/>
            <p:nvPr/>
          </p:nvSpPr>
          <p:spPr>
            <a:xfrm>
              <a:off x="3490405" y="978897"/>
              <a:ext cx="381000" cy="58477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01</a:t>
              </a:r>
              <a:endParaRPr kumimoji="0" lang="zh-CN" altLang="en-US" sz="160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grpSp>
      <p:grpSp>
        <p:nvGrpSpPr>
          <p:cNvPr id="73" name="淘宝网Chenying0907出品 78"/>
          <p:cNvGrpSpPr/>
          <p:nvPr/>
        </p:nvGrpSpPr>
        <p:grpSpPr>
          <a:xfrm>
            <a:off x="4859847" y="2364061"/>
            <a:ext cx="2507431" cy="440715"/>
            <a:chOff x="6977188" y="1902560"/>
            <a:chExt cx="4158578" cy="998361"/>
          </a:xfrm>
        </p:grpSpPr>
        <p:sp>
          <p:nvSpPr>
            <p:cNvPr id="74" name="淘宝网Chenying0907出品 1"/>
            <p:cNvSpPr>
              <a:spLocks/>
            </p:cNvSpPr>
            <p:nvPr/>
          </p:nvSpPr>
          <p:spPr bwMode="auto">
            <a:xfrm>
              <a:off x="6977188" y="1902560"/>
              <a:ext cx="4158578" cy="998361"/>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ysClr val="window" lastClr="FFFFFF">
                    <a:lumMod val="95000"/>
                  </a:sysClr>
                </a:gs>
                <a:gs pos="0">
                  <a:srgbClr val="D3D3D3"/>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75" name="淘宝网Chenying0907出品 2"/>
            <p:cNvSpPr>
              <a:spLocks/>
            </p:cNvSpPr>
            <p:nvPr/>
          </p:nvSpPr>
          <p:spPr bwMode="auto">
            <a:xfrm>
              <a:off x="7134952" y="2014082"/>
              <a:ext cx="3860738" cy="775317"/>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rgbClr val="00AF92"/>
            </a:solidFill>
            <a:ln w="19050">
              <a:gradFill flip="none" rotWithShape="1">
                <a:gsLst>
                  <a:gs pos="0">
                    <a:sysClr val="window" lastClr="FFFFFF">
                      <a:lumMod val="75000"/>
                    </a:sysClr>
                  </a:gs>
                  <a:gs pos="100000">
                    <a:sysClr val="window" lastClr="FFFFFF"/>
                  </a:gs>
                </a:gsLst>
                <a:lin ang="2700000" scaled="1"/>
                <a:tileRect/>
              </a:grad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76" name="淘宝网Chenying0907出品 23"/>
            <p:cNvSpPr txBox="1"/>
            <p:nvPr/>
          </p:nvSpPr>
          <p:spPr>
            <a:xfrm>
              <a:off x="8303215" y="1927291"/>
              <a:ext cx="2832551" cy="843628"/>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40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商业模式</a:t>
              </a:r>
            </a:p>
          </p:txBody>
        </p:sp>
      </p:grpSp>
      <p:grpSp>
        <p:nvGrpSpPr>
          <p:cNvPr id="77" name="淘宝网Chenying0907出品 82"/>
          <p:cNvGrpSpPr/>
          <p:nvPr/>
        </p:nvGrpSpPr>
        <p:grpSpPr>
          <a:xfrm>
            <a:off x="4663999" y="2333144"/>
            <a:ext cx="565458" cy="647453"/>
            <a:chOff x="3391804" y="931025"/>
            <a:chExt cx="565458" cy="647453"/>
          </a:xfrm>
        </p:grpSpPr>
        <p:grpSp>
          <p:nvGrpSpPr>
            <p:cNvPr id="78" name="淘宝网Chenying0907出品 83"/>
            <p:cNvGrpSpPr/>
            <p:nvPr/>
          </p:nvGrpSpPr>
          <p:grpSpPr>
            <a:xfrm rot="16200000">
              <a:off x="3426487" y="896342"/>
              <a:ext cx="496091" cy="565458"/>
              <a:chOff x="8439634" y="3544648"/>
              <a:chExt cx="1611146" cy="1817848"/>
            </a:xfrm>
          </p:grpSpPr>
          <p:sp>
            <p:nvSpPr>
              <p:cNvPr id="80" name="淘宝网Chenying0907出品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lumMod val="97000"/>
                    </a:sysClr>
                  </a:gs>
                  <a:gs pos="100000">
                    <a:sysClr val="window" lastClr="FFFFFF">
                      <a:lumMod val="85000"/>
                    </a:sysClr>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81" name="淘宝网Chenying0907出品 5"/>
              <p:cNvSpPr>
                <a:spLocks/>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0AF92"/>
              </a:solidFill>
              <a:ln w="15875">
                <a:gradFill flip="none" rotWithShape="1">
                  <a:gsLst>
                    <a:gs pos="0">
                      <a:sysClr val="window" lastClr="FFFFFF">
                        <a:lumMod val="65000"/>
                      </a:sysClr>
                    </a:gs>
                    <a:gs pos="100000">
                      <a:sysClr val="window" lastClr="FFFFFF"/>
                    </a:gs>
                  </a:gsLst>
                  <a:lin ang="2700000" scaled="1"/>
                  <a:tileRect/>
                </a:gradFill>
              </a:ln>
              <a:effectLst>
                <a:innerShdw blurRad="50800" dist="25400" dir="13500000">
                  <a:prstClr val="black">
                    <a:alpha val="50000"/>
                  </a:prstClr>
                </a:innerShdw>
              </a:effec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grpSp>
        <p:sp>
          <p:nvSpPr>
            <p:cNvPr id="79" name="TextBox 174"/>
            <p:cNvSpPr txBox="1"/>
            <p:nvPr/>
          </p:nvSpPr>
          <p:spPr>
            <a:xfrm>
              <a:off x="3474868" y="993703"/>
              <a:ext cx="399330" cy="58477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02</a:t>
              </a:r>
              <a:endParaRPr kumimoji="0" lang="zh-CN" altLang="en-US" sz="160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grpSp>
      <p:grpSp>
        <p:nvGrpSpPr>
          <p:cNvPr id="82" name="淘宝网Chenying0907出品 87"/>
          <p:cNvGrpSpPr/>
          <p:nvPr/>
        </p:nvGrpSpPr>
        <p:grpSpPr>
          <a:xfrm>
            <a:off x="4859847" y="3170178"/>
            <a:ext cx="2507431" cy="440715"/>
            <a:chOff x="6977188" y="1902560"/>
            <a:chExt cx="4158578" cy="998361"/>
          </a:xfrm>
        </p:grpSpPr>
        <p:sp>
          <p:nvSpPr>
            <p:cNvPr id="83" name="淘宝网Chenying0907出品 1"/>
            <p:cNvSpPr>
              <a:spLocks/>
            </p:cNvSpPr>
            <p:nvPr/>
          </p:nvSpPr>
          <p:spPr bwMode="auto">
            <a:xfrm>
              <a:off x="6977188" y="1902560"/>
              <a:ext cx="4158578" cy="998361"/>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ysClr val="window" lastClr="FFFFFF">
                    <a:lumMod val="95000"/>
                  </a:sysClr>
                </a:gs>
                <a:gs pos="0">
                  <a:srgbClr val="D3D3D3"/>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84" name="淘宝网Chenying0907出品 2"/>
            <p:cNvSpPr>
              <a:spLocks/>
            </p:cNvSpPr>
            <p:nvPr/>
          </p:nvSpPr>
          <p:spPr bwMode="auto">
            <a:xfrm>
              <a:off x="7134952" y="2014082"/>
              <a:ext cx="3860738" cy="775317"/>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rgbClr val="FFB850"/>
            </a:solidFill>
            <a:ln w="19050">
              <a:gradFill flip="none" rotWithShape="1">
                <a:gsLst>
                  <a:gs pos="0">
                    <a:sysClr val="window" lastClr="FFFFFF">
                      <a:lumMod val="75000"/>
                    </a:sysClr>
                  </a:gs>
                  <a:gs pos="100000">
                    <a:sysClr val="window" lastClr="FFFFFF"/>
                  </a:gs>
                </a:gsLst>
                <a:lin ang="2700000" scaled="1"/>
                <a:tileRect/>
              </a:grad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85" name="淘宝网Chenying0907出品 23"/>
            <p:cNvSpPr txBox="1"/>
            <p:nvPr/>
          </p:nvSpPr>
          <p:spPr>
            <a:xfrm>
              <a:off x="8303215" y="1942346"/>
              <a:ext cx="2832551" cy="843628"/>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40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产品运营</a:t>
              </a:r>
            </a:p>
          </p:txBody>
        </p:sp>
      </p:grpSp>
      <p:grpSp>
        <p:nvGrpSpPr>
          <p:cNvPr id="86" name="淘宝网Chenying0907出品 91"/>
          <p:cNvGrpSpPr/>
          <p:nvPr/>
        </p:nvGrpSpPr>
        <p:grpSpPr>
          <a:xfrm>
            <a:off x="4663999" y="3139261"/>
            <a:ext cx="565458" cy="649611"/>
            <a:chOff x="3391804" y="931025"/>
            <a:chExt cx="565458" cy="649611"/>
          </a:xfrm>
        </p:grpSpPr>
        <p:grpSp>
          <p:nvGrpSpPr>
            <p:cNvPr id="87" name="淘宝网Chenying0907出品 92"/>
            <p:cNvGrpSpPr/>
            <p:nvPr/>
          </p:nvGrpSpPr>
          <p:grpSpPr>
            <a:xfrm rot="16200000">
              <a:off x="3426487" y="896342"/>
              <a:ext cx="496091" cy="565458"/>
              <a:chOff x="8439634" y="3544648"/>
              <a:chExt cx="1611146" cy="1817848"/>
            </a:xfrm>
          </p:grpSpPr>
          <p:sp>
            <p:nvSpPr>
              <p:cNvPr id="89" name="淘宝网Chenying0907出品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lumMod val="97000"/>
                    </a:sysClr>
                  </a:gs>
                  <a:gs pos="100000">
                    <a:sysClr val="window" lastClr="FFFFFF">
                      <a:lumMod val="85000"/>
                    </a:sysClr>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90" name="淘宝网Chenying0907出品 5"/>
              <p:cNvSpPr>
                <a:spLocks/>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FFB850"/>
              </a:solidFill>
              <a:ln w="15875">
                <a:gradFill flip="none" rotWithShape="1">
                  <a:gsLst>
                    <a:gs pos="0">
                      <a:sysClr val="window" lastClr="FFFFFF">
                        <a:lumMod val="65000"/>
                      </a:sysClr>
                    </a:gs>
                    <a:gs pos="100000">
                      <a:sysClr val="window" lastClr="FFFFFF"/>
                    </a:gs>
                  </a:gsLst>
                  <a:lin ang="2700000" scaled="1"/>
                  <a:tileRect/>
                </a:gradFill>
              </a:ln>
              <a:effectLst>
                <a:innerShdw blurRad="50800" dist="25400" dir="13500000">
                  <a:prstClr val="black">
                    <a:alpha val="50000"/>
                  </a:prstClr>
                </a:innerShdw>
              </a:effec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grpSp>
        <p:sp>
          <p:nvSpPr>
            <p:cNvPr id="88" name="TextBox 174"/>
            <p:cNvSpPr txBox="1"/>
            <p:nvPr/>
          </p:nvSpPr>
          <p:spPr>
            <a:xfrm>
              <a:off x="3472075" y="995861"/>
              <a:ext cx="399330" cy="58477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03</a:t>
              </a:r>
              <a:endParaRPr kumimoji="0" lang="zh-CN" altLang="en-US" sz="160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grpSp>
      <p:grpSp>
        <p:nvGrpSpPr>
          <p:cNvPr id="91" name="淘宝网Chenying0907出品 96"/>
          <p:cNvGrpSpPr/>
          <p:nvPr/>
        </p:nvGrpSpPr>
        <p:grpSpPr>
          <a:xfrm>
            <a:off x="4859847" y="3985755"/>
            <a:ext cx="2507431" cy="440715"/>
            <a:chOff x="6977188" y="1902560"/>
            <a:chExt cx="4158578" cy="998361"/>
          </a:xfrm>
        </p:grpSpPr>
        <p:sp>
          <p:nvSpPr>
            <p:cNvPr id="92" name="淘宝网Chenying0907出品 1"/>
            <p:cNvSpPr>
              <a:spLocks/>
            </p:cNvSpPr>
            <p:nvPr/>
          </p:nvSpPr>
          <p:spPr bwMode="auto">
            <a:xfrm>
              <a:off x="6977188" y="1902560"/>
              <a:ext cx="4158578" cy="998361"/>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ysClr val="window" lastClr="FFFFFF">
                    <a:lumMod val="95000"/>
                  </a:sysClr>
                </a:gs>
                <a:gs pos="0">
                  <a:srgbClr val="D3D3D3"/>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93" name="淘宝网Chenying0907出品 2"/>
            <p:cNvSpPr>
              <a:spLocks/>
            </p:cNvSpPr>
            <p:nvPr/>
          </p:nvSpPr>
          <p:spPr bwMode="auto">
            <a:xfrm>
              <a:off x="7134952" y="2014082"/>
              <a:ext cx="3860738" cy="775317"/>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rgbClr val="C55884"/>
            </a:solidFill>
            <a:ln w="19050">
              <a:gradFill flip="none" rotWithShape="1">
                <a:gsLst>
                  <a:gs pos="0">
                    <a:sysClr val="window" lastClr="FFFFFF">
                      <a:lumMod val="75000"/>
                    </a:sysClr>
                  </a:gs>
                  <a:gs pos="100000">
                    <a:sysClr val="window" lastClr="FFFFFF"/>
                  </a:gs>
                </a:gsLst>
                <a:lin ang="2700000" scaled="1"/>
                <a:tileRect/>
              </a:grad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94" name="淘宝网Chenying0907出品 23"/>
            <p:cNvSpPr txBox="1"/>
            <p:nvPr/>
          </p:nvSpPr>
          <p:spPr>
            <a:xfrm>
              <a:off x="8303215" y="1942346"/>
              <a:ext cx="2832551" cy="843628"/>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40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发展规划</a:t>
              </a:r>
            </a:p>
          </p:txBody>
        </p:sp>
      </p:grpSp>
      <p:grpSp>
        <p:nvGrpSpPr>
          <p:cNvPr id="95" name="淘宝网Chenying0907出品 100"/>
          <p:cNvGrpSpPr/>
          <p:nvPr/>
        </p:nvGrpSpPr>
        <p:grpSpPr>
          <a:xfrm>
            <a:off x="4663999" y="3954838"/>
            <a:ext cx="565458" cy="641509"/>
            <a:chOff x="3391804" y="931025"/>
            <a:chExt cx="565458" cy="641509"/>
          </a:xfrm>
        </p:grpSpPr>
        <p:grpSp>
          <p:nvGrpSpPr>
            <p:cNvPr id="96" name="淘宝网Chenying0907出品 101"/>
            <p:cNvGrpSpPr/>
            <p:nvPr/>
          </p:nvGrpSpPr>
          <p:grpSpPr>
            <a:xfrm rot="16200000">
              <a:off x="3426487" y="896342"/>
              <a:ext cx="496091" cy="565458"/>
              <a:chOff x="8439634" y="3544648"/>
              <a:chExt cx="1611146" cy="1817848"/>
            </a:xfrm>
          </p:grpSpPr>
          <p:sp>
            <p:nvSpPr>
              <p:cNvPr id="98" name="淘宝网Chenying0907出品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lumMod val="97000"/>
                    </a:sysClr>
                  </a:gs>
                  <a:gs pos="100000">
                    <a:sysClr val="window" lastClr="FFFFFF">
                      <a:lumMod val="85000"/>
                    </a:sysClr>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99" name="淘宝网Chenying0907出品 5"/>
              <p:cNvSpPr>
                <a:spLocks/>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C55884"/>
              </a:solidFill>
              <a:ln w="15875">
                <a:gradFill flip="none" rotWithShape="1">
                  <a:gsLst>
                    <a:gs pos="0">
                      <a:sysClr val="window" lastClr="FFFFFF">
                        <a:lumMod val="65000"/>
                      </a:sysClr>
                    </a:gs>
                    <a:gs pos="100000">
                      <a:sysClr val="window" lastClr="FFFFFF"/>
                    </a:gs>
                  </a:gsLst>
                  <a:lin ang="2700000" scaled="1"/>
                  <a:tileRect/>
                </a:gradFill>
              </a:ln>
              <a:effectLst>
                <a:innerShdw blurRad="50800" dist="25400" dir="13500000">
                  <a:prstClr val="black">
                    <a:alpha val="50000"/>
                  </a:prstClr>
                </a:innerShdw>
              </a:effec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grpSp>
        <p:sp>
          <p:nvSpPr>
            <p:cNvPr id="97" name="TextBox 174"/>
            <p:cNvSpPr txBox="1"/>
            <p:nvPr/>
          </p:nvSpPr>
          <p:spPr>
            <a:xfrm>
              <a:off x="3481240" y="987759"/>
              <a:ext cx="399330" cy="58477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04</a:t>
              </a:r>
              <a:endParaRPr kumimoji="0" lang="zh-CN" altLang="en-US" sz="160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grpSp>
      <p:grpSp>
        <p:nvGrpSpPr>
          <p:cNvPr id="100" name="淘宝网Chenying0907出品 106"/>
          <p:cNvGrpSpPr/>
          <p:nvPr/>
        </p:nvGrpSpPr>
        <p:grpSpPr>
          <a:xfrm>
            <a:off x="4859847" y="4764026"/>
            <a:ext cx="2507431" cy="440715"/>
            <a:chOff x="6977188" y="1902560"/>
            <a:chExt cx="4158578" cy="998361"/>
          </a:xfrm>
        </p:grpSpPr>
        <p:sp>
          <p:nvSpPr>
            <p:cNvPr id="101" name="淘宝网Chenying0907出品 1"/>
            <p:cNvSpPr>
              <a:spLocks/>
            </p:cNvSpPr>
            <p:nvPr/>
          </p:nvSpPr>
          <p:spPr bwMode="auto">
            <a:xfrm>
              <a:off x="6977188" y="1902560"/>
              <a:ext cx="4158578" cy="998361"/>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ysClr val="window" lastClr="FFFFFF">
                    <a:lumMod val="95000"/>
                  </a:sysClr>
                </a:gs>
                <a:gs pos="0">
                  <a:srgbClr val="D3D3D3"/>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102" name="淘宝网Chenying0907出品 2"/>
            <p:cNvSpPr>
              <a:spLocks/>
            </p:cNvSpPr>
            <p:nvPr/>
          </p:nvSpPr>
          <p:spPr bwMode="auto">
            <a:xfrm>
              <a:off x="7134952" y="2014082"/>
              <a:ext cx="3860738" cy="775317"/>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rgbClr val="663A77"/>
            </a:solidFill>
            <a:ln w="19050">
              <a:gradFill flip="none" rotWithShape="1">
                <a:gsLst>
                  <a:gs pos="0">
                    <a:sysClr val="window" lastClr="FFFFFF">
                      <a:lumMod val="75000"/>
                    </a:sysClr>
                  </a:gs>
                  <a:gs pos="100000">
                    <a:sysClr val="window" lastClr="FFFFFF"/>
                  </a:gs>
                </a:gsLst>
                <a:lin ang="2700000" scaled="1"/>
                <a:tileRect/>
              </a:gradFill>
            </a:ln>
            <a:effectLst>
              <a:innerShdw blurRad="63500" dist="50800" dir="13500000">
                <a:prstClr val="black">
                  <a:alpha val="50000"/>
                </a:prstClr>
              </a:innerShdw>
            </a:effectLst>
          </p:spPr>
          <p:txBody>
            <a:bodyPr vert="horz" wrap="square" lIns="91440" tIns="45720" rIns="91440" bIns="45720" numCol="1" anchor="t" anchorCtr="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103" name="淘宝网Chenying0907出品 23"/>
            <p:cNvSpPr txBox="1"/>
            <p:nvPr/>
          </p:nvSpPr>
          <p:spPr>
            <a:xfrm>
              <a:off x="8303215" y="1942346"/>
              <a:ext cx="2832551" cy="843628"/>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140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资本融资</a:t>
              </a:r>
            </a:p>
          </p:txBody>
        </p:sp>
      </p:grpSp>
      <p:grpSp>
        <p:nvGrpSpPr>
          <p:cNvPr id="104" name="淘宝网Chenying0907出品 110"/>
          <p:cNvGrpSpPr/>
          <p:nvPr/>
        </p:nvGrpSpPr>
        <p:grpSpPr>
          <a:xfrm>
            <a:off x="4663999" y="4733109"/>
            <a:ext cx="565458" cy="644250"/>
            <a:chOff x="3391804" y="931025"/>
            <a:chExt cx="565458" cy="644250"/>
          </a:xfrm>
        </p:grpSpPr>
        <p:grpSp>
          <p:nvGrpSpPr>
            <p:cNvPr id="105" name="淘宝网Chenying0907出品 111"/>
            <p:cNvGrpSpPr/>
            <p:nvPr/>
          </p:nvGrpSpPr>
          <p:grpSpPr>
            <a:xfrm rot="16200000">
              <a:off x="3426487" y="896342"/>
              <a:ext cx="496091" cy="565458"/>
              <a:chOff x="8439634" y="3544648"/>
              <a:chExt cx="1611146" cy="1817848"/>
            </a:xfrm>
          </p:grpSpPr>
          <p:sp>
            <p:nvSpPr>
              <p:cNvPr id="107" name="淘宝网Chenying0907出品 5"/>
              <p:cNvSpPr>
                <a:spLocks/>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lumMod val="97000"/>
                    </a:sysClr>
                  </a:gs>
                  <a:gs pos="100000">
                    <a:sysClr val="window" lastClr="FFFFFF">
                      <a:lumMod val="85000"/>
                    </a:sysClr>
                  </a:gs>
                </a:gsLst>
                <a:lin ang="2700000" scaled="1"/>
                <a:tileRect/>
              </a:gradFill>
              <a:ln w="19050">
                <a:gradFill flip="none" rotWithShape="1">
                  <a:gsLst>
                    <a:gs pos="100000">
                      <a:sysClr val="window" lastClr="FFFFFF">
                        <a:lumMod val="75000"/>
                      </a:sysClr>
                    </a:gs>
                    <a:gs pos="0">
                      <a:sysClr val="window" lastClr="FFFFFF"/>
                    </a:gs>
                  </a:gsLst>
                  <a:lin ang="2700000" scaled="1"/>
                  <a:tileRect/>
                </a:gradFill>
              </a:ln>
              <a:effectLst>
                <a:outerShdw blurRad="1270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108" name="淘宝网Chenying0907出品 5"/>
              <p:cNvSpPr>
                <a:spLocks/>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663A77"/>
              </a:solidFill>
              <a:ln w="15875">
                <a:gradFill flip="none" rotWithShape="1">
                  <a:gsLst>
                    <a:gs pos="0">
                      <a:sysClr val="window" lastClr="FFFFFF">
                        <a:lumMod val="65000"/>
                      </a:sysClr>
                    </a:gs>
                    <a:gs pos="100000">
                      <a:sysClr val="window" lastClr="FFFFFF"/>
                    </a:gs>
                  </a:gsLst>
                  <a:lin ang="2700000" scaled="1"/>
                  <a:tileRect/>
                </a:gradFill>
              </a:ln>
              <a:effectLst>
                <a:innerShdw blurRad="50800" dist="25400" dir="13500000">
                  <a:prstClr val="black">
                    <a:alpha val="50000"/>
                  </a:prstClr>
                </a:innerShdw>
              </a:effec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grpSp>
        <p:sp>
          <p:nvSpPr>
            <p:cNvPr id="106" name="TextBox 174"/>
            <p:cNvSpPr txBox="1"/>
            <p:nvPr/>
          </p:nvSpPr>
          <p:spPr>
            <a:xfrm>
              <a:off x="3474868" y="990500"/>
              <a:ext cx="399330" cy="58477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05</a:t>
              </a:r>
              <a:endParaRPr kumimoji="0" lang="zh-CN" altLang="en-US" sz="160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grpSp>
      <p:sp>
        <p:nvSpPr>
          <p:cNvPr id="109" name="淘宝网Chenying0907出品 182"/>
          <p:cNvSpPr/>
          <p:nvPr/>
        </p:nvSpPr>
        <p:spPr>
          <a:xfrm>
            <a:off x="1910281" y="3958810"/>
            <a:ext cx="152400" cy="152400"/>
          </a:xfrm>
          <a:prstGeom prst="ellipse">
            <a:avLst/>
          </a:prstGeom>
          <a:solidFill>
            <a:srgbClr val="FFB850"/>
          </a:solidFill>
          <a:ln w="12700" cap="flat" cmpd="sng" algn="ctr">
            <a:noFill/>
            <a:prstDash val="solid"/>
            <a:miter lim="800000"/>
          </a:ln>
          <a:effectLst>
            <a:outerShdw blurRad="254000" dist="254000" dir="2700000" algn="tl"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110" name="淘宝网Chenying0907出品 185"/>
          <p:cNvSpPr/>
          <p:nvPr/>
        </p:nvSpPr>
        <p:spPr>
          <a:xfrm>
            <a:off x="1035340" y="3526901"/>
            <a:ext cx="344929" cy="341658"/>
          </a:xfrm>
          <a:prstGeom prst="ellipse">
            <a:avLst/>
          </a:prstGeom>
          <a:solidFill>
            <a:srgbClr val="21AB82"/>
          </a:solidFill>
          <a:ln w="12700" cap="flat" cmpd="sng" algn="ctr">
            <a:noFill/>
            <a:prstDash val="solid"/>
            <a:miter lim="800000"/>
          </a:ln>
          <a:effectLst>
            <a:outerShdw blurRad="254000" dist="254000" dir="2700000" algn="tl"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111" name="淘宝网Chenying0907出品 186"/>
          <p:cNvSpPr/>
          <p:nvPr/>
        </p:nvSpPr>
        <p:spPr>
          <a:xfrm>
            <a:off x="2001592" y="4200590"/>
            <a:ext cx="361092" cy="362744"/>
          </a:xfrm>
          <a:prstGeom prst="ellipse">
            <a:avLst/>
          </a:prstGeom>
          <a:solidFill>
            <a:srgbClr val="00B0F0"/>
          </a:solidFill>
          <a:ln w="12700" cap="flat" cmpd="sng" algn="ctr">
            <a:noFill/>
            <a:prstDash val="solid"/>
            <a:miter lim="800000"/>
          </a:ln>
          <a:effectLst>
            <a:outerShdw blurRad="254000" dist="254000" dir="2700000" algn="tl"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112" name="淘宝网Chenying0907出品 187"/>
          <p:cNvSpPr/>
          <p:nvPr/>
        </p:nvSpPr>
        <p:spPr>
          <a:xfrm>
            <a:off x="1212927" y="4049714"/>
            <a:ext cx="248992" cy="252335"/>
          </a:xfrm>
          <a:prstGeom prst="ellipse">
            <a:avLst/>
          </a:prstGeom>
          <a:solidFill>
            <a:srgbClr val="FFB850"/>
          </a:solidFill>
          <a:ln w="12700" cap="flat" cmpd="sng" algn="ctr">
            <a:noFill/>
            <a:prstDash val="solid"/>
            <a:miter lim="800000"/>
          </a:ln>
          <a:effectLst>
            <a:outerShdw blurRad="254000" dist="254000" dir="2700000" algn="tl"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113" name="淘宝网Chenying0907出品 188"/>
          <p:cNvSpPr/>
          <p:nvPr/>
        </p:nvSpPr>
        <p:spPr>
          <a:xfrm>
            <a:off x="3468039" y="3563984"/>
            <a:ext cx="388539" cy="394826"/>
          </a:xfrm>
          <a:prstGeom prst="ellipse">
            <a:avLst/>
          </a:prstGeom>
          <a:solidFill>
            <a:srgbClr val="21AB82"/>
          </a:solidFill>
          <a:ln w="12700" cap="flat" cmpd="sng" algn="ctr">
            <a:noFill/>
            <a:prstDash val="solid"/>
            <a:miter lim="800000"/>
          </a:ln>
          <a:effectLst>
            <a:outerShdw blurRad="254000" dist="254000" dir="2700000" algn="tl"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114" name="淘宝网Chenying0907出品 189"/>
          <p:cNvSpPr/>
          <p:nvPr/>
        </p:nvSpPr>
        <p:spPr>
          <a:xfrm>
            <a:off x="3116521" y="3990477"/>
            <a:ext cx="181799" cy="184531"/>
          </a:xfrm>
          <a:prstGeom prst="ellipse">
            <a:avLst/>
          </a:prstGeom>
          <a:solidFill>
            <a:srgbClr val="C65885"/>
          </a:solidFill>
          <a:ln w="12700" cap="flat" cmpd="sng" algn="ctr">
            <a:noFill/>
            <a:prstDash val="solid"/>
            <a:miter lim="800000"/>
          </a:ln>
          <a:effectLst>
            <a:outerShdw blurRad="254000" dist="254000" dir="2700000" algn="tl"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115" name="淘宝网Chenying0907出品 190"/>
          <p:cNvSpPr/>
          <p:nvPr/>
        </p:nvSpPr>
        <p:spPr>
          <a:xfrm>
            <a:off x="1499673" y="3858757"/>
            <a:ext cx="133085" cy="132371"/>
          </a:xfrm>
          <a:prstGeom prst="ellipse">
            <a:avLst/>
          </a:prstGeom>
          <a:solidFill>
            <a:srgbClr val="00B0F0"/>
          </a:solidFill>
          <a:ln w="12700" cap="flat" cmpd="sng" algn="ctr">
            <a:noFill/>
            <a:prstDash val="solid"/>
            <a:miter lim="800000"/>
          </a:ln>
          <a:effectLst>
            <a:outerShdw blurRad="254000" dist="254000" dir="2700000" algn="tl"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116" name="淘宝网Chenying0907出品 191"/>
          <p:cNvSpPr/>
          <p:nvPr/>
        </p:nvSpPr>
        <p:spPr>
          <a:xfrm>
            <a:off x="1566216" y="4100672"/>
            <a:ext cx="220690" cy="208796"/>
          </a:xfrm>
          <a:prstGeom prst="ellipse">
            <a:avLst/>
          </a:prstGeom>
          <a:solidFill>
            <a:srgbClr val="663C77"/>
          </a:solidFill>
          <a:ln w="12700" cap="flat" cmpd="sng" algn="ctr">
            <a:noFill/>
            <a:prstDash val="solid"/>
            <a:miter lim="800000"/>
          </a:ln>
          <a:effectLst>
            <a:outerShdw blurRad="254000" dist="254000" dir="2700000" algn="tl"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117" name="淘宝网Chenying0907出品 192"/>
          <p:cNvSpPr/>
          <p:nvPr/>
        </p:nvSpPr>
        <p:spPr>
          <a:xfrm>
            <a:off x="3375012" y="4144112"/>
            <a:ext cx="312743" cy="319394"/>
          </a:xfrm>
          <a:prstGeom prst="ellipse">
            <a:avLst/>
          </a:prstGeom>
          <a:solidFill>
            <a:srgbClr val="C65885"/>
          </a:solidFill>
          <a:ln w="12700" cap="flat" cmpd="sng" algn="ctr">
            <a:noFill/>
            <a:prstDash val="solid"/>
            <a:miter lim="800000"/>
          </a:ln>
          <a:effectLst>
            <a:outerShdw blurRad="254000" dist="254000" dir="2700000" algn="tl"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118" name="淘宝网Chenying0907出品 194"/>
          <p:cNvSpPr/>
          <p:nvPr/>
        </p:nvSpPr>
        <p:spPr>
          <a:xfrm>
            <a:off x="2495740" y="4058526"/>
            <a:ext cx="270710" cy="264087"/>
          </a:xfrm>
          <a:prstGeom prst="ellipse">
            <a:avLst/>
          </a:prstGeom>
          <a:solidFill>
            <a:srgbClr val="663C77"/>
          </a:solidFill>
          <a:ln w="12700" cap="flat" cmpd="sng" algn="ctr">
            <a:noFill/>
            <a:prstDash val="solid"/>
            <a:miter lim="800000"/>
          </a:ln>
          <a:effectLst>
            <a:outerShdw blurRad="254000" dist="254000" dir="2700000" algn="tl"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119" name="淘宝网Chenying0907出品 195"/>
          <p:cNvSpPr/>
          <p:nvPr/>
        </p:nvSpPr>
        <p:spPr>
          <a:xfrm>
            <a:off x="2445312" y="4483537"/>
            <a:ext cx="207201" cy="205064"/>
          </a:xfrm>
          <a:prstGeom prst="ellipse">
            <a:avLst/>
          </a:prstGeom>
          <a:solidFill>
            <a:srgbClr val="FFB850"/>
          </a:solidFill>
          <a:ln w="12700" cap="flat" cmpd="sng" algn="ctr">
            <a:noFill/>
            <a:prstDash val="solid"/>
            <a:miter lim="800000"/>
          </a:ln>
          <a:effectLst>
            <a:outerShdw blurRad="254000" dist="254000" dir="2700000" algn="tl"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120" name="淘宝网Chenying0907出品 226"/>
          <p:cNvSpPr/>
          <p:nvPr/>
        </p:nvSpPr>
        <p:spPr>
          <a:xfrm>
            <a:off x="1627227" y="4419012"/>
            <a:ext cx="211111" cy="202476"/>
          </a:xfrm>
          <a:prstGeom prst="ellipse">
            <a:avLst/>
          </a:prstGeom>
          <a:solidFill>
            <a:srgbClr val="C65885"/>
          </a:solidFill>
          <a:ln w="12700" cap="flat" cmpd="sng" algn="ctr">
            <a:noFill/>
            <a:prstDash val="solid"/>
            <a:miter lim="800000"/>
          </a:ln>
          <a:effectLst>
            <a:outerShdw blurRad="254000" dist="254000" dir="2700000" algn="tl"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121" name="淘宝网Chenying0907出品 62"/>
          <p:cNvSpPr/>
          <p:nvPr/>
        </p:nvSpPr>
        <p:spPr>
          <a:xfrm>
            <a:off x="2899506" y="4322562"/>
            <a:ext cx="248992" cy="252335"/>
          </a:xfrm>
          <a:prstGeom prst="ellipse">
            <a:avLst/>
          </a:prstGeom>
          <a:solidFill>
            <a:srgbClr val="01ACBE"/>
          </a:solidFill>
          <a:ln w="12700" cap="flat" cmpd="sng" algn="ctr">
            <a:noFill/>
            <a:prstDash val="solid"/>
            <a:miter lim="800000"/>
          </a:ln>
          <a:effectLst>
            <a:outerShdw blurRad="254000" dist="254000" dir="2700000" algn="tl"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grpSp>
        <p:nvGrpSpPr>
          <p:cNvPr id="122" name="淘宝网Chenying0907出品 177"/>
          <p:cNvGrpSpPr/>
          <p:nvPr/>
        </p:nvGrpSpPr>
        <p:grpSpPr>
          <a:xfrm>
            <a:off x="1615769" y="2243489"/>
            <a:ext cx="1656422" cy="1650332"/>
            <a:chOff x="3881858" y="5509627"/>
            <a:chExt cx="1016511" cy="1016511"/>
          </a:xfrm>
        </p:grpSpPr>
        <p:sp>
          <p:nvSpPr>
            <p:cNvPr id="123" name="淘宝网Chenying0907出品 178"/>
            <p:cNvSpPr/>
            <p:nvPr/>
          </p:nvSpPr>
          <p:spPr>
            <a:xfrm>
              <a:off x="3881858" y="5509627"/>
              <a:ext cx="1016511" cy="1016511"/>
            </a:xfrm>
            <a:prstGeom prst="ellipse">
              <a:avLst/>
            </a:prstGeom>
            <a:gradFill>
              <a:gsLst>
                <a:gs pos="0">
                  <a:sysClr val="window" lastClr="FFFFFF">
                    <a:lumMod val="80000"/>
                  </a:sysClr>
                </a:gs>
                <a:gs pos="100000">
                  <a:sysClr val="window" lastClr="FFFFFF">
                    <a:lumMod val="97000"/>
                  </a:sysClr>
                </a:gs>
              </a:gsLst>
              <a:lin ang="2700000" scaled="1"/>
            </a:gradFill>
            <a:ln w="22225"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203200" dist="1016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124" name="淘宝网Chenying0907出品 179"/>
            <p:cNvSpPr/>
            <p:nvPr/>
          </p:nvSpPr>
          <p:spPr>
            <a:xfrm>
              <a:off x="4034463" y="5662232"/>
              <a:ext cx="711301" cy="711301"/>
            </a:xfrm>
            <a:prstGeom prst="ellipse">
              <a:avLst/>
            </a:prstGeom>
            <a:solidFill>
              <a:srgbClr val="E87071"/>
            </a:solidFill>
            <a:ln w="15875" cap="flat" cmpd="sng" algn="ctr">
              <a:solidFill>
                <a:sysClr val="window" lastClr="FFFFFF"/>
              </a:solidFill>
              <a:prstDash val="solid"/>
              <a:miter lim="800000"/>
            </a:ln>
            <a:effectLst>
              <a:outerShdw blurRad="63500" dist="254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125" name="淘宝网Chenying0907出品 22"/>
            <p:cNvSpPr txBox="1"/>
            <p:nvPr/>
          </p:nvSpPr>
          <p:spPr>
            <a:xfrm>
              <a:off x="4079584" y="5771437"/>
              <a:ext cx="596725" cy="43601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目录</a:t>
              </a:r>
              <a:endParaRPr kumimoji="0" lang="en-US" altLang="zh-CN" sz="240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Content</a:t>
              </a:r>
              <a:endParaRPr kumimoji="0" lang="zh-CN" altLang="en-US" sz="160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2786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0"/>
                                  </p:stCondLst>
                                  <p:childTnLst>
                                    <p:set>
                                      <p:cBhvr>
                                        <p:cTn id="6" dur="1" fill="hold">
                                          <p:stCondLst>
                                            <p:cond delay="0"/>
                                          </p:stCondLst>
                                        </p:cTn>
                                        <p:tgtEl>
                                          <p:spTgt spid="122"/>
                                        </p:tgtEl>
                                        <p:attrNameLst>
                                          <p:attrName>style.visibility</p:attrName>
                                        </p:attrNameLst>
                                      </p:cBhvr>
                                      <p:to>
                                        <p:strVal val="visible"/>
                                      </p:to>
                                    </p:set>
                                    <p:animEffect transition="in" filter="fade">
                                      <p:cBhvr>
                                        <p:cTn id="7" dur="1000"/>
                                        <p:tgtEl>
                                          <p:spTgt spid="122"/>
                                        </p:tgtEl>
                                      </p:cBhvr>
                                    </p:animEffect>
                                    <p:anim calcmode="lin" valueType="num">
                                      <p:cBhvr>
                                        <p:cTn id="8" dur="1000" fill="hold"/>
                                        <p:tgtEl>
                                          <p:spTgt spid="122"/>
                                        </p:tgtEl>
                                        <p:attrNameLst>
                                          <p:attrName>ppt_x</p:attrName>
                                        </p:attrNameLst>
                                      </p:cBhvr>
                                      <p:tavLst>
                                        <p:tav tm="0">
                                          <p:val>
                                            <p:strVal val="#ppt_x"/>
                                          </p:val>
                                        </p:tav>
                                        <p:tav tm="100000">
                                          <p:val>
                                            <p:strVal val="#ppt_x"/>
                                          </p:val>
                                        </p:tav>
                                      </p:tavLst>
                                    </p:anim>
                                    <p:anim calcmode="lin" valueType="num">
                                      <p:cBhvr>
                                        <p:cTn id="9" dur="900" decel="100000" fill="hold"/>
                                        <p:tgtEl>
                                          <p:spTgt spid="12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22"/>
                                        </p:tgtEl>
                                        <p:attrNameLst>
                                          <p:attrName>ppt_y</p:attrName>
                                        </p:attrNameLst>
                                      </p:cBhvr>
                                      <p:tavLst>
                                        <p:tav tm="0">
                                          <p:val>
                                            <p:strVal val="#ppt_y-.03"/>
                                          </p:val>
                                        </p:tav>
                                        <p:tav tm="100000">
                                          <p:val>
                                            <p:strVal val="#ppt_y"/>
                                          </p:val>
                                        </p:tav>
                                      </p:tavLst>
                                    </p:anim>
                                  </p:childTnLst>
                                </p:cTn>
                              </p:par>
                              <p:par>
                                <p:cTn id="11" presetID="10" presetClass="entr" presetSubtype="0" fill="hold" grpId="0" nodeType="withEffect">
                                  <p:stCondLst>
                                    <p:cond delay="500"/>
                                  </p:stCondLst>
                                  <p:childTnLst>
                                    <p:set>
                                      <p:cBhvr>
                                        <p:cTn id="12" dur="1" fill="hold">
                                          <p:stCondLst>
                                            <p:cond delay="0"/>
                                          </p:stCondLst>
                                        </p:cTn>
                                        <p:tgtEl>
                                          <p:spTgt spid="109"/>
                                        </p:tgtEl>
                                        <p:attrNameLst>
                                          <p:attrName>style.visibility</p:attrName>
                                        </p:attrNameLst>
                                      </p:cBhvr>
                                      <p:to>
                                        <p:strVal val="visible"/>
                                      </p:to>
                                    </p:set>
                                    <p:animEffect transition="in" filter="fade">
                                      <p:cBhvr>
                                        <p:cTn id="13" dur="500"/>
                                        <p:tgtEl>
                                          <p:spTgt spid="109"/>
                                        </p:tgtEl>
                                      </p:cBhvr>
                                    </p:animEffect>
                                  </p:childTnLst>
                                </p:cTn>
                              </p:par>
                              <p:par>
                                <p:cTn id="14" presetID="10" presetClass="entr" presetSubtype="0" fill="hold" grpId="0" nodeType="withEffect">
                                  <p:stCondLst>
                                    <p:cond delay="600"/>
                                  </p:stCondLst>
                                  <p:childTnLst>
                                    <p:set>
                                      <p:cBhvr>
                                        <p:cTn id="15" dur="1" fill="hold">
                                          <p:stCondLst>
                                            <p:cond delay="0"/>
                                          </p:stCondLst>
                                        </p:cTn>
                                        <p:tgtEl>
                                          <p:spTgt spid="110"/>
                                        </p:tgtEl>
                                        <p:attrNameLst>
                                          <p:attrName>style.visibility</p:attrName>
                                        </p:attrNameLst>
                                      </p:cBhvr>
                                      <p:to>
                                        <p:strVal val="visible"/>
                                      </p:to>
                                    </p:set>
                                    <p:animEffect transition="in" filter="fade">
                                      <p:cBhvr>
                                        <p:cTn id="16" dur="500"/>
                                        <p:tgtEl>
                                          <p:spTgt spid="110"/>
                                        </p:tgtEl>
                                      </p:cBhvr>
                                    </p:animEffect>
                                  </p:childTnLst>
                                </p:cTn>
                              </p:par>
                              <p:par>
                                <p:cTn id="17" presetID="10" presetClass="entr" presetSubtype="0" fill="hold" grpId="0" nodeType="withEffect">
                                  <p:stCondLst>
                                    <p:cond delay="700"/>
                                  </p:stCondLst>
                                  <p:childTnLst>
                                    <p:set>
                                      <p:cBhvr>
                                        <p:cTn id="18" dur="1" fill="hold">
                                          <p:stCondLst>
                                            <p:cond delay="0"/>
                                          </p:stCondLst>
                                        </p:cTn>
                                        <p:tgtEl>
                                          <p:spTgt spid="111"/>
                                        </p:tgtEl>
                                        <p:attrNameLst>
                                          <p:attrName>style.visibility</p:attrName>
                                        </p:attrNameLst>
                                      </p:cBhvr>
                                      <p:to>
                                        <p:strVal val="visible"/>
                                      </p:to>
                                    </p:set>
                                    <p:animEffect transition="in" filter="fade">
                                      <p:cBhvr>
                                        <p:cTn id="19" dur="500"/>
                                        <p:tgtEl>
                                          <p:spTgt spid="111"/>
                                        </p:tgtEl>
                                      </p:cBhvr>
                                    </p:animEffect>
                                  </p:childTnLst>
                                </p:cTn>
                              </p:par>
                              <p:par>
                                <p:cTn id="20" presetID="10" presetClass="entr" presetSubtype="0" fill="hold" grpId="0" nodeType="withEffect">
                                  <p:stCondLst>
                                    <p:cond delay="800"/>
                                  </p:stCondLst>
                                  <p:childTnLst>
                                    <p:set>
                                      <p:cBhvr>
                                        <p:cTn id="21" dur="1" fill="hold">
                                          <p:stCondLst>
                                            <p:cond delay="0"/>
                                          </p:stCondLst>
                                        </p:cTn>
                                        <p:tgtEl>
                                          <p:spTgt spid="112"/>
                                        </p:tgtEl>
                                        <p:attrNameLst>
                                          <p:attrName>style.visibility</p:attrName>
                                        </p:attrNameLst>
                                      </p:cBhvr>
                                      <p:to>
                                        <p:strVal val="visible"/>
                                      </p:to>
                                    </p:set>
                                    <p:animEffect transition="in" filter="fade">
                                      <p:cBhvr>
                                        <p:cTn id="22" dur="500"/>
                                        <p:tgtEl>
                                          <p:spTgt spid="112"/>
                                        </p:tgtEl>
                                      </p:cBhvr>
                                    </p:animEffect>
                                  </p:childTnLst>
                                </p:cTn>
                              </p:par>
                              <p:par>
                                <p:cTn id="23" presetID="10" presetClass="entr" presetSubtype="0" fill="hold" grpId="0" nodeType="withEffect">
                                  <p:stCondLst>
                                    <p:cond delay="900"/>
                                  </p:stCondLst>
                                  <p:childTnLst>
                                    <p:set>
                                      <p:cBhvr>
                                        <p:cTn id="24" dur="1" fill="hold">
                                          <p:stCondLst>
                                            <p:cond delay="0"/>
                                          </p:stCondLst>
                                        </p:cTn>
                                        <p:tgtEl>
                                          <p:spTgt spid="113"/>
                                        </p:tgtEl>
                                        <p:attrNameLst>
                                          <p:attrName>style.visibility</p:attrName>
                                        </p:attrNameLst>
                                      </p:cBhvr>
                                      <p:to>
                                        <p:strVal val="visible"/>
                                      </p:to>
                                    </p:set>
                                    <p:animEffect transition="in" filter="fade">
                                      <p:cBhvr>
                                        <p:cTn id="25" dur="500"/>
                                        <p:tgtEl>
                                          <p:spTgt spid="113"/>
                                        </p:tgtEl>
                                      </p:cBhvr>
                                    </p:animEffect>
                                  </p:childTnLst>
                                </p:cTn>
                              </p:par>
                              <p:par>
                                <p:cTn id="26" presetID="10" presetClass="entr" presetSubtype="0" fill="hold" grpId="0" nodeType="withEffect">
                                  <p:stCondLst>
                                    <p:cond delay="1000"/>
                                  </p:stCondLst>
                                  <p:childTnLst>
                                    <p:set>
                                      <p:cBhvr>
                                        <p:cTn id="27" dur="1" fill="hold">
                                          <p:stCondLst>
                                            <p:cond delay="0"/>
                                          </p:stCondLst>
                                        </p:cTn>
                                        <p:tgtEl>
                                          <p:spTgt spid="114"/>
                                        </p:tgtEl>
                                        <p:attrNameLst>
                                          <p:attrName>style.visibility</p:attrName>
                                        </p:attrNameLst>
                                      </p:cBhvr>
                                      <p:to>
                                        <p:strVal val="visible"/>
                                      </p:to>
                                    </p:set>
                                    <p:animEffect transition="in" filter="fade">
                                      <p:cBhvr>
                                        <p:cTn id="28" dur="500"/>
                                        <p:tgtEl>
                                          <p:spTgt spid="114"/>
                                        </p:tgtEl>
                                      </p:cBhvr>
                                    </p:animEffect>
                                  </p:childTnLst>
                                </p:cTn>
                              </p:par>
                              <p:par>
                                <p:cTn id="29" presetID="10" presetClass="entr" presetSubtype="0" fill="hold" grpId="0" nodeType="withEffect">
                                  <p:stCondLst>
                                    <p:cond delay="1100"/>
                                  </p:stCondLst>
                                  <p:childTnLst>
                                    <p:set>
                                      <p:cBhvr>
                                        <p:cTn id="30" dur="1" fill="hold">
                                          <p:stCondLst>
                                            <p:cond delay="0"/>
                                          </p:stCondLst>
                                        </p:cTn>
                                        <p:tgtEl>
                                          <p:spTgt spid="115"/>
                                        </p:tgtEl>
                                        <p:attrNameLst>
                                          <p:attrName>style.visibility</p:attrName>
                                        </p:attrNameLst>
                                      </p:cBhvr>
                                      <p:to>
                                        <p:strVal val="visible"/>
                                      </p:to>
                                    </p:set>
                                    <p:animEffect transition="in" filter="fade">
                                      <p:cBhvr>
                                        <p:cTn id="31" dur="500"/>
                                        <p:tgtEl>
                                          <p:spTgt spid="115"/>
                                        </p:tgtEl>
                                      </p:cBhvr>
                                    </p:animEffect>
                                  </p:childTnLst>
                                </p:cTn>
                              </p:par>
                              <p:par>
                                <p:cTn id="32" presetID="10" presetClass="entr" presetSubtype="0" fill="hold" grpId="0" nodeType="withEffect">
                                  <p:stCondLst>
                                    <p:cond delay="1200"/>
                                  </p:stCondLst>
                                  <p:childTnLst>
                                    <p:set>
                                      <p:cBhvr>
                                        <p:cTn id="33" dur="1" fill="hold">
                                          <p:stCondLst>
                                            <p:cond delay="0"/>
                                          </p:stCondLst>
                                        </p:cTn>
                                        <p:tgtEl>
                                          <p:spTgt spid="116"/>
                                        </p:tgtEl>
                                        <p:attrNameLst>
                                          <p:attrName>style.visibility</p:attrName>
                                        </p:attrNameLst>
                                      </p:cBhvr>
                                      <p:to>
                                        <p:strVal val="visible"/>
                                      </p:to>
                                    </p:set>
                                    <p:animEffect transition="in" filter="fade">
                                      <p:cBhvr>
                                        <p:cTn id="34" dur="500"/>
                                        <p:tgtEl>
                                          <p:spTgt spid="116"/>
                                        </p:tgtEl>
                                      </p:cBhvr>
                                    </p:animEffect>
                                  </p:childTnLst>
                                </p:cTn>
                              </p:par>
                              <p:par>
                                <p:cTn id="35" presetID="10" presetClass="entr" presetSubtype="0" fill="hold" grpId="0" nodeType="withEffect">
                                  <p:stCondLst>
                                    <p:cond delay="1300"/>
                                  </p:stCondLst>
                                  <p:childTnLst>
                                    <p:set>
                                      <p:cBhvr>
                                        <p:cTn id="36" dur="1" fill="hold">
                                          <p:stCondLst>
                                            <p:cond delay="0"/>
                                          </p:stCondLst>
                                        </p:cTn>
                                        <p:tgtEl>
                                          <p:spTgt spid="117"/>
                                        </p:tgtEl>
                                        <p:attrNameLst>
                                          <p:attrName>style.visibility</p:attrName>
                                        </p:attrNameLst>
                                      </p:cBhvr>
                                      <p:to>
                                        <p:strVal val="visible"/>
                                      </p:to>
                                    </p:set>
                                    <p:animEffect transition="in" filter="fade">
                                      <p:cBhvr>
                                        <p:cTn id="37" dur="500"/>
                                        <p:tgtEl>
                                          <p:spTgt spid="117"/>
                                        </p:tgtEl>
                                      </p:cBhvr>
                                    </p:animEffect>
                                  </p:childTnLst>
                                </p:cTn>
                              </p:par>
                              <p:par>
                                <p:cTn id="38" presetID="10" presetClass="entr" presetSubtype="0" fill="hold" grpId="0" nodeType="withEffect">
                                  <p:stCondLst>
                                    <p:cond delay="1400"/>
                                  </p:stCondLst>
                                  <p:childTnLst>
                                    <p:set>
                                      <p:cBhvr>
                                        <p:cTn id="39" dur="1" fill="hold">
                                          <p:stCondLst>
                                            <p:cond delay="0"/>
                                          </p:stCondLst>
                                        </p:cTn>
                                        <p:tgtEl>
                                          <p:spTgt spid="118"/>
                                        </p:tgtEl>
                                        <p:attrNameLst>
                                          <p:attrName>style.visibility</p:attrName>
                                        </p:attrNameLst>
                                      </p:cBhvr>
                                      <p:to>
                                        <p:strVal val="visible"/>
                                      </p:to>
                                    </p:set>
                                    <p:animEffect transition="in" filter="fade">
                                      <p:cBhvr>
                                        <p:cTn id="40" dur="500"/>
                                        <p:tgtEl>
                                          <p:spTgt spid="118"/>
                                        </p:tgtEl>
                                      </p:cBhvr>
                                    </p:animEffect>
                                  </p:childTnLst>
                                </p:cTn>
                              </p:par>
                              <p:par>
                                <p:cTn id="41" presetID="10" presetClass="entr" presetSubtype="0" fill="hold" grpId="0" nodeType="withEffect">
                                  <p:stCondLst>
                                    <p:cond delay="1500"/>
                                  </p:stCondLst>
                                  <p:childTnLst>
                                    <p:set>
                                      <p:cBhvr>
                                        <p:cTn id="42" dur="1" fill="hold">
                                          <p:stCondLst>
                                            <p:cond delay="0"/>
                                          </p:stCondLst>
                                        </p:cTn>
                                        <p:tgtEl>
                                          <p:spTgt spid="119"/>
                                        </p:tgtEl>
                                        <p:attrNameLst>
                                          <p:attrName>style.visibility</p:attrName>
                                        </p:attrNameLst>
                                      </p:cBhvr>
                                      <p:to>
                                        <p:strVal val="visible"/>
                                      </p:to>
                                    </p:set>
                                    <p:animEffect transition="in" filter="fade">
                                      <p:cBhvr>
                                        <p:cTn id="43" dur="500"/>
                                        <p:tgtEl>
                                          <p:spTgt spid="119"/>
                                        </p:tgtEl>
                                      </p:cBhvr>
                                    </p:animEffect>
                                  </p:childTnLst>
                                </p:cTn>
                              </p:par>
                              <p:par>
                                <p:cTn id="44" presetID="10" presetClass="entr" presetSubtype="0" fill="hold" grpId="0" nodeType="withEffect">
                                  <p:stCondLst>
                                    <p:cond delay="1600"/>
                                  </p:stCondLst>
                                  <p:childTnLst>
                                    <p:set>
                                      <p:cBhvr>
                                        <p:cTn id="45" dur="1" fill="hold">
                                          <p:stCondLst>
                                            <p:cond delay="0"/>
                                          </p:stCondLst>
                                        </p:cTn>
                                        <p:tgtEl>
                                          <p:spTgt spid="120"/>
                                        </p:tgtEl>
                                        <p:attrNameLst>
                                          <p:attrName>style.visibility</p:attrName>
                                        </p:attrNameLst>
                                      </p:cBhvr>
                                      <p:to>
                                        <p:strVal val="visible"/>
                                      </p:to>
                                    </p:set>
                                    <p:animEffect transition="in" filter="fade">
                                      <p:cBhvr>
                                        <p:cTn id="46" dur="500"/>
                                        <p:tgtEl>
                                          <p:spTgt spid="120"/>
                                        </p:tgtEl>
                                      </p:cBhvr>
                                    </p:animEffect>
                                  </p:childTnLst>
                                </p:cTn>
                              </p:par>
                              <p:par>
                                <p:cTn id="47" presetID="10" presetClass="entr" presetSubtype="0" fill="hold" grpId="0" nodeType="withEffect">
                                  <p:stCondLst>
                                    <p:cond delay="1700"/>
                                  </p:stCondLst>
                                  <p:childTnLst>
                                    <p:set>
                                      <p:cBhvr>
                                        <p:cTn id="48" dur="1" fill="hold">
                                          <p:stCondLst>
                                            <p:cond delay="0"/>
                                          </p:stCondLst>
                                        </p:cTn>
                                        <p:tgtEl>
                                          <p:spTgt spid="121"/>
                                        </p:tgtEl>
                                        <p:attrNameLst>
                                          <p:attrName>style.visibility</p:attrName>
                                        </p:attrNameLst>
                                      </p:cBhvr>
                                      <p:to>
                                        <p:strVal val="visible"/>
                                      </p:to>
                                    </p:set>
                                    <p:animEffect transition="in" filter="fade">
                                      <p:cBhvr>
                                        <p:cTn id="49" dur="500"/>
                                        <p:tgtEl>
                                          <p:spTgt spid="121"/>
                                        </p:tgtEl>
                                      </p:cBhvr>
                                    </p:animEffect>
                                  </p:childTnLst>
                                </p:cTn>
                              </p:par>
                              <p:par>
                                <p:cTn id="50" presetID="42" presetClass="path" presetSubtype="0" accel="50000" decel="50000" fill="hold" grpId="1" nodeType="withEffect">
                                  <p:stCondLst>
                                    <p:cond delay="600"/>
                                  </p:stCondLst>
                                  <p:childTnLst>
                                    <p:animMotion origin="layout" path="M 1.99618E-7 2.84172E-6 L 0.04652 -0.17618 " pathEditMode="relative" rAng="0" ptsTypes="AA">
                                      <p:cBhvr>
                                        <p:cTn id="51" dur="2000" spd="-100000" fill="hold"/>
                                        <p:tgtEl>
                                          <p:spTgt spid="109"/>
                                        </p:tgtEl>
                                        <p:attrNameLst>
                                          <p:attrName>ppt_x</p:attrName>
                                          <p:attrName>ppt_y</p:attrName>
                                        </p:attrNameLst>
                                      </p:cBhvr>
                                      <p:rCtr x="2326" y="-8824"/>
                                    </p:animMotion>
                                  </p:childTnLst>
                                </p:cTn>
                              </p:par>
                              <p:par>
                                <p:cTn id="52" presetID="42" presetClass="path" presetSubtype="0" accel="50000" decel="50000" fill="hold" grpId="1" nodeType="withEffect">
                                  <p:stCondLst>
                                    <p:cond delay="600"/>
                                  </p:stCondLst>
                                  <p:childTnLst>
                                    <p:animMotion origin="layout" path="M -1.5414E-6 3.29836E-6 L 0.13366 -0.11509 " pathEditMode="relative" rAng="0" ptsTypes="AA">
                                      <p:cBhvr>
                                        <p:cTn id="53" dur="2000" spd="-100000" fill="hold"/>
                                        <p:tgtEl>
                                          <p:spTgt spid="110"/>
                                        </p:tgtEl>
                                        <p:attrNameLst>
                                          <p:attrName>ppt_x</p:attrName>
                                          <p:attrName>ppt_y</p:attrName>
                                        </p:attrNameLst>
                                      </p:cBhvr>
                                      <p:rCtr x="6683" y="-5770"/>
                                    </p:animMotion>
                                  </p:childTnLst>
                                </p:cTn>
                              </p:par>
                              <p:par>
                                <p:cTn id="54" presetID="42" presetClass="path" presetSubtype="0" accel="50000" decel="50000" fill="hold" grpId="1" nodeType="withEffect">
                                  <p:stCondLst>
                                    <p:cond delay="700"/>
                                  </p:stCondLst>
                                  <p:childTnLst>
                                    <p:animMotion origin="layout" path="M -2.60371E-7 -3.48658E-7 L 0.02517 -0.24344 " pathEditMode="relative" rAng="0" ptsTypes="AA">
                                      <p:cBhvr>
                                        <p:cTn id="55" dur="2000" spd="-100000" fill="hold"/>
                                        <p:tgtEl>
                                          <p:spTgt spid="111"/>
                                        </p:tgtEl>
                                        <p:attrNameLst>
                                          <p:attrName>ppt_x</p:attrName>
                                          <p:attrName>ppt_y</p:attrName>
                                        </p:attrNameLst>
                                      </p:cBhvr>
                                      <p:rCtr x="1250" y="-12188"/>
                                    </p:animMotion>
                                  </p:childTnLst>
                                </p:cTn>
                              </p:par>
                              <p:par>
                                <p:cTn id="56" presetID="42" presetClass="path" presetSubtype="0" accel="50000" decel="50000" fill="hold" grpId="1" nodeType="withEffect">
                                  <p:stCondLst>
                                    <p:cond delay="800"/>
                                  </p:stCondLst>
                                  <p:childTnLst>
                                    <p:animMotion origin="layout" path="M 4.81861E-6 7.2817E-7 L 0.11959 -0.20796 " pathEditMode="relative" rAng="0" ptsTypes="AA">
                                      <p:cBhvr>
                                        <p:cTn id="57" dur="2000" spd="-100000" fill="hold"/>
                                        <p:tgtEl>
                                          <p:spTgt spid="112"/>
                                        </p:tgtEl>
                                        <p:attrNameLst>
                                          <p:attrName>ppt_x</p:attrName>
                                          <p:attrName>ppt_y</p:attrName>
                                        </p:attrNameLst>
                                      </p:cBhvr>
                                      <p:rCtr x="5971" y="-10398"/>
                                    </p:animMotion>
                                  </p:childTnLst>
                                </p:cTn>
                              </p:par>
                              <p:par>
                                <p:cTn id="58" presetID="42" presetClass="path" presetSubtype="0" accel="50000" decel="50000" fill="hold" grpId="1" nodeType="withEffect">
                                  <p:stCondLst>
                                    <p:cond delay="900"/>
                                  </p:stCondLst>
                                  <p:childTnLst>
                                    <p:animMotion origin="layout" path="M -1.31054E-6 1.42857E-6 L -0.1347 -0.1228 " pathEditMode="relative" rAng="0" ptsTypes="AA">
                                      <p:cBhvr>
                                        <p:cTn id="59" dur="2000" spd="-100000" fill="hold"/>
                                        <p:tgtEl>
                                          <p:spTgt spid="113"/>
                                        </p:tgtEl>
                                        <p:attrNameLst>
                                          <p:attrName>ppt_x</p:attrName>
                                          <p:attrName>ppt_y</p:attrName>
                                        </p:attrNameLst>
                                      </p:cBhvr>
                                      <p:rCtr x="-6735" y="-6140"/>
                                    </p:animMotion>
                                  </p:childTnLst>
                                </p:cTn>
                              </p:par>
                              <p:par>
                                <p:cTn id="60" presetID="42" presetClass="path" presetSubtype="0" accel="50000" decel="50000" fill="hold" grpId="1" nodeType="withEffect">
                                  <p:stCondLst>
                                    <p:cond delay="1000"/>
                                  </p:stCondLst>
                                  <p:childTnLst>
                                    <p:animMotion origin="layout" path="M -3.57056E-6 -3.56063E-6 L -0.08505 -0.18512 " pathEditMode="relative" rAng="0" ptsTypes="AA">
                                      <p:cBhvr>
                                        <p:cTn id="61" dur="2000" spd="-100000" fill="hold"/>
                                        <p:tgtEl>
                                          <p:spTgt spid="114"/>
                                        </p:tgtEl>
                                        <p:attrNameLst>
                                          <p:attrName>ppt_x</p:attrName>
                                          <p:attrName>ppt_y</p:attrName>
                                        </p:attrNameLst>
                                      </p:cBhvr>
                                      <p:rCtr x="-4253" y="-9256"/>
                                    </p:animMotion>
                                  </p:childTnLst>
                                </p:cTn>
                              </p:par>
                              <p:par>
                                <p:cTn id="62" presetID="42" presetClass="path" presetSubtype="0" accel="50000" decel="50000" fill="hold" grpId="1" nodeType="withEffect">
                                  <p:stCondLst>
                                    <p:cond delay="1100"/>
                                  </p:stCondLst>
                                  <p:childTnLst>
                                    <p:animMotion origin="layout" path="M -4.42284E-6 1.11385E-6 L 0.09443 -0.15458 " pathEditMode="relative" rAng="0" ptsTypes="AA">
                                      <p:cBhvr>
                                        <p:cTn id="63" dur="2000" spd="-100000" fill="hold"/>
                                        <p:tgtEl>
                                          <p:spTgt spid="115"/>
                                        </p:tgtEl>
                                        <p:attrNameLst>
                                          <p:attrName>ppt_x</p:attrName>
                                          <p:attrName>ppt_y</p:attrName>
                                        </p:attrNameLst>
                                      </p:cBhvr>
                                      <p:rCtr x="4721" y="-7745"/>
                                    </p:animMotion>
                                  </p:childTnLst>
                                </p:cTn>
                              </p:par>
                              <p:par>
                                <p:cTn id="64" presetID="42" presetClass="path" presetSubtype="0" accel="50000" decel="50000" fill="hold" grpId="1" nodeType="withEffect">
                                  <p:stCondLst>
                                    <p:cond delay="1200"/>
                                  </p:stCondLst>
                                  <p:childTnLst>
                                    <p:animMotion origin="layout" path="M -1.51015E-6 -1.65998E-6 L 0.08124 -0.21351 " pathEditMode="relative" rAng="0" ptsTypes="AA">
                                      <p:cBhvr>
                                        <p:cTn id="65" dur="2000" spd="-100000" fill="hold"/>
                                        <p:tgtEl>
                                          <p:spTgt spid="116"/>
                                        </p:tgtEl>
                                        <p:attrNameLst>
                                          <p:attrName>ppt_x</p:attrName>
                                          <p:attrName>ppt_y</p:attrName>
                                        </p:attrNameLst>
                                      </p:cBhvr>
                                      <p:rCtr x="4062" y="-10676"/>
                                    </p:animMotion>
                                  </p:childTnLst>
                                </p:cTn>
                              </p:par>
                              <p:par>
                                <p:cTn id="66" presetID="42" presetClass="path" presetSubtype="0" accel="50000" decel="50000" fill="hold" grpId="1" nodeType="withEffect">
                                  <p:stCondLst>
                                    <p:cond delay="1300"/>
                                  </p:stCondLst>
                                  <p:childTnLst>
                                    <p:animMotion origin="layout" path="M -4.08957E-6 -1.55816E-6 L -0.12029 -0.22801 " pathEditMode="relative" rAng="0" ptsTypes="AA">
                                      <p:cBhvr>
                                        <p:cTn id="67" dur="2000" spd="-100000" fill="hold"/>
                                        <p:tgtEl>
                                          <p:spTgt spid="117"/>
                                        </p:tgtEl>
                                        <p:attrNameLst>
                                          <p:attrName>ppt_x</p:attrName>
                                          <p:attrName>ppt_y</p:attrName>
                                        </p:attrNameLst>
                                      </p:cBhvr>
                                      <p:rCtr x="-6023" y="-11416"/>
                                    </p:animMotion>
                                  </p:childTnLst>
                                </p:cTn>
                              </p:par>
                              <p:par>
                                <p:cTn id="68" presetID="42" presetClass="path" presetSubtype="0" accel="50000" decel="50000" fill="hold" grpId="1" nodeType="withEffect">
                                  <p:stCondLst>
                                    <p:cond delay="1400"/>
                                  </p:stCondLst>
                                  <p:childTnLst>
                                    <p:animMotion origin="layout" path="M -3.67645E-6 -4.73928E-6 L -0.02204 -0.2061 " pathEditMode="relative" rAng="0" ptsTypes="AA">
                                      <p:cBhvr>
                                        <p:cTn id="69" dur="2000" spd="-100000" fill="hold"/>
                                        <p:tgtEl>
                                          <p:spTgt spid="118"/>
                                        </p:tgtEl>
                                        <p:attrNameLst>
                                          <p:attrName>ppt_x</p:attrName>
                                          <p:attrName>ppt_y</p:attrName>
                                        </p:attrNameLst>
                                      </p:cBhvr>
                                      <p:rCtr x="-1111" y="-10305"/>
                                    </p:animMotion>
                                  </p:childTnLst>
                                </p:cTn>
                              </p:par>
                              <p:par>
                                <p:cTn id="70" presetID="42" presetClass="path" presetSubtype="0" accel="50000" decel="50000" fill="hold" grpId="1" nodeType="withEffect">
                                  <p:stCondLst>
                                    <p:cond delay="1500"/>
                                  </p:stCondLst>
                                  <p:childTnLst>
                                    <p:animMotion origin="layout" path="M 2.53428E-6 -2.87874E-6 L -0.01302 -0.28293 " pathEditMode="relative" rAng="0" ptsTypes="AA">
                                      <p:cBhvr>
                                        <p:cTn id="71" dur="2000" spd="-100000" fill="hold"/>
                                        <p:tgtEl>
                                          <p:spTgt spid="119"/>
                                        </p:tgtEl>
                                        <p:attrNameLst>
                                          <p:attrName>ppt_x</p:attrName>
                                          <p:attrName>ppt_y</p:attrName>
                                        </p:attrNameLst>
                                      </p:cBhvr>
                                      <p:rCtr x="-660" y="-14162"/>
                                    </p:animMotion>
                                  </p:childTnLst>
                                </p:cTn>
                              </p:par>
                              <p:par>
                                <p:cTn id="72" presetID="42" presetClass="path" presetSubtype="0" accel="50000" decel="50000" fill="hold" grpId="1" nodeType="withEffect">
                                  <p:stCondLst>
                                    <p:cond delay="1600"/>
                                  </p:stCondLst>
                                  <p:childTnLst>
                                    <p:animMotion origin="layout" path="M 3.1557E-6 -3.91546E-6 L 0.07637 -0.27028 " pathEditMode="relative" rAng="0" ptsTypes="AA">
                                      <p:cBhvr>
                                        <p:cTn id="73" dur="2000" spd="-100000" fill="hold"/>
                                        <p:tgtEl>
                                          <p:spTgt spid="120"/>
                                        </p:tgtEl>
                                        <p:attrNameLst>
                                          <p:attrName>ppt_x</p:attrName>
                                          <p:attrName>ppt_y</p:attrName>
                                        </p:attrNameLst>
                                      </p:cBhvr>
                                      <p:rCtr x="3819" y="-13514"/>
                                    </p:animMotion>
                                  </p:childTnLst>
                                </p:cTn>
                              </p:par>
                              <p:par>
                                <p:cTn id="74" presetID="42" presetClass="path" presetSubtype="0" accel="50000" decel="50000" fill="hold" grpId="1" nodeType="withEffect">
                                  <p:stCondLst>
                                    <p:cond delay="1700"/>
                                  </p:stCondLst>
                                  <p:childTnLst>
                                    <p:animMotion origin="layout" path="M 1.8226E-6 6.88059E-7 L -0.06683 -0.2564 " pathEditMode="relative" rAng="0" ptsTypes="AA">
                                      <p:cBhvr>
                                        <p:cTn id="75" dur="2000" spd="-100000" fill="hold"/>
                                        <p:tgtEl>
                                          <p:spTgt spid="121"/>
                                        </p:tgtEl>
                                        <p:attrNameLst>
                                          <p:attrName>ppt_x</p:attrName>
                                          <p:attrName>ppt_y</p:attrName>
                                        </p:attrNameLst>
                                      </p:cBhvr>
                                      <p:rCtr x="-3350" y="-12836"/>
                                    </p:animMotion>
                                  </p:childTnLst>
                                </p:cTn>
                              </p:par>
                              <p:par>
                                <p:cTn id="76" presetID="26" presetClass="emph" presetSubtype="0" fill="hold" grpId="2" nodeType="withEffect">
                                  <p:stCondLst>
                                    <p:cond delay="2000"/>
                                  </p:stCondLst>
                                  <p:childTnLst>
                                    <p:animEffect transition="out" filter="fade">
                                      <p:cBhvr>
                                        <p:cTn id="77" dur="1000" tmFilter="0, 0; .2, .5; .8, .5; 1, 0"/>
                                        <p:tgtEl>
                                          <p:spTgt spid="109"/>
                                        </p:tgtEl>
                                      </p:cBhvr>
                                    </p:animEffect>
                                    <p:animScale>
                                      <p:cBhvr>
                                        <p:cTn id="78" dur="500" autoRev="1" fill="hold"/>
                                        <p:tgtEl>
                                          <p:spTgt spid="109"/>
                                        </p:tgtEl>
                                      </p:cBhvr>
                                      <p:by x="105000" y="105000"/>
                                    </p:animScale>
                                  </p:childTnLst>
                                </p:cTn>
                              </p:par>
                              <p:par>
                                <p:cTn id="79" presetID="26" presetClass="emph" presetSubtype="0" fill="hold" grpId="2" nodeType="withEffect">
                                  <p:stCondLst>
                                    <p:cond delay="2100"/>
                                  </p:stCondLst>
                                  <p:childTnLst>
                                    <p:animEffect transition="out" filter="fade">
                                      <p:cBhvr>
                                        <p:cTn id="80" dur="1000" tmFilter="0, 0; .2, .5; .8, .5; 1, 0"/>
                                        <p:tgtEl>
                                          <p:spTgt spid="110"/>
                                        </p:tgtEl>
                                      </p:cBhvr>
                                    </p:animEffect>
                                    <p:animScale>
                                      <p:cBhvr>
                                        <p:cTn id="81" dur="500" autoRev="1" fill="hold"/>
                                        <p:tgtEl>
                                          <p:spTgt spid="110"/>
                                        </p:tgtEl>
                                      </p:cBhvr>
                                      <p:by x="105000" y="105000"/>
                                    </p:animScale>
                                  </p:childTnLst>
                                </p:cTn>
                              </p:par>
                              <p:par>
                                <p:cTn id="82" presetID="26" presetClass="emph" presetSubtype="0" fill="hold" grpId="2" nodeType="withEffect">
                                  <p:stCondLst>
                                    <p:cond delay="2200"/>
                                  </p:stCondLst>
                                  <p:childTnLst>
                                    <p:animEffect transition="out" filter="fade">
                                      <p:cBhvr>
                                        <p:cTn id="83" dur="1000" tmFilter="0, 0; .2, .5; .8, .5; 1, 0"/>
                                        <p:tgtEl>
                                          <p:spTgt spid="111"/>
                                        </p:tgtEl>
                                      </p:cBhvr>
                                    </p:animEffect>
                                    <p:animScale>
                                      <p:cBhvr>
                                        <p:cTn id="84" dur="500" autoRev="1" fill="hold"/>
                                        <p:tgtEl>
                                          <p:spTgt spid="111"/>
                                        </p:tgtEl>
                                      </p:cBhvr>
                                      <p:by x="105000" y="105000"/>
                                    </p:animScale>
                                  </p:childTnLst>
                                </p:cTn>
                              </p:par>
                              <p:par>
                                <p:cTn id="85" presetID="26" presetClass="emph" presetSubtype="0" fill="hold" grpId="2" nodeType="withEffect">
                                  <p:stCondLst>
                                    <p:cond delay="2300"/>
                                  </p:stCondLst>
                                  <p:childTnLst>
                                    <p:animEffect transition="out" filter="fade">
                                      <p:cBhvr>
                                        <p:cTn id="86" dur="1000" tmFilter="0, 0; .2, .5; .8, .5; 1, 0"/>
                                        <p:tgtEl>
                                          <p:spTgt spid="112"/>
                                        </p:tgtEl>
                                      </p:cBhvr>
                                    </p:animEffect>
                                    <p:animScale>
                                      <p:cBhvr>
                                        <p:cTn id="87" dur="500" autoRev="1" fill="hold"/>
                                        <p:tgtEl>
                                          <p:spTgt spid="112"/>
                                        </p:tgtEl>
                                      </p:cBhvr>
                                      <p:by x="105000" y="105000"/>
                                    </p:animScale>
                                  </p:childTnLst>
                                </p:cTn>
                              </p:par>
                              <p:par>
                                <p:cTn id="88" presetID="26" presetClass="emph" presetSubtype="0" fill="hold" grpId="2" nodeType="withEffect">
                                  <p:stCondLst>
                                    <p:cond delay="2400"/>
                                  </p:stCondLst>
                                  <p:childTnLst>
                                    <p:animEffect transition="out" filter="fade">
                                      <p:cBhvr>
                                        <p:cTn id="89" dur="1000" tmFilter="0, 0; .2, .5; .8, .5; 1, 0"/>
                                        <p:tgtEl>
                                          <p:spTgt spid="113"/>
                                        </p:tgtEl>
                                      </p:cBhvr>
                                    </p:animEffect>
                                    <p:animScale>
                                      <p:cBhvr>
                                        <p:cTn id="90" dur="500" autoRev="1" fill="hold"/>
                                        <p:tgtEl>
                                          <p:spTgt spid="113"/>
                                        </p:tgtEl>
                                      </p:cBhvr>
                                      <p:by x="105000" y="105000"/>
                                    </p:animScale>
                                  </p:childTnLst>
                                </p:cTn>
                              </p:par>
                              <p:par>
                                <p:cTn id="91" presetID="26" presetClass="emph" presetSubtype="0" fill="hold" grpId="2" nodeType="withEffect">
                                  <p:stCondLst>
                                    <p:cond delay="2500"/>
                                  </p:stCondLst>
                                  <p:childTnLst>
                                    <p:animEffect transition="out" filter="fade">
                                      <p:cBhvr>
                                        <p:cTn id="92" dur="1000" tmFilter="0, 0; .2, .5; .8, .5; 1, 0"/>
                                        <p:tgtEl>
                                          <p:spTgt spid="114"/>
                                        </p:tgtEl>
                                      </p:cBhvr>
                                    </p:animEffect>
                                    <p:animScale>
                                      <p:cBhvr>
                                        <p:cTn id="93" dur="500" autoRev="1" fill="hold"/>
                                        <p:tgtEl>
                                          <p:spTgt spid="114"/>
                                        </p:tgtEl>
                                      </p:cBhvr>
                                      <p:by x="105000" y="105000"/>
                                    </p:animScale>
                                  </p:childTnLst>
                                </p:cTn>
                              </p:par>
                              <p:par>
                                <p:cTn id="94" presetID="26" presetClass="emph" presetSubtype="0" fill="hold" grpId="2" nodeType="withEffect">
                                  <p:stCondLst>
                                    <p:cond delay="2600"/>
                                  </p:stCondLst>
                                  <p:childTnLst>
                                    <p:animEffect transition="out" filter="fade">
                                      <p:cBhvr>
                                        <p:cTn id="95" dur="1000" tmFilter="0, 0; .2, .5; .8, .5; 1, 0"/>
                                        <p:tgtEl>
                                          <p:spTgt spid="115"/>
                                        </p:tgtEl>
                                      </p:cBhvr>
                                    </p:animEffect>
                                    <p:animScale>
                                      <p:cBhvr>
                                        <p:cTn id="96" dur="500" autoRev="1" fill="hold"/>
                                        <p:tgtEl>
                                          <p:spTgt spid="115"/>
                                        </p:tgtEl>
                                      </p:cBhvr>
                                      <p:by x="105000" y="105000"/>
                                    </p:animScale>
                                  </p:childTnLst>
                                </p:cTn>
                              </p:par>
                              <p:par>
                                <p:cTn id="97" presetID="26" presetClass="emph" presetSubtype="0" fill="hold" grpId="2" nodeType="withEffect">
                                  <p:stCondLst>
                                    <p:cond delay="2700"/>
                                  </p:stCondLst>
                                  <p:childTnLst>
                                    <p:animEffect transition="out" filter="fade">
                                      <p:cBhvr>
                                        <p:cTn id="98" dur="1000" tmFilter="0, 0; .2, .5; .8, .5; 1, 0"/>
                                        <p:tgtEl>
                                          <p:spTgt spid="116"/>
                                        </p:tgtEl>
                                      </p:cBhvr>
                                    </p:animEffect>
                                    <p:animScale>
                                      <p:cBhvr>
                                        <p:cTn id="99" dur="500" autoRev="1" fill="hold"/>
                                        <p:tgtEl>
                                          <p:spTgt spid="116"/>
                                        </p:tgtEl>
                                      </p:cBhvr>
                                      <p:by x="105000" y="105000"/>
                                    </p:animScale>
                                  </p:childTnLst>
                                </p:cTn>
                              </p:par>
                              <p:par>
                                <p:cTn id="100" presetID="26" presetClass="emph" presetSubtype="0" fill="hold" grpId="2" nodeType="withEffect">
                                  <p:stCondLst>
                                    <p:cond delay="2800"/>
                                  </p:stCondLst>
                                  <p:childTnLst>
                                    <p:animEffect transition="out" filter="fade">
                                      <p:cBhvr>
                                        <p:cTn id="101" dur="1000" tmFilter="0, 0; .2, .5; .8, .5; 1, 0"/>
                                        <p:tgtEl>
                                          <p:spTgt spid="117"/>
                                        </p:tgtEl>
                                      </p:cBhvr>
                                    </p:animEffect>
                                    <p:animScale>
                                      <p:cBhvr>
                                        <p:cTn id="102" dur="500" autoRev="1" fill="hold"/>
                                        <p:tgtEl>
                                          <p:spTgt spid="117"/>
                                        </p:tgtEl>
                                      </p:cBhvr>
                                      <p:by x="105000" y="105000"/>
                                    </p:animScale>
                                  </p:childTnLst>
                                </p:cTn>
                              </p:par>
                              <p:par>
                                <p:cTn id="103" presetID="26" presetClass="emph" presetSubtype="0" fill="hold" grpId="2" nodeType="withEffect">
                                  <p:stCondLst>
                                    <p:cond delay="2900"/>
                                  </p:stCondLst>
                                  <p:childTnLst>
                                    <p:animEffect transition="out" filter="fade">
                                      <p:cBhvr>
                                        <p:cTn id="104" dur="1000" tmFilter="0, 0; .2, .5; .8, .5; 1, 0"/>
                                        <p:tgtEl>
                                          <p:spTgt spid="118"/>
                                        </p:tgtEl>
                                      </p:cBhvr>
                                    </p:animEffect>
                                    <p:animScale>
                                      <p:cBhvr>
                                        <p:cTn id="105" dur="500" autoRev="1" fill="hold"/>
                                        <p:tgtEl>
                                          <p:spTgt spid="118"/>
                                        </p:tgtEl>
                                      </p:cBhvr>
                                      <p:by x="105000" y="105000"/>
                                    </p:animScale>
                                  </p:childTnLst>
                                </p:cTn>
                              </p:par>
                              <p:par>
                                <p:cTn id="106" presetID="26" presetClass="emph" presetSubtype="0" fill="hold" grpId="2" nodeType="withEffect">
                                  <p:stCondLst>
                                    <p:cond delay="3000"/>
                                  </p:stCondLst>
                                  <p:childTnLst>
                                    <p:animEffect transition="out" filter="fade">
                                      <p:cBhvr>
                                        <p:cTn id="107" dur="1000" tmFilter="0, 0; .2, .5; .8, .5; 1, 0"/>
                                        <p:tgtEl>
                                          <p:spTgt spid="119"/>
                                        </p:tgtEl>
                                      </p:cBhvr>
                                    </p:animEffect>
                                    <p:animScale>
                                      <p:cBhvr>
                                        <p:cTn id="108" dur="500" autoRev="1" fill="hold"/>
                                        <p:tgtEl>
                                          <p:spTgt spid="119"/>
                                        </p:tgtEl>
                                      </p:cBhvr>
                                      <p:by x="105000" y="105000"/>
                                    </p:animScale>
                                  </p:childTnLst>
                                </p:cTn>
                              </p:par>
                              <p:par>
                                <p:cTn id="109" presetID="26" presetClass="emph" presetSubtype="0" fill="hold" grpId="2" nodeType="withEffect">
                                  <p:stCondLst>
                                    <p:cond delay="3100"/>
                                  </p:stCondLst>
                                  <p:childTnLst>
                                    <p:animEffect transition="out" filter="fade">
                                      <p:cBhvr>
                                        <p:cTn id="110" dur="1000" tmFilter="0, 0; .2, .5; .8, .5; 1, 0"/>
                                        <p:tgtEl>
                                          <p:spTgt spid="120"/>
                                        </p:tgtEl>
                                      </p:cBhvr>
                                    </p:animEffect>
                                    <p:animScale>
                                      <p:cBhvr>
                                        <p:cTn id="111" dur="500" autoRev="1" fill="hold"/>
                                        <p:tgtEl>
                                          <p:spTgt spid="120"/>
                                        </p:tgtEl>
                                      </p:cBhvr>
                                      <p:by x="105000" y="105000"/>
                                    </p:animScale>
                                  </p:childTnLst>
                                </p:cTn>
                              </p:par>
                              <p:par>
                                <p:cTn id="112" presetID="26" presetClass="emph" presetSubtype="0" fill="hold" grpId="2" nodeType="withEffect">
                                  <p:stCondLst>
                                    <p:cond delay="3200"/>
                                  </p:stCondLst>
                                  <p:childTnLst>
                                    <p:animEffect transition="out" filter="fade">
                                      <p:cBhvr>
                                        <p:cTn id="113" dur="1000" tmFilter="0, 0; .2, .5; .8, .5; 1, 0"/>
                                        <p:tgtEl>
                                          <p:spTgt spid="121"/>
                                        </p:tgtEl>
                                      </p:cBhvr>
                                    </p:animEffect>
                                    <p:animScale>
                                      <p:cBhvr>
                                        <p:cTn id="114" dur="500" autoRev="1" fill="hold"/>
                                        <p:tgtEl>
                                          <p:spTgt spid="121"/>
                                        </p:tgtEl>
                                      </p:cBhvr>
                                      <p:by x="105000" y="105000"/>
                                    </p:animScale>
                                  </p:childTnLst>
                                </p:cTn>
                              </p:par>
                            </p:childTnLst>
                          </p:cTn>
                        </p:par>
                        <p:par>
                          <p:cTn id="115" fill="hold">
                            <p:stCondLst>
                              <p:cond delay="4200"/>
                            </p:stCondLst>
                            <p:childTnLst>
                              <p:par>
                                <p:cTn id="116" presetID="12" presetClass="entr" presetSubtype="8" fill="hold" nodeType="afterEffect">
                                  <p:stCondLst>
                                    <p:cond delay="0"/>
                                  </p:stCondLst>
                                  <p:childTnLst>
                                    <p:set>
                                      <p:cBhvr>
                                        <p:cTn id="117" dur="1" fill="hold">
                                          <p:stCondLst>
                                            <p:cond delay="0"/>
                                          </p:stCondLst>
                                        </p:cTn>
                                        <p:tgtEl>
                                          <p:spTgt spid="64"/>
                                        </p:tgtEl>
                                        <p:attrNameLst>
                                          <p:attrName>style.visibility</p:attrName>
                                        </p:attrNameLst>
                                      </p:cBhvr>
                                      <p:to>
                                        <p:strVal val="visible"/>
                                      </p:to>
                                    </p:set>
                                    <p:anim calcmode="lin" valueType="num">
                                      <p:cBhvr additive="base">
                                        <p:cTn id="118" dur="1000"/>
                                        <p:tgtEl>
                                          <p:spTgt spid="64"/>
                                        </p:tgtEl>
                                        <p:attrNameLst>
                                          <p:attrName>ppt_x</p:attrName>
                                        </p:attrNameLst>
                                      </p:cBhvr>
                                      <p:tavLst>
                                        <p:tav tm="0">
                                          <p:val>
                                            <p:strVal val="#ppt_x-#ppt_w*1.125000"/>
                                          </p:val>
                                        </p:tav>
                                        <p:tav tm="100000">
                                          <p:val>
                                            <p:strVal val="#ppt_x"/>
                                          </p:val>
                                        </p:tav>
                                      </p:tavLst>
                                    </p:anim>
                                    <p:animEffect transition="in" filter="wipe(right)">
                                      <p:cBhvr>
                                        <p:cTn id="119" dur="1000"/>
                                        <p:tgtEl>
                                          <p:spTgt spid="64"/>
                                        </p:tgtEl>
                                      </p:cBhvr>
                                    </p:animEffect>
                                  </p:childTnLst>
                                </p:cTn>
                              </p:par>
                              <p:par>
                                <p:cTn id="120" presetID="12" presetClass="entr" presetSubtype="8" fill="hold" nodeType="withEffect">
                                  <p:stCondLst>
                                    <p:cond delay="0"/>
                                  </p:stCondLst>
                                  <p:childTnLst>
                                    <p:set>
                                      <p:cBhvr>
                                        <p:cTn id="121" dur="1" fill="hold">
                                          <p:stCondLst>
                                            <p:cond delay="0"/>
                                          </p:stCondLst>
                                        </p:cTn>
                                        <p:tgtEl>
                                          <p:spTgt spid="68"/>
                                        </p:tgtEl>
                                        <p:attrNameLst>
                                          <p:attrName>style.visibility</p:attrName>
                                        </p:attrNameLst>
                                      </p:cBhvr>
                                      <p:to>
                                        <p:strVal val="visible"/>
                                      </p:to>
                                    </p:set>
                                    <p:anim calcmode="lin" valueType="num">
                                      <p:cBhvr additive="base">
                                        <p:cTn id="122" dur="500"/>
                                        <p:tgtEl>
                                          <p:spTgt spid="68"/>
                                        </p:tgtEl>
                                        <p:attrNameLst>
                                          <p:attrName>ppt_x</p:attrName>
                                        </p:attrNameLst>
                                      </p:cBhvr>
                                      <p:tavLst>
                                        <p:tav tm="0">
                                          <p:val>
                                            <p:strVal val="#ppt_x-#ppt_w*1.125000"/>
                                          </p:val>
                                        </p:tav>
                                        <p:tav tm="100000">
                                          <p:val>
                                            <p:strVal val="#ppt_x"/>
                                          </p:val>
                                        </p:tav>
                                      </p:tavLst>
                                    </p:anim>
                                    <p:animEffect transition="in" filter="wipe(right)">
                                      <p:cBhvr>
                                        <p:cTn id="123" dur="500"/>
                                        <p:tgtEl>
                                          <p:spTgt spid="68"/>
                                        </p:tgtEl>
                                      </p:cBhvr>
                                    </p:animEffect>
                                  </p:childTnLst>
                                </p:cTn>
                              </p:par>
                            </p:childTnLst>
                          </p:cTn>
                        </p:par>
                        <p:par>
                          <p:cTn id="124" fill="hold">
                            <p:stCondLst>
                              <p:cond delay="5200"/>
                            </p:stCondLst>
                            <p:childTnLst>
                              <p:par>
                                <p:cTn id="125" presetID="12" presetClass="entr" presetSubtype="8" fill="hold" nodeType="afterEffect">
                                  <p:stCondLst>
                                    <p:cond delay="0"/>
                                  </p:stCondLst>
                                  <p:childTnLst>
                                    <p:set>
                                      <p:cBhvr>
                                        <p:cTn id="126" dur="1" fill="hold">
                                          <p:stCondLst>
                                            <p:cond delay="0"/>
                                          </p:stCondLst>
                                        </p:cTn>
                                        <p:tgtEl>
                                          <p:spTgt spid="73"/>
                                        </p:tgtEl>
                                        <p:attrNameLst>
                                          <p:attrName>style.visibility</p:attrName>
                                        </p:attrNameLst>
                                      </p:cBhvr>
                                      <p:to>
                                        <p:strVal val="visible"/>
                                      </p:to>
                                    </p:set>
                                    <p:anim calcmode="lin" valueType="num">
                                      <p:cBhvr additive="base">
                                        <p:cTn id="127" dur="1000"/>
                                        <p:tgtEl>
                                          <p:spTgt spid="73"/>
                                        </p:tgtEl>
                                        <p:attrNameLst>
                                          <p:attrName>ppt_x</p:attrName>
                                        </p:attrNameLst>
                                      </p:cBhvr>
                                      <p:tavLst>
                                        <p:tav tm="0">
                                          <p:val>
                                            <p:strVal val="#ppt_x-#ppt_w*1.125000"/>
                                          </p:val>
                                        </p:tav>
                                        <p:tav tm="100000">
                                          <p:val>
                                            <p:strVal val="#ppt_x"/>
                                          </p:val>
                                        </p:tav>
                                      </p:tavLst>
                                    </p:anim>
                                    <p:animEffect transition="in" filter="wipe(right)">
                                      <p:cBhvr>
                                        <p:cTn id="128" dur="1000"/>
                                        <p:tgtEl>
                                          <p:spTgt spid="73"/>
                                        </p:tgtEl>
                                      </p:cBhvr>
                                    </p:animEffect>
                                  </p:childTnLst>
                                </p:cTn>
                              </p:par>
                              <p:par>
                                <p:cTn id="129" presetID="12" presetClass="entr" presetSubtype="8" fill="hold" nodeType="withEffect">
                                  <p:stCondLst>
                                    <p:cond delay="0"/>
                                  </p:stCondLst>
                                  <p:childTnLst>
                                    <p:set>
                                      <p:cBhvr>
                                        <p:cTn id="130" dur="1" fill="hold">
                                          <p:stCondLst>
                                            <p:cond delay="0"/>
                                          </p:stCondLst>
                                        </p:cTn>
                                        <p:tgtEl>
                                          <p:spTgt spid="77"/>
                                        </p:tgtEl>
                                        <p:attrNameLst>
                                          <p:attrName>style.visibility</p:attrName>
                                        </p:attrNameLst>
                                      </p:cBhvr>
                                      <p:to>
                                        <p:strVal val="visible"/>
                                      </p:to>
                                    </p:set>
                                    <p:anim calcmode="lin" valueType="num">
                                      <p:cBhvr additive="base">
                                        <p:cTn id="131" dur="500"/>
                                        <p:tgtEl>
                                          <p:spTgt spid="77"/>
                                        </p:tgtEl>
                                        <p:attrNameLst>
                                          <p:attrName>ppt_x</p:attrName>
                                        </p:attrNameLst>
                                      </p:cBhvr>
                                      <p:tavLst>
                                        <p:tav tm="0">
                                          <p:val>
                                            <p:strVal val="#ppt_x-#ppt_w*1.125000"/>
                                          </p:val>
                                        </p:tav>
                                        <p:tav tm="100000">
                                          <p:val>
                                            <p:strVal val="#ppt_x"/>
                                          </p:val>
                                        </p:tav>
                                      </p:tavLst>
                                    </p:anim>
                                    <p:animEffect transition="in" filter="wipe(right)">
                                      <p:cBhvr>
                                        <p:cTn id="132" dur="500"/>
                                        <p:tgtEl>
                                          <p:spTgt spid="77"/>
                                        </p:tgtEl>
                                      </p:cBhvr>
                                    </p:animEffect>
                                  </p:childTnLst>
                                </p:cTn>
                              </p:par>
                            </p:childTnLst>
                          </p:cTn>
                        </p:par>
                        <p:par>
                          <p:cTn id="133" fill="hold">
                            <p:stCondLst>
                              <p:cond delay="6200"/>
                            </p:stCondLst>
                            <p:childTnLst>
                              <p:par>
                                <p:cTn id="134" presetID="12" presetClass="entr" presetSubtype="8" fill="hold" nodeType="afterEffect">
                                  <p:stCondLst>
                                    <p:cond delay="0"/>
                                  </p:stCondLst>
                                  <p:childTnLst>
                                    <p:set>
                                      <p:cBhvr>
                                        <p:cTn id="135" dur="1" fill="hold">
                                          <p:stCondLst>
                                            <p:cond delay="0"/>
                                          </p:stCondLst>
                                        </p:cTn>
                                        <p:tgtEl>
                                          <p:spTgt spid="82"/>
                                        </p:tgtEl>
                                        <p:attrNameLst>
                                          <p:attrName>style.visibility</p:attrName>
                                        </p:attrNameLst>
                                      </p:cBhvr>
                                      <p:to>
                                        <p:strVal val="visible"/>
                                      </p:to>
                                    </p:set>
                                    <p:anim calcmode="lin" valueType="num">
                                      <p:cBhvr additive="base">
                                        <p:cTn id="136" dur="1000"/>
                                        <p:tgtEl>
                                          <p:spTgt spid="82"/>
                                        </p:tgtEl>
                                        <p:attrNameLst>
                                          <p:attrName>ppt_x</p:attrName>
                                        </p:attrNameLst>
                                      </p:cBhvr>
                                      <p:tavLst>
                                        <p:tav tm="0">
                                          <p:val>
                                            <p:strVal val="#ppt_x-#ppt_w*1.125000"/>
                                          </p:val>
                                        </p:tav>
                                        <p:tav tm="100000">
                                          <p:val>
                                            <p:strVal val="#ppt_x"/>
                                          </p:val>
                                        </p:tav>
                                      </p:tavLst>
                                    </p:anim>
                                    <p:animEffect transition="in" filter="wipe(right)">
                                      <p:cBhvr>
                                        <p:cTn id="137" dur="1000"/>
                                        <p:tgtEl>
                                          <p:spTgt spid="82"/>
                                        </p:tgtEl>
                                      </p:cBhvr>
                                    </p:animEffect>
                                  </p:childTnLst>
                                </p:cTn>
                              </p:par>
                              <p:par>
                                <p:cTn id="138" presetID="12" presetClass="entr" presetSubtype="8" fill="hold" nodeType="withEffect">
                                  <p:stCondLst>
                                    <p:cond delay="0"/>
                                  </p:stCondLst>
                                  <p:childTnLst>
                                    <p:set>
                                      <p:cBhvr>
                                        <p:cTn id="139" dur="1" fill="hold">
                                          <p:stCondLst>
                                            <p:cond delay="0"/>
                                          </p:stCondLst>
                                        </p:cTn>
                                        <p:tgtEl>
                                          <p:spTgt spid="86"/>
                                        </p:tgtEl>
                                        <p:attrNameLst>
                                          <p:attrName>style.visibility</p:attrName>
                                        </p:attrNameLst>
                                      </p:cBhvr>
                                      <p:to>
                                        <p:strVal val="visible"/>
                                      </p:to>
                                    </p:set>
                                    <p:anim calcmode="lin" valueType="num">
                                      <p:cBhvr additive="base">
                                        <p:cTn id="140" dur="500"/>
                                        <p:tgtEl>
                                          <p:spTgt spid="86"/>
                                        </p:tgtEl>
                                        <p:attrNameLst>
                                          <p:attrName>ppt_x</p:attrName>
                                        </p:attrNameLst>
                                      </p:cBhvr>
                                      <p:tavLst>
                                        <p:tav tm="0">
                                          <p:val>
                                            <p:strVal val="#ppt_x-#ppt_w*1.125000"/>
                                          </p:val>
                                        </p:tav>
                                        <p:tav tm="100000">
                                          <p:val>
                                            <p:strVal val="#ppt_x"/>
                                          </p:val>
                                        </p:tav>
                                      </p:tavLst>
                                    </p:anim>
                                    <p:animEffect transition="in" filter="wipe(right)">
                                      <p:cBhvr>
                                        <p:cTn id="141" dur="500"/>
                                        <p:tgtEl>
                                          <p:spTgt spid="86"/>
                                        </p:tgtEl>
                                      </p:cBhvr>
                                    </p:animEffect>
                                  </p:childTnLst>
                                </p:cTn>
                              </p:par>
                            </p:childTnLst>
                          </p:cTn>
                        </p:par>
                        <p:par>
                          <p:cTn id="142" fill="hold">
                            <p:stCondLst>
                              <p:cond delay="7200"/>
                            </p:stCondLst>
                            <p:childTnLst>
                              <p:par>
                                <p:cTn id="143" presetID="12" presetClass="entr" presetSubtype="8" fill="hold" nodeType="afterEffect">
                                  <p:stCondLst>
                                    <p:cond delay="0"/>
                                  </p:stCondLst>
                                  <p:childTnLst>
                                    <p:set>
                                      <p:cBhvr>
                                        <p:cTn id="144" dur="1" fill="hold">
                                          <p:stCondLst>
                                            <p:cond delay="0"/>
                                          </p:stCondLst>
                                        </p:cTn>
                                        <p:tgtEl>
                                          <p:spTgt spid="91"/>
                                        </p:tgtEl>
                                        <p:attrNameLst>
                                          <p:attrName>style.visibility</p:attrName>
                                        </p:attrNameLst>
                                      </p:cBhvr>
                                      <p:to>
                                        <p:strVal val="visible"/>
                                      </p:to>
                                    </p:set>
                                    <p:anim calcmode="lin" valueType="num">
                                      <p:cBhvr additive="base">
                                        <p:cTn id="145" dur="1000"/>
                                        <p:tgtEl>
                                          <p:spTgt spid="91"/>
                                        </p:tgtEl>
                                        <p:attrNameLst>
                                          <p:attrName>ppt_x</p:attrName>
                                        </p:attrNameLst>
                                      </p:cBhvr>
                                      <p:tavLst>
                                        <p:tav tm="0">
                                          <p:val>
                                            <p:strVal val="#ppt_x-#ppt_w*1.125000"/>
                                          </p:val>
                                        </p:tav>
                                        <p:tav tm="100000">
                                          <p:val>
                                            <p:strVal val="#ppt_x"/>
                                          </p:val>
                                        </p:tav>
                                      </p:tavLst>
                                    </p:anim>
                                    <p:animEffect transition="in" filter="wipe(right)">
                                      <p:cBhvr>
                                        <p:cTn id="146" dur="1000"/>
                                        <p:tgtEl>
                                          <p:spTgt spid="91"/>
                                        </p:tgtEl>
                                      </p:cBhvr>
                                    </p:animEffect>
                                  </p:childTnLst>
                                </p:cTn>
                              </p:par>
                              <p:par>
                                <p:cTn id="147" presetID="12" presetClass="entr" presetSubtype="8" fill="hold" nodeType="withEffect">
                                  <p:stCondLst>
                                    <p:cond delay="0"/>
                                  </p:stCondLst>
                                  <p:childTnLst>
                                    <p:set>
                                      <p:cBhvr>
                                        <p:cTn id="148" dur="1" fill="hold">
                                          <p:stCondLst>
                                            <p:cond delay="0"/>
                                          </p:stCondLst>
                                        </p:cTn>
                                        <p:tgtEl>
                                          <p:spTgt spid="95"/>
                                        </p:tgtEl>
                                        <p:attrNameLst>
                                          <p:attrName>style.visibility</p:attrName>
                                        </p:attrNameLst>
                                      </p:cBhvr>
                                      <p:to>
                                        <p:strVal val="visible"/>
                                      </p:to>
                                    </p:set>
                                    <p:anim calcmode="lin" valueType="num">
                                      <p:cBhvr additive="base">
                                        <p:cTn id="149" dur="500"/>
                                        <p:tgtEl>
                                          <p:spTgt spid="95"/>
                                        </p:tgtEl>
                                        <p:attrNameLst>
                                          <p:attrName>ppt_x</p:attrName>
                                        </p:attrNameLst>
                                      </p:cBhvr>
                                      <p:tavLst>
                                        <p:tav tm="0">
                                          <p:val>
                                            <p:strVal val="#ppt_x-#ppt_w*1.125000"/>
                                          </p:val>
                                        </p:tav>
                                        <p:tav tm="100000">
                                          <p:val>
                                            <p:strVal val="#ppt_x"/>
                                          </p:val>
                                        </p:tav>
                                      </p:tavLst>
                                    </p:anim>
                                    <p:animEffect transition="in" filter="wipe(right)">
                                      <p:cBhvr>
                                        <p:cTn id="150" dur="500"/>
                                        <p:tgtEl>
                                          <p:spTgt spid="95"/>
                                        </p:tgtEl>
                                      </p:cBhvr>
                                    </p:animEffect>
                                  </p:childTnLst>
                                </p:cTn>
                              </p:par>
                            </p:childTnLst>
                          </p:cTn>
                        </p:par>
                        <p:par>
                          <p:cTn id="151" fill="hold">
                            <p:stCondLst>
                              <p:cond delay="8200"/>
                            </p:stCondLst>
                            <p:childTnLst>
                              <p:par>
                                <p:cTn id="152" presetID="12" presetClass="entr" presetSubtype="8" fill="hold" nodeType="afterEffect">
                                  <p:stCondLst>
                                    <p:cond delay="0"/>
                                  </p:stCondLst>
                                  <p:childTnLst>
                                    <p:set>
                                      <p:cBhvr>
                                        <p:cTn id="153" dur="1" fill="hold">
                                          <p:stCondLst>
                                            <p:cond delay="0"/>
                                          </p:stCondLst>
                                        </p:cTn>
                                        <p:tgtEl>
                                          <p:spTgt spid="100"/>
                                        </p:tgtEl>
                                        <p:attrNameLst>
                                          <p:attrName>style.visibility</p:attrName>
                                        </p:attrNameLst>
                                      </p:cBhvr>
                                      <p:to>
                                        <p:strVal val="visible"/>
                                      </p:to>
                                    </p:set>
                                    <p:anim calcmode="lin" valueType="num">
                                      <p:cBhvr additive="base">
                                        <p:cTn id="154" dur="1000"/>
                                        <p:tgtEl>
                                          <p:spTgt spid="100"/>
                                        </p:tgtEl>
                                        <p:attrNameLst>
                                          <p:attrName>ppt_x</p:attrName>
                                        </p:attrNameLst>
                                      </p:cBhvr>
                                      <p:tavLst>
                                        <p:tav tm="0">
                                          <p:val>
                                            <p:strVal val="#ppt_x-#ppt_w*1.125000"/>
                                          </p:val>
                                        </p:tav>
                                        <p:tav tm="100000">
                                          <p:val>
                                            <p:strVal val="#ppt_x"/>
                                          </p:val>
                                        </p:tav>
                                      </p:tavLst>
                                    </p:anim>
                                    <p:animEffect transition="in" filter="wipe(right)">
                                      <p:cBhvr>
                                        <p:cTn id="155" dur="1000"/>
                                        <p:tgtEl>
                                          <p:spTgt spid="100"/>
                                        </p:tgtEl>
                                      </p:cBhvr>
                                    </p:animEffect>
                                  </p:childTnLst>
                                </p:cTn>
                              </p:par>
                              <p:par>
                                <p:cTn id="156" presetID="12" presetClass="entr" presetSubtype="8" fill="hold" nodeType="withEffect">
                                  <p:stCondLst>
                                    <p:cond delay="0"/>
                                  </p:stCondLst>
                                  <p:childTnLst>
                                    <p:set>
                                      <p:cBhvr>
                                        <p:cTn id="157" dur="1" fill="hold">
                                          <p:stCondLst>
                                            <p:cond delay="0"/>
                                          </p:stCondLst>
                                        </p:cTn>
                                        <p:tgtEl>
                                          <p:spTgt spid="104"/>
                                        </p:tgtEl>
                                        <p:attrNameLst>
                                          <p:attrName>style.visibility</p:attrName>
                                        </p:attrNameLst>
                                      </p:cBhvr>
                                      <p:to>
                                        <p:strVal val="visible"/>
                                      </p:to>
                                    </p:set>
                                    <p:anim calcmode="lin" valueType="num">
                                      <p:cBhvr additive="base">
                                        <p:cTn id="158" dur="500"/>
                                        <p:tgtEl>
                                          <p:spTgt spid="104"/>
                                        </p:tgtEl>
                                        <p:attrNameLst>
                                          <p:attrName>ppt_x</p:attrName>
                                        </p:attrNameLst>
                                      </p:cBhvr>
                                      <p:tavLst>
                                        <p:tav tm="0">
                                          <p:val>
                                            <p:strVal val="#ppt_x-#ppt_w*1.125000"/>
                                          </p:val>
                                        </p:tav>
                                        <p:tav tm="100000">
                                          <p:val>
                                            <p:strVal val="#ppt_x"/>
                                          </p:val>
                                        </p:tav>
                                      </p:tavLst>
                                    </p:anim>
                                    <p:animEffect transition="in" filter="wipe(right)">
                                      <p:cBhvr>
                                        <p:cTn id="159" dur="500"/>
                                        <p:tgtEl>
                                          <p:spTgt spid="1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 grpId="0" animBg="1"/>
      <p:bldP spid="109" grpId="1" animBg="1"/>
      <p:bldP spid="109" grpId="2" animBg="1"/>
      <p:bldP spid="110" grpId="0" animBg="1"/>
      <p:bldP spid="110" grpId="1" animBg="1"/>
      <p:bldP spid="110" grpId="2" animBg="1"/>
      <p:bldP spid="111" grpId="0" animBg="1"/>
      <p:bldP spid="111" grpId="1" animBg="1"/>
      <p:bldP spid="111" grpId="2" animBg="1"/>
      <p:bldP spid="112" grpId="0" animBg="1"/>
      <p:bldP spid="112" grpId="1" animBg="1"/>
      <p:bldP spid="112" grpId="2" animBg="1"/>
      <p:bldP spid="113" grpId="0" animBg="1"/>
      <p:bldP spid="113" grpId="1" animBg="1"/>
      <p:bldP spid="113" grpId="2" animBg="1"/>
      <p:bldP spid="114" grpId="0" animBg="1"/>
      <p:bldP spid="114" grpId="1" animBg="1"/>
      <p:bldP spid="114" grpId="2" animBg="1"/>
      <p:bldP spid="115" grpId="0" animBg="1"/>
      <p:bldP spid="115" grpId="1" animBg="1"/>
      <p:bldP spid="115" grpId="2" animBg="1"/>
      <p:bldP spid="116" grpId="0" animBg="1"/>
      <p:bldP spid="116" grpId="1" animBg="1"/>
      <p:bldP spid="116" grpId="2" animBg="1"/>
      <p:bldP spid="117" grpId="0" animBg="1"/>
      <p:bldP spid="117" grpId="1" animBg="1"/>
      <p:bldP spid="117" grpId="2" animBg="1"/>
      <p:bldP spid="118" grpId="0" animBg="1"/>
      <p:bldP spid="118" grpId="1" animBg="1"/>
      <p:bldP spid="118" grpId="2" animBg="1"/>
      <p:bldP spid="119" grpId="0" animBg="1"/>
      <p:bldP spid="119" grpId="1" animBg="1"/>
      <p:bldP spid="119" grpId="2" animBg="1"/>
      <p:bldP spid="120" grpId="0" animBg="1"/>
      <p:bldP spid="120" grpId="1" animBg="1"/>
      <p:bldP spid="120" grpId="2" animBg="1"/>
      <p:bldP spid="121" grpId="0" animBg="1"/>
      <p:bldP spid="121" grpId="1" animBg="1"/>
      <p:bldP spid="121" grpId="2"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淘宝网Chenying0907出品 3"/>
          <p:cNvGrpSpPr/>
          <p:nvPr/>
        </p:nvGrpSpPr>
        <p:grpSpPr>
          <a:xfrm>
            <a:off x="1355426" y="1741060"/>
            <a:ext cx="1795257" cy="3344124"/>
            <a:chOff x="1806920" y="1333321"/>
            <a:chExt cx="2393261" cy="4458058"/>
          </a:xfrm>
        </p:grpSpPr>
        <p:sp>
          <p:nvSpPr>
            <p:cNvPr id="57" name="淘宝网Chenying0907出品 10"/>
            <p:cNvSpPr/>
            <p:nvPr/>
          </p:nvSpPr>
          <p:spPr>
            <a:xfrm rot="5400000">
              <a:off x="1806921" y="1333320"/>
              <a:ext cx="832730" cy="832731"/>
            </a:xfrm>
            <a:custGeom>
              <a:avLst/>
              <a:gdLst>
                <a:gd name="connsiteX0" fmla="*/ 0 w 1219200"/>
                <a:gd name="connsiteY0" fmla="*/ 1219200 h 1219200"/>
                <a:gd name="connsiteX1" fmla="*/ 0 w 1219200"/>
                <a:gd name="connsiteY1" fmla="*/ 1016000 h 1219200"/>
                <a:gd name="connsiteX2" fmla="*/ 0 w 1219200"/>
                <a:gd name="connsiteY2" fmla="*/ 101600 h 1219200"/>
                <a:gd name="connsiteX3" fmla="*/ 101600 w 1219200"/>
                <a:gd name="connsiteY3" fmla="*/ 0 h 1219200"/>
                <a:gd name="connsiteX4" fmla="*/ 203200 w 1219200"/>
                <a:gd name="connsiteY4" fmla="*/ 101600 h 1219200"/>
                <a:gd name="connsiteX5" fmla="*/ 203200 w 1219200"/>
                <a:gd name="connsiteY5" fmla="*/ 1016000 h 1219200"/>
                <a:gd name="connsiteX6" fmla="*/ 1117600 w 1219200"/>
                <a:gd name="connsiteY6" fmla="*/ 1016000 h 1219200"/>
                <a:gd name="connsiteX7" fmla="*/ 1219200 w 1219200"/>
                <a:gd name="connsiteY7" fmla="*/ 1117600 h 1219200"/>
                <a:gd name="connsiteX8" fmla="*/ 1117600 w 1219200"/>
                <a:gd name="connsiteY8" fmla="*/ 1219200 h 1219200"/>
                <a:gd name="connsiteX9" fmla="*/ 203200 w 1219200"/>
                <a:gd name="connsiteY9" fmla="*/ 1219200 h 121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 h="1219200">
                  <a:moveTo>
                    <a:pt x="0" y="1219200"/>
                  </a:moveTo>
                  <a:lnTo>
                    <a:pt x="0" y="1016000"/>
                  </a:lnTo>
                  <a:lnTo>
                    <a:pt x="0" y="101600"/>
                  </a:lnTo>
                  <a:cubicBezTo>
                    <a:pt x="0" y="45488"/>
                    <a:pt x="45488" y="0"/>
                    <a:pt x="101600" y="0"/>
                  </a:cubicBezTo>
                  <a:cubicBezTo>
                    <a:pt x="157712" y="0"/>
                    <a:pt x="203200" y="45488"/>
                    <a:pt x="203200" y="101600"/>
                  </a:cubicBezTo>
                  <a:lnTo>
                    <a:pt x="203200" y="1016000"/>
                  </a:lnTo>
                  <a:lnTo>
                    <a:pt x="1117600" y="1016000"/>
                  </a:lnTo>
                  <a:cubicBezTo>
                    <a:pt x="1173712" y="1016000"/>
                    <a:pt x="1219200" y="1061488"/>
                    <a:pt x="1219200" y="1117600"/>
                  </a:cubicBezTo>
                  <a:cubicBezTo>
                    <a:pt x="1219200" y="1173712"/>
                    <a:pt x="1173712" y="1219200"/>
                    <a:pt x="1117600" y="1219200"/>
                  </a:cubicBezTo>
                  <a:lnTo>
                    <a:pt x="203200" y="1219200"/>
                  </a:lnTo>
                  <a:close/>
                </a:path>
              </a:pathLst>
            </a:custGeom>
            <a:solidFill>
              <a:srgbClr val="FFB850"/>
            </a:solidFill>
            <a:ln w="12700" cap="flat" cmpd="sng" algn="ctr">
              <a:noFill/>
              <a:prstDash val="solid"/>
              <a:miter lim="800000"/>
            </a:ln>
            <a:effectLst>
              <a:outerShdw blurRad="139700" dist="63500" dir="8100000" algn="tr"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8" name="淘宝网Chenying0907出品 12"/>
            <p:cNvSpPr/>
            <p:nvPr/>
          </p:nvSpPr>
          <p:spPr>
            <a:xfrm rot="5400000" flipH="1" flipV="1">
              <a:off x="3367451" y="4958648"/>
              <a:ext cx="832730" cy="832731"/>
            </a:xfrm>
            <a:custGeom>
              <a:avLst/>
              <a:gdLst>
                <a:gd name="connsiteX0" fmla="*/ 0 w 1219200"/>
                <a:gd name="connsiteY0" fmla="*/ 1219200 h 1219200"/>
                <a:gd name="connsiteX1" fmla="*/ 0 w 1219200"/>
                <a:gd name="connsiteY1" fmla="*/ 1016000 h 1219200"/>
                <a:gd name="connsiteX2" fmla="*/ 0 w 1219200"/>
                <a:gd name="connsiteY2" fmla="*/ 101600 h 1219200"/>
                <a:gd name="connsiteX3" fmla="*/ 101600 w 1219200"/>
                <a:gd name="connsiteY3" fmla="*/ 0 h 1219200"/>
                <a:gd name="connsiteX4" fmla="*/ 203200 w 1219200"/>
                <a:gd name="connsiteY4" fmla="*/ 101600 h 1219200"/>
                <a:gd name="connsiteX5" fmla="*/ 203200 w 1219200"/>
                <a:gd name="connsiteY5" fmla="*/ 1016000 h 1219200"/>
                <a:gd name="connsiteX6" fmla="*/ 1117600 w 1219200"/>
                <a:gd name="connsiteY6" fmla="*/ 1016000 h 1219200"/>
                <a:gd name="connsiteX7" fmla="*/ 1219200 w 1219200"/>
                <a:gd name="connsiteY7" fmla="*/ 1117600 h 1219200"/>
                <a:gd name="connsiteX8" fmla="*/ 1117600 w 1219200"/>
                <a:gd name="connsiteY8" fmla="*/ 1219200 h 1219200"/>
                <a:gd name="connsiteX9" fmla="*/ 203200 w 1219200"/>
                <a:gd name="connsiteY9" fmla="*/ 1219200 h 121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 h="1219200">
                  <a:moveTo>
                    <a:pt x="0" y="1219200"/>
                  </a:moveTo>
                  <a:lnTo>
                    <a:pt x="0" y="1016000"/>
                  </a:lnTo>
                  <a:lnTo>
                    <a:pt x="0" y="101600"/>
                  </a:lnTo>
                  <a:cubicBezTo>
                    <a:pt x="0" y="45488"/>
                    <a:pt x="45488" y="0"/>
                    <a:pt x="101600" y="0"/>
                  </a:cubicBezTo>
                  <a:cubicBezTo>
                    <a:pt x="157712" y="0"/>
                    <a:pt x="203200" y="45488"/>
                    <a:pt x="203200" y="101600"/>
                  </a:cubicBezTo>
                  <a:lnTo>
                    <a:pt x="203200" y="1016000"/>
                  </a:lnTo>
                  <a:lnTo>
                    <a:pt x="1117600" y="1016000"/>
                  </a:lnTo>
                  <a:cubicBezTo>
                    <a:pt x="1173712" y="1016000"/>
                    <a:pt x="1219200" y="1061488"/>
                    <a:pt x="1219200" y="1117600"/>
                  </a:cubicBezTo>
                  <a:cubicBezTo>
                    <a:pt x="1219200" y="1173712"/>
                    <a:pt x="1173712" y="1219200"/>
                    <a:pt x="1117600" y="1219200"/>
                  </a:cubicBezTo>
                  <a:lnTo>
                    <a:pt x="203200" y="1219200"/>
                  </a:lnTo>
                  <a:close/>
                </a:path>
              </a:pathLst>
            </a:custGeom>
            <a:solidFill>
              <a:srgbClr val="FFB850"/>
            </a:solidFill>
            <a:ln w="12700" cap="flat" cmpd="sng" algn="ctr">
              <a:noFill/>
              <a:prstDash val="solid"/>
              <a:miter lim="800000"/>
            </a:ln>
            <a:effectLst>
              <a:outerShdw blurRad="139700" dist="63500" dir="8100000" algn="tr"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59" name="对角圆角淘宝网Chenying0907出品 4"/>
          <p:cNvSpPr/>
          <p:nvPr/>
        </p:nvSpPr>
        <p:spPr>
          <a:xfrm rot="5400000">
            <a:off x="701592" y="2638632"/>
            <a:ext cx="3101493" cy="1548888"/>
          </a:xfrm>
          <a:prstGeom prst="round2DiagRect">
            <a:avLst>
              <a:gd name="adj1" fmla="val 22105"/>
              <a:gd name="adj2" fmla="val 0"/>
            </a:avLst>
          </a:prstGeom>
          <a:pattFill prst="dkDnDiag">
            <a:fgClr>
              <a:srgbClr val="EEEEEE"/>
            </a:fgClr>
            <a:bgClr>
              <a:srgbClr val="F9F9F9"/>
            </a:bgClr>
          </a:pattFill>
          <a:ln w="15875" cap="flat" cmpd="sng" algn="ctr">
            <a:gradFill flip="none" rotWithShape="1">
              <a:gsLst>
                <a:gs pos="0">
                  <a:sysClr val="window" lastClr="FFFFFF"/>
                </a:gs>
                <a:gs pos="100000">
                  <a:srgbClr val="E2E2E2"/>
                </a:gs>
              </a:gsLst>
              <a:lin ang="2700000" scaled="1"/>
              <a:tileRect/>
            </a:gradFill>
            <a:prstDash val="solid"/>
            <a:miter lim="800000"/>
          </a:ln>
          <a:effectLst>
            <a:outerShdw blurRad="190500" dist="76200" dir="8100000" algn="tr"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60" name="淘宝网Chenying0907出品 16"/>
          <p:cNvGrpSpPr/>
          <p:nvPr/>
        </p:nvGrpSpPr>
        <p:grpSpPr>
          <a:xfrm>
            <a:off x="1596095" y="2101876"/>
            <a:ext cx="1312488" cy="447710"/>
            <a:chOff x="1873440" y="1872194"/>
            <a:chExt cx="1749680" cy="596843"/>
          </a:xfrm>
        </p:grpSpPr>
        <p:pic>
          <p:nvPicPr>
            <p:cNvPr id="61" name="图片 60"/>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1500"/>
                      </a14:imgEffect>
                      <a14:imgEffect>
                        <a14:saturation sat="0"/>
                      </a14:imgEffect>
                      <a14:imgEffect>
                        <a14:brightnessContrast bright="20000"/>
                      </a14:imgEffect>
                    </a14:imgLayer>
                  </a14:imgProps>
                </a:ext>
                <a:ext uri="{28A0092B-C50C-407E-A947-70E740481C1C}">
                  <a14:useLocalDpi xmlns:a14="http://schemas.microsoft.com/office/drawing/2010/main"/>
                </a:ext>
              </a:extLst>
            </a:blip>
            <a:srcRect/>
            <a:stretch/>
          </p:blipFill>
          <p:spPr>
            <a:xfrm flipH="1">
              <a:off x="1873440" y="1872194"/>
              <a:ext cx="1749680" cy="92018"/>
            </a:xfrm>
            <a:prstGeom prst="rect">
              <a:avLst/>
            </a:prstGeom>
          </p:spPr>
        </p:pic>
        <p:pic>
          <p:nvPicPr>
            <p:cNvPr id="62" name="图片 61"/>
            <p:cNvPicPr>
              <a:picLocks noChangeAspect="1"/>
            </p:cNvPicPr>
            <p:nvPr/>
          </p:nvPicPr>
          <p:blipFill rotWithShape="1">
            <a:blip r:embed="rId4" cstate="screen">
              <a:extLst>
                <a:ext uri="{BEBA8EAE-BF5A-486C-A8C5-ECC9F3942E4B}">
                  <a14:imgProps xmlns:a14="http://schemas.microsoft.com/office/drawing/2010/main">
                    <a14:imgLayer r:embed="rId5">
                      <a14:imgEffect>
                        <a14:colorTemperature colorTemp="2000"/>
                      </a14:imgEffect>
                      <a14:imgEffect>
                        <a14:saturation sat="0"/>
                      </a14:imgEffect>
                      <a14:imgEffect>
                        <a14:brightnessContrast bright="20000"/>
                      </a14:imgEffect>
                    </a14:imgLayer>
                  </a14:imgProps>
                </a:ext>
                <a:ext uri="{28A0092B-C50C-407E-A947-70E740481C1C}">
                  <a14:useLocalDpi xmlns:a14="http://schemas.microsoft.com/office/drawing/2010/main"/>
                </a:ext>
              </a:extLst>
            </a:blip>
            <a:srcRect/>
            <a:stretch/>
          </p:blipFill>
          <p:spPr>
            <a:xfrm flipH="1" flipV="1">
              <a:off x="1873440" y="2377019"/>
              <a:ext cx="1749680" cy="92018"/>
            </a:xfrm>
            <a:prstGeom prst="rect">
              <a:avLst/>
            </a:prstGeom>
          </p:spPr>
        </p:pic>
      </p:grpSp>
      <p:grpSp>
        <p:nvGrpSpPr>
          <p:cNvPr id="63" name="淘宝网Chenying0907出品 17"/>
          <p:cNvGrpSpPr/>
          <p:nvPr/>
        </p:nvGrpSpPr>
        <p:grpSpPr>
          <a:xfrm>
            <a:off x="1596095" y="4236672"/>
            <a:ext cx="1312488" cy="447710"/>
            <a:chOff x="1873440" y="1872194"/>
            <a:chExt cx="1749680" cy="596843"/>
          </a:xfrm>
        </p:grpSpPr>
        <p:pic>
          <p:nvPicPr>
            <p:cNvPr id="64" name="图片 63"/>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1500"/>
                      </a14:imgEffect>
                      <a14:imgEffect>
                        <a14:saturation sat="0"/>
                      </a14:imgEffect>
                      <a14:imgEffect>
                        <a14:brightnessContrast bright="20000"/>
                      </a14:imgEffect>
                    </a14:imgLayer>
                  </a14:imgProps>
                </a:ext>
                <a:ext uri="{28A0092B-C50C-407E-A947-70E740481C1C}">
                  <a14:useLocalDpi xmlns:a14="http://schemas.microsoft.com/office/drawing/2010/main"/>
                </a:ext>
              </a:extLst>
            </a:blip>
            <a:srcRect/>
            <a:stretch/>
          </p:blipFill>
          <p:spPr>
            <a:xfrm flipH="1">
              <a:off x="1873440" y="1872194"/>
              <a:ext cx="1749680" cy="92018"/>
            </a:xfrm>
            <a:prstGeom prst="rect">
              <a:avLst/>
            </a:prstGeom>
          </p:spPr>
        </p:pic>
        <p:pic>
          <p:nvPicPr>
            <p:cNvPr id="65" name="图片 64"/>
            <p:cNvPicPr>
              <a:picLocks noChangeAspect="1"/>
            </p:cNvPicPr>
            <p:nvPr/>
          </p:nvPicPr>
          <p:blipFill rotWithShape="1">
            <a:blip r:embed="rId4" cstate="screen">
              <a:extLst>
                <a:ext uri="{BEBA8EAE-BF5A-486C-A8C5-ECC9F3942E4B}">
                  <a14:imgProps xmlns:a14="http://schemas.microsoft.com/office/drawing/2010/main">
                    <a14:imgLayer r:embed="rId5">
                      <a14:imgEffect>
                        <a14:colorTemperature colorTemp="2000"/>
                      </a14:imgEffect>
                      <a14:imgEffect>
                        <a14:saturation sat="0"/>
                      </a14:imgEffect>
                      <a14:imgEffect>
                        <a14:brightnessContrast bright="20000"/>
                      </a14:imgEffect>
                    </a14:imgLayer>
                  </a14:imgProps>
                </a:ext>
                <a:ext uri="{28A0092B-C50C-407E-A947-70E740481C1C}">
                  <a14:useLocalDpi xmlns:a14="http://schemas.microsoft.com/office/drawing/2010/main"/>
                </a:ext>
              </a:extLst>
            </a:blip>
            <a:srcRect/>
            <a:stretch/>
          </p:blipFill>
          <p:spPr>
            <a:xfrm flipH="1" flipV="1">
              <a:off x="1873440" y="2377019"/>
              <a:ext cx="1749680" cy="92018"/>
            </a:xfrm>
            <a:prstGeom prst="rect">
              <a:avLst/>
            </a:prstGeom>
          </p:spPr>
        </p:pic>
      </p:grpSp>
      <p:sp>
        <p:nvSpPr>
          <p:cNvPr id="66" name="淘宝网Chenying0907出品 21"/>
          <p:cNvSpPr txBox="1"/>
          <p:nvPr/>
        </p:nvSpPr>
        <p:spPr>
          <a:xfrm>
            <a:off x="2012347" y="2110929"/>
            <a:ext cx="479984" cy="461665"/>
          </a:xfrm>
          <a:prstGeom prst="rect">
            <a:avLst/>
          </a:prstGeom>
          <a:noFill/>
        </p:spPr>
        <p:txBody>
          <a:bodyPr wrap="square" rtlCol="0">
            <a:spAutoFit/>
          </a:bodyPr>
          <a:lstStyle/>
          <a:p>
            <a:pPr algn="ctr"/>
            <a:r>
              <a:rPr lang="en-US" altLang="zh-CN" sz="2400" b="1" dirty="0">
                <a:solidFill>
                  <a:srgbClr val="FFB850"/>
                </a:solidFill>
                <a:latin typeface="Agency FB" panose="020B0503020202020204" pitchFamily="34" charset="0"/>
                <a:ea typeface="黑体" pitchFamily="49" charset="-122"/>
              </a:rPr>
              <a:t>01</a:t>
            </a:r>
            <a:endParaRPr lang="zh-CN" altLang="en-US" sz="2400" b="1" dirty="0">
              <a:solidFill>
                <a:srgbClr val="FFB850"/>
              </a:solidFill>
              <a:latin typeface="Agency FB" panose="020B0503020202020204" pitchFamily="34" charset="0"/>
              <a:ea typeface="黑体" pitchFamily="49" charset="-122"/>
            </a:endParaRPr>
          </a:p>
        </p:txBody>
      </p:sp>
      <p:grpSp>
        <p:nvGrpSpPr>
          <p:cNvPr id="67" name="淘宝网Chenying0907出品 5"/>
          <p:cNvGrpSpPr/>
          <p:nvPr/>
        </p:nvGrpSpPr>
        <p:grpSpPr>
          <a:xfrm>
            <a:off x="3675167" y="1741060"/>
            <a:ext cx="1795257" cy="3344124"/>
            <a:chOff x="4899371" y="1333321"/>
            <a:chExt cx="2393261" cy="4458058"/>
          </a:xfrm>
        </p:grpSpPr>
        <p:sp>
          <p:nvSpPr>
            <p:cNvPr id="68" name="淘宝网Chenying0907出品 25"/>
            <p:cNvSpPr/>
            <p:nvPr/>
          </p:nvSpPr>
          <p:spPr>
            <a:xfrm rot="5400000">
              <a:off x="4899372" y="1333320"/>
              <a:ext cx="832730" cy="832731"/>
            </a:xfrm>
            <a:custGeom>
              <a:avLst/>
              <a:gdLst>
                <a:gd name="connsiteX0" fmla="*/ 0 w 1219200"/>
                <a:gd name="connsiteY0" fmla="*/ 1219200 h 1219200"/>
                <a:gd name="connsiteX1" fmla="*/ 0 w 1219200"/>
                <a:gd name="connsiteY1" fmla="*/ 1016000 h 1219200"/>
                <a:gd name="connsiteX2" fmla="*/ 0 w 1219200"/>
                <a:gd name="connsiteY2" fmla="*/ 101600 h 1219200"/>
                <a:gd name="connsiteX3" fmla="*/ 101600 w 1219200"/>
                <a:gd name="connsiteY3" fmla="*/ 0 h 1219200"/>
                <a:gd name="connsiteX4" fmla="*/ 203200 w 1219200"/>
                <a:gd name="connsiteY4" fmla="*/ 101600 h 1219200"/>
                <a:gd name="connsiteX5" fmla="*/ 203200 w 1219200"/>
                <a:gd name="connsiteY5" fmla="*/ 1016000 h 1219200"/>
                <a:gd name="connsiteX6" fmla="*/ 1117600 w 1219200"/>
                <a:gd name="connsiteY6" fmla="*/ 1016000 h 1219200"/>
                <a:gd name="connsiteX7" fmla="*/ 1219200 w 1219200"/>
                <a:gd name="connsiteY7" fmla="*/ 1117600 h 1219200"/>
                <a:gd name="connsiteX8" fmla="*/ 1117600 w 1219200"/>
                <a:gd name="connsiteY8" fmla="*/ 1219200 h 1219200"/>
                <a:gd name="connsiteX9" fmla="*/ 203200 w 1219200"/>
                <a:gd name="connsiteY9" fmla="*/ 1219200 h 121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 h="1219200">
                  <a:moveTo>
                    <a:pt x="0" y="1219200"/>
                  </a:moveTo>
                  <a:lnTo>
                    <a:pt x="0" y="1016000"/>
                  </a:lnTo>
                  <a:lnTo>
                    <a:pt x="0" y="101600"/>
                  </a:lnTo>
                  <a:cubicBezTo>
                    <a:pt x="0" y="45488"/>
                    <a:pt x="45488" y="0"/>
                    <a:pt x="101600" y="0"/>
                  </a:cubicBezTo>
                  <a:cubicBezTo>
                    <a:pt x="157712" y="0"/>
                    <a:pt x="203200" y="45488"/>
                    <a:pt x="203200" y="101600"/>
                  </a:cubicBezTo>
                  <a:lnTo>
                    <a:pt x="203200" y="1016000"/>
                  </a:lnTo>
                  <a:lnTo>
                    <a:pt x="1117600" y="1016000"/>
                  </a:lnTo>
                  <a:cubicBezTo>
                    <a:pt x="1173712" y="1016000"/>
                    <a:pt x="1219200" y="1061488"/>
                    <a:pt x="1219200" y="1117600"/>
                  </a:cubicBezTo>
                  <a:cubicBezTo>
                    <a:pt x="1219200" y="1173712"/>
                    <a:pt x="1173712" y="1219200"/>
                    <a:pt x="1117600" y="1219200"/>
                  </a:cubicBezTo>
                  <a:lnTo>
                    <a:pt x="203200" y="1219200"/>
                  </a:lnTo>
                  <a:close/>
                </a:path>
              </a:pathLst>
            </a:custGeom>
            <a:solidFill>
              <a:srgbClr val="01ACBE"/>
            </a:solidFill>
            <a:ln w="12700" cap="flat" cmpd="sng" algn="ctr">
              <a:noFill/>
              <a:prstDash val="solid"/>
              <a:miter lim="800000"/>
            </a:ln>
            <a:effectLst>
              <a:outerShdw blurRad="139700" dist="63500" dir="8100000" algn="tr"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69" name="淘宝网Chenying0907出品 26"/>
            <p:cNvSpPr/>
            <p:nvPr/>
          </p:nvSpPr>
          <p:spPr>
            <a:xfrm rot="5400000" flipH="1" flipV="1">
              <a:off x="6459902" y="4958648"/>
              <a:ext cx="832730" cy="832731"/>
            </a:xfrm>
            <a:custGeom>
              <a:avLst/>
              <a:gdLst>
                <a:gd name="connsiteX0" fmla="*/ 0 w 1219200"/>
                <a:gd name="connsiteY0" fmla="*/ 1219200 h 1219200"/>
                <a:gd name="connsiteX1" fmla="*/ 0 w 1219200"/>
                <a:gd name="connsiteY1" fmla="*/ 1016000 h 1219200"/>
                <a:gd name="connsiteX2" fmla="*/ 0 w 1219200"/>
                <a:gd name="connsiteY2" fmla="*/ 101600 h 1219200"/>
                <a:gd name="connsiteX3" fmla="*/ 101600 w 1219200"/>
                <a:gd name="connsiteY3" fmla="*/ 0 h 1219200"/>
                <a:gd name="connsiteX4" fmla="*/ 203200 w 1219200"/>
                <a:gd name="connsiteY4" fmla="*/ 101600 h 1219200"/>
                <a:gd name="connsiteX5" fmla="*/ 203200 w 1219200"/>
                <a:gd name="connsiteY5" fmla="*/ 1016000 h 1219200"/>
                <a:gd name="connsiteX6" fmla="*/ 1117600 w 1219200"/>
                <a:gd name="connsiteY6" fmla="*/ 1016000 h 1219200"/>
                <a:gd name="connsiteX7" fmla="*/ 1219200 w 1219200"/>
                <a:gd name="connsiteY7" fmla="*/ 1117600 h 1219200"/>
                <a:gd name="connsiteX8" fmla="*/ 1117600 w 1219200"/>
                <a:gd name="connsiteY8" fmla="*/ 1219200 h 1219200"/>
                <a:gd name="connsiteX9" fmla="*/ 203200 w 1219200"/>
                <a:gd name="connsiteY9" fmla="*/ 1219200 h 121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 h="1219200">
                  <a:moveTo>
                    <a:pt x="0" y="1219200"/>
                  </a:moveTo>
                  <a:lnTo>
                    <a:pt x="0" y="1016000"/>
                  </a:lnTo>
                  <a:lnTo>
                    <a:pt x="0" y="101600"/>
                  </a:lnTo>
                  <a:cubicBezTo>
                    <a:pt x="0" y="45488"/>
                    <a:pt x="45488" y="0"/>
                    <a:pt x="101600" y="0"/>
                  </a:cubicBezTo>
                  <a:cubicBezTo>
                    <a:pt x="157712" y="0"/>
                    <a:pt x="203200" y="45488"/>
                    <a:pt x="203200" y="101600"/>
                  </a:cubicBezTo>
                  <a:lnTo>
                    <a:pt x="203200" y="1016000"/>
                  </a:lnTo>
                  <a:lnTo>
                    <a:pt x="1117600" y="1016000"/>
                  </a:lnTo>
                  <a:cubicBezTo>
                    <a:pt x="1173712" y="1016000"/>
                    <a:pt x="1219200" y="1061488"/>
                    <a:pt x="1219200" y="1117600"/>
                  </a:cubicBezTo>
                  <a:cubicBezTo>
                    <a:pt x="1219200" y="1173712"/>
                    <a:pt x="1173712" y="1219200"/>
                    <a:pt x="1117600" y="1219200"/>
                  </a:cubicBezTo>
                  <a:lnTo>
                    <a:pt x="203200" y="1219200"/>
                  </a:lnTo>
                  <a:close/>
                </a:path>
              </a:pathLst>
            </a:custGeom>
            <a:solidFill>
              <a:srgbClr val="01ACBE"/>
            </a:solidFill>
            <a:ln w="12700" cap="flat" cmpd="sng" algn="ctr">
              <a:noFill/>
              <a:prstDash val="solid"/>
              <a:miter lim="800000"/>
            </a:ln>
            <a:effectLst>
              <a:outerShdw blurRad="139700" dist="63500" dir="8100000" algn="tr"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70" name="对角圆角淘宝网Chenying0907出品 27"/>
          <p:cNvSpPr/>
          <p:nvPr/>
        </p:nvSpPr>
        <p:spPr>
          <a:xfrm rot="5400000">
            <a:off x="3021333" y="2638632"/>
            <a:ext cx="3101493" cy="1548888"/>
          </a:xfrm>
          <a:prstGeom prst="round2DiagRect">
            <a:avLst>
              <a:gd name="adj1" fmla="val 22105"/>
              <a:gd name="adj2" fmla="val 0"/>
            </a:avLst>
          </a:prstGeom>
          <a:pattFill prst="dkDnDiag">
            <a:fgClr>
              <a:srgbClr val="EEEEEE"/>
            </a:fgClr>
            <a:bgClr>
              <a:srgbClr val="F9F9F9"/>
            </a:bgClr>
          </a:pattFill>
          <a:ln w="15875" cap="flat" cmpd="sng" algn="ctr">
            <a:gradFill flip="none" rotWithShape="1">
              <a:gsLst>
                <a:gs pos="0">
                  <a:sysClr val="window" lastClr="FFFFFF"/>
                </a:gs>
                <a:gs pos="100000">
                  <a:srgbClr val="E2E2E2"/>
                </a:gs>
              </a:gsLst>
              <a:lin ang="2700000" scaled="1"/>
              <a:tileRect/>
            </a:gradFill>
            <a:prstDash val="solid"/>
            <a:miter lim="800000"/>
          </a:ln>
          <a:effectLst>
            <a:outerShdw blurRad="190500" dist="76200" dir="8100000" algn="tr"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71" name="淘宝网Chenying0907出品 28"/>
          <p:cNvGrpSpPr/>
          <p:nvPr/>
        </p:nvGrpSpPr>
        <p:grpSpPr>
          <a:xfrm>
            <a:off x="3915836" y="2101876"/>
            <a:ext cx="1312488" cy="447710"/>
            <a:chOff x="1873440" y="1872194"/>
            <a:chExt cx="1749680" cy="596843"/>
          </a:xfrm>
        </p:grpSpPr>
        <p:pic>
          <p:nvPicPr>
            <p:cNvPr id="72" name="图片 71"/>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1500"/>
                      </a14:imgEffect>
                      <a14:imgEffect>
                        <a14:saturation sat="0"/>
                      </a14:imgEffect>
                      <a14:imgEffect>
                        <a14:brightnessContrast bright="20000"/>
                      </a14:imgEffect>
                    </a14:imgLayer>
                  </a14:imgProps>
                </a:ext>
                <a:ext uri="{28A0092B-C50C-407E-A947-70E740481C1C}">
                  <a14:useLocalDpi xmlns:a14="http://schemas.microsoft.com/office/drawing/2010/main"/>
                </a:ext>
              </a:extLst>
            </a:blip>
            <a:srcRect/>
            <a:stretch/>
          </p:blipFill>
          <p:spPr>
            <a:xfrm flipH="1">
              <a:off x="1873440" y="1872194"/>
              <a:ext cx="1749680" cy="92018"/>
            </a:xfrm>
            <a:prstGeom prst="rect">
              <a:avLst/>
            </a:prstGeom>
          </p:spPr>
        </p:pic>
        <p:pic>
          <p:nvPicPr>
            <p:cNvPr id="73" name="图片 72"/>
            <p:cNvPicPr>
              <a:picLocks noChangeAspect="1"/>
            </p:cNvPicPr>
            <p:nvPr/>
          </p:nvPicPr>
          <p:blipFill rotWithShape="1">
            <a:blip r:embed="rId4" cstate="screen">
              <a:extLst>
                <a:ext uri="{BEBA8EAE-BF5A-486C-A8C5-ECC9F3942E4B}">
                  <a14:imgProps xmlns:a14="http://schemas.microsoft.com/office/drawing/2010/main">
                    <a14:imgLayer r:embed="rId5">
                      <a14:imgEffect>
                        <a14:colorTemperature colorTemp="2000"/>
                      </a14:imgEffect>
                      <a14:imgEffect>
                        <a14:saturation sat="0"/>
                      </a14:imgEffect>
                      <a14:imgEffect>
                        <a14:brightnessContrast bright="20000"/>
                      </a14:imgEffect>
                    </a14:imgLayer>
                  </a14:imgProps>
                </a:ext>
                <a:ext uri="{28A0092B-C50C-407E-A947-70E740481C1C}">
                  <a14:useLocalDpi xmlns:a14="http://schemas.microsoft.com/office/drawing/2010/main"/>
                </a:ext>
              </a:extLst>
            </a:blip>
            <a:srcRect/>
            <a:stretch/>
          </p:blipFill>
          <p:spPr>
            <a:xfrm flipH="1" flipV="1">
              <a:off x="1873440" y="2377019"/>
              <a:ext cx="1749680" cy="92018"/>
            </a:xfrm>
            <a:prstGeom prst="rect">
              <a:avLst/>
            </a:prstGeom>
          </p:spPr>
        </p:pic>
      </p:grpSp>
      <p:grpSp>
        <p:nvGrpSpPr>
          <p:cNvPr id="74" name="淘宝网Chenying0907出品 29"/>
          <p:cNvGrpSpPr/>
          <p:nvPr/>
        </p:nvGrpSpPr>
        <p:grpSpPr>
          <a:xfrm>
            <a:off x="3915836" y="4236672"/>
            <a:ext cx="1312488" cy="447710"/>
            <a:chOff x="1873440" y="1872194"/>
            <a:chExt cx="1749680" cy="596843"/>
          </a:xfrm>
        </p:grpSpPr>
        <p:pic>
          <p:nvPicPr>
            <p:cNvPr id="75" name="图片 74"/>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1500"/>
                      </a14:imgEffect>
                      <a14:imgEffect>
                        <a14:saturation sat="0"/>
                      </a14:imgEffect>
                      <a14:imgEffect>
                        <a14:brightnessContrast bright="20000"/>
                      </a14:imgEffect>
                    </a14:imgLayer>
                  </a14:imgProps>
                </a:ext>
                <a:ext uri="{28A0092B-C50C-407E-A947-70E740481C1C}">
                  <a14:useLocalDpi xmlns:a14="http://schemas.microsoft.com/office/drawing/2010/main"/>
                </a:ext>
              </a:extLst>
            </a:blip>
            <a:srcRect/>
            <a:stretch/>
          </p:blipFill>
          <p:spPr>
            <a:xfrm flipH="1">
              <a:off x="1873440" y="1872194"/>
              <a:ext cx="1749680" cy="92018"/>
            </a:xfrm>
            <a:prstGeom prst="rect">
              <a:avLst/>
            </a:prstGeom>
          </p:spPr>
        </p:pic>
        <p:pic>
          <p:nvPicPr>
            <p:cNvPr id="76" name="图片 75"/>
            <p:cNvPicPr>
              <a:picLocks noChangeAspect="1"/>
            </p:cNvPicPr>
            <p:nvPr/>
          </p:nvPicPr>
          <p:blipFill rotWithShape="1">
            <a:blip r:embed="rId4" cstate="screen">
              <a:extLst>
                <a:ext uri="{BEBA8EAE-BF5A-486C-A8C5-ECC9F3942E4B}">
                  <a14:imgProps xmlns:a14="http://schemas.microsoft.com/office/drawing/2010/main">
                    <a14:imgLayer r:embed="rId5">
                      <a14:imgEffect>
                        <a14:colorTemperature colorTemp="2000"/>
                      </a14:imgEffect>
                      <a14:imgEffect>
                        <a14:saturation sat="0"/>
                      </a14:imgEffect>
                      <a14:imgEffect>
                        <a14:brightnessContrast bright="20000"/>
                      </a14:imgEffect>
                    </a14:imgLayer>
                  </a14:imgProps>
                </a:ext>
                <a:ext uri="{28A0092B-C50C-407E-A947-70E740481C1C}">
                  <a14:useLocalDpi xmlns:a14="http://schemas.microsoft.com/office/drawing/2010/main"/>
                </a:ext>
              </a:extLst>
            </a:blip>
            <a:srcRect/>
            <a:stretch/>
          </p:blipFill>
          <p:spPr>
            <a:xfrm flipH="1" flipV="1">
              <a:off x="1873440" y="2377019"/>
              <a:ext cx="1749680" cy="92018"/>
            </a:xfrm>
            <a:prstGeom prst="rect">
              <a:avLst/>
            </a:prstGeom>
          </p:spPr>
        </p:pic>
      </p:grpSp>
      <p:sp>
        <p:nvSpPr>
          <p:cNvPr id="77" name="淘宝网Chenying0907出品 30"/>
          <p:cNvSpPr txBox="1"/>
          <p:nvPr/>
        </p:nvSpPr>
        <p:spPr>
          <a:xfrm>
            <a:off x="4332088" y="2110929"/>
            <a:ext cx="479984" cy="461665"/>
          </a:xfrm>
          <a:prstGeom prst="rect">
            <a:avLst/>
          </a:prstGeom>
          <a:noFill/>
        </p:spPr>
        <p:txBody>
          <a:bodyPr wrap="square" rtlCol="0">
            <a:spAutoFit/>
          </a:bodyPr>
          <a:lstStyle/>
          <a:p>
            <a:pPr algn="ctr"/>
            <a:r>
              <a:rPr lang="en-US" altLang="zh-CN" sz="2400" b="1" dirty="0">
                <a:solidFill>
                  <a:srgbClr val="01ACBE"/>
                </a:solidFill>
                <a:latin typeface="Agency FB" panose="020B0503020202020204" pitchFamily="34" charset="0"/>
                <a:ea typeface="黑体" pitchFamily="49" charset="-122"/>
              </a:rPr>
              <a:t>02</a:t>
            </a:r>
            <a:endParaRPr lang="zh-CN" altLang="en-US" sz="2400" b="1" dirty="0">
              <a:solidFill>
                <a:srgbClr val="01ACBE"/>
              </a:solidFill>
              <a:latin typeface="Agency FB" panose="020B0503020202020204" pitchFamily="34" charset="0"/>
              <a:ea typeface="黑体" pitchFamily="49" charset="-122"/>
            </a:endParaRPr>
          </a:p>
        </p:txBody>
      </p:sp>
      <p:grpSp>
        <p:nvGrpSpPr>
          <p:cNvPr id="78" name="淘宝网Chenying0907出品 6"/>
          <p:cNvGrpSpPr/>
          <p:nvPr/>
        </p:nvGrpSpPr>
        <p:grpSpPr>
          <a:xfrm>
            <a:off x="5994906" y="1741060"/>
            <a:ext cx="1795257" cy="3344124"/>
            <a:chOff x="7991820" y="1333321"/>
            <a:chExt cx="2393261" cy="4458058"/>
          </a:xfrm>
        </p:grpSpPr>
        <p:sp>
          <p:nvSpPr>
            <p:cNvPr id="79" name="淘宝网Chenying0907出品 36"/>
            <p:cNvSpPr/>
            <p:nvPr/>
          </p:nvSpPr>
          <p:spPr>
            <a:xfrm rot="5400000">
              <a:off x="7991821" y="1333320"/>
              <a:ext cx="832730" cy="832731"/>
            </a:xfrm>
            <a:custGeom>
              <a:avLst/>
              <a:gdLst>
                <a:gd name="connsiteX0" fmla="*/ 0 w 1219200"/>
                <a:gd name="connsiteY0" fmla="*/ 1219200 h 1219200"/>
                <a:gd name="connsiteX1" fmla="*/ 0 w 1219200"/>
                <a:gd name="connsiteY1" fmla="*/ 1016000 h 1219200"/>
                <a:gd name="connsiteX2" fmla="*/ 0 w 1219200"/>
                <a:gd name="connsiteY2" fmla="*/ 101600 h 1219200"/>
                <a:gd name="connsiteX3" fmla="*/ 101600 w 1219200"/>
                <a:gd name="connsiteY3" fmla="*/ 0 h 1219200"/>
                <a:gd name="connsiteX4" fmla="*/ 203200 w 1219200"/>
                <a:gd name="connsiteY4" fmla="*/ 101600 h 1219200"/>
                <a:gd name="connsiteX5" fmla="*/ 203200 w 1219200"/>
                <a:gd name="connsiteY5" fmla="*/ 1016000 h 1219200"/>
                <a:gd name="connsiteX6" fmla="*/ 1117600 w 1219200"/>
                <a:gd name="connsiteY6" fmla="*/ 1016000 h 1219200"/>
                <a:gd name="connsiteX7" fmla="*/ 1219200 w 1219200"/>
                <a:gd name="connsiteY7" fmla="*/ 1117600 h 1219200"/>
                <a:gd name="connsiteX8" fmla="*/ 1117600 w 1219200"/>
                <a:gd name="connsiteY8" fmla="*/ 1219200 h 1219200"/>
                <a:gd name="connsiteX9" fmla="*/ 203200 w 1219200"/>
                <a:gd name="connsiteY9" fmla="*/ 1219200 h 121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 h="1219200">
                  <a:moveTo>
                    <a:pt x="0" y="1219200"/>
                  </a:moveTo>
                  <a:lnTo>
                    <a:pt x="0" y="1016000"/>
                  </a:lnTo>
                  <a:lnTo>
                    <a:pt x="0" y="101600"/>
                  </a:lnTo>
                  <a:cubicBezTo>
                    <a:pt x="0" y="45488"/>
                    <a:pt x="45488" y="0"/>
                    <a:pt x="101600" y="0"/>
                  </a:cubicBezTo>
                  <a:cubicBezTo>
                    <a:pt x="157712" y="0"/>
                    <a:pt x="203200" y="45488"/>
                    <a:pt x="203200" y="101600"/>
                  </a:cubicBezTo>
                  <a:lnTo>
                    <a:pt x="203200" y="1016000"/>
                  </a:lnTo>
                  <a:lnTo>
                    <a:pt x="1117600" y="1016000"/>
                  </a:lnTo>
                  <a:cubicBezTo>
                    <a:pt x="1173712" y="1016000"/>
                    <a:pt x="1219200" y="1061488"/>
                    <a:pt x="1219200" y="1117600"/>
                  </a:cubicBezTo>
                  <a:cubicBezTo>
                    <a:pt x="1219200" y="1173712"/>
                    <a:pt x="1173712" y="1219200"/>
                    <a:pt x="1117600" y="1219200"/>
                  </a:cubicBezTo>
                  <a:lnTo>
                    <a:pt x="203200" y="1219200"/>
                  </a:lnTo>
                  <a:close/>
                </a:path>
              </a:pathLst>
            </a:custGeom>
            <a:solidFill>
              <a:srgbClr val="E87071"/>
            </a:solidFill>
            <a:ln w="12700" cap="flat" cmpd="sng" algn="ctr">
              <a:noFill/>
              <a:prstDash val="solid"/>
              <a:miter lim="800000"/>
            </a:ln>
            <a:effectLst>
              <a:outerShdw blurRad="139700" dist="63500" dir="8100000" algn="tr"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80" name="淘宝网Chenying0907出品 37"/>
            <p:cNvSpPr/>
            <p:nvPr/>
          </p:nvSpPr>
          <p:spPr>
            <a:xfrm rot="5400000" flipH="1" flipV="1">
              <a:off x="9552351" y="4958648"/>
              <a:ext cx="832730" cy="832731"/>
            </a:xfrm>
            <a:custGeom>
              <a:avLst/>
              <a:gdLst>
                <a:gd name="connsiteX0" fmla="*/ 0 w 1219200"/>
                <a:gd name="connsiteY0" fmla="*/ 1219200 h 1219200"/>
                <a:gd name="connsiteX1" fmla="*/ 0 w 1219200"/>
                <a:gd name="connsiteY1" fmla="*/ 1016000 h 1219200"/>
                <a:gd name="connsiteX2" fmla="*/ 0 w 1219200"/>
                <a:gd name="connsiteY2" fmla="*/ 101600 h 1219200"/>
                <a:gd name="connsiteX3" fmla="*/ 101600 w 1219200"/>
                <a:gd name="connsiteY3" fmla="*/ 0 h 1219200"/>
                <a:gd name="connsiteX4" fmla="*/ 203200 w 1219200"/>
                <a:gd name="connsiteY4" fmla="*/ 101600 h 1219200"/>
                <a:gd name="connsiteX5" fmla="*/ 203200 w 1219200"/>
                <a:gd name="connsiteY5" fmla="*/ 1016000 h 1219200"/>
                <a:gd name="connsiteX6" fmla="*/ 1117600 w 1219200"/>
                <a:gd name="connsiteY6" fmla="*/ 1016000 h 1219200"/>
                <a:gd name="connsiteX7" fmla="*/ 1219200 w 1219200"/>
                <a:gd name="connsiteY7" fmla="*/ 1117600 h 1219200"/>
                <a:gd name="connsiteX8" fmla="*/ 1117600 w 1219200"/>
                <a:gd name="connsiteY8" fmla="*/ 1219200 h 1219200"/>
                <a:gd name="connsiteX9" fmla="*/ 203200 w 1219200"/>
                <a:gd name="connsiteY9" fmla="*/ 1219200 h 1219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00" h="1219200">
                  <a:moveTo>
                    <a:pt x="0" y="1219200"/>
                  </a:moveTo>
                  <a:lnTo>
                    <a:pt x="0" y="1016000"/>
                  </a:lnTo>
                  <a:lnTo>
                    <a:pt x="0" y="101600"/>
                  </a:lnTo>
                  <a:cubicBezTo>
                    <a:pt x="0" y="45488"/>
                    <a:pt x="45488" y="0"/>
                    <a:pt x="101600" y="0"/>
                  </a:cubicBezTo>
                  <a:cubicBezTo>
                    <a:pt x="157712" y="0"/>
                    <a:pt x="203200" y="45488"/>
                    <a:pt x="203200" y="101600"/>
                  </a:cubicBezTo>
                  <a:lnTo>
                    <a:pt x="203200" y="1016000"/>
                  </a:lnTo>
                  <a:lnTo>
                    <a:pt x="1117600" y="1016000"/>
                  </a:lnTo>
                  <a:cubicBezTo>
                    <a:pt x="1173712" y="1016000"/>
                    <a:pt x="1219200" y="1061488"/>
                    <a:pt x="1219200" y="1117600"/>
                  </a:cubicBezTo>
                  <a:cubicBezTo>
                    <a:pt x="1219200" y="1173712"/>
                    <a:pt x="1173712" y="1219200"/>
                    <a:pt x="1117600" y="1219200"/>
                  </a:cubicBezTo>
                  <a:lnTo>
                    <a:pt x="203200" y="1219200"/>
                  </a:lnTo>
                  <a:close/>
                </a:path>
              </a:pathLst>
            </a:custGeom>
            <a:solidFill>
              <a:srgbClr val="E87071"/>
            </a:solidFill>
            <a:ln w="12700" cap="flat" cmpd="sng" algn="ctr">
              <a:noFill/>
              <a:prstDash val="solid"/>
              <a:miter lim="800000"/>
            </a:ln>
            <a:effectLst>
              <a:outerShdw blurRad="139700" dist="63500" dir="8100000" algn="tr"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81" name="对角圆角淘宝网Chenying0907出品 38"/>
          <p:cNvSpPr/>
          <p:nvPr/>
        </p:nvSpPr>
        <p:spPr>
          <a:xfrm rot="5400000">
            <a:off x="5341073" y="2638632"/>
            <a:ext cx="3101493" cy="1548888"/>
          </a:xfrm>
          <a:prstGeom prst="round2DiagRect">
            <a:avLst>
              <a:gd name="adj1" fmla="val 22105"/>
              <a:gd name="adj2" fmla="val 0"/>
            </a:avLst>
          </a:prstGeom>
          <a:pattFill prst="dkDnDiag">
            <a:fgClr>
              <a:srgbClr val="EEEEEE"/>
            </a:fgClr>
            <a:bgClr>
              <a:srgbClr val="F9F9F9"/>
            </a:bgClr>
          </a:pattFill>
          <a:ln w="15875" cap="flat" cmpd="sng" algn="ctr">
            <a:gradFill flip="none" rotWithShape="1">
              <a:gsLst>
                <a:gs pos="0">
                  <a:sysClr val="window" lastClr="FFFFFF"/>
                </a:gs>
                <a:gs pos="100000">
                  <a:srgbClr val="E2E2E2"/>
                </a:gs>
              </a:gsLst>
              <a:lin ang="2700000" scaled="1"/>
              <a:tileRect/>
            </a:gradFill>
            <a:prstDash val="solid"/>
            <a:miter lim="800000"/>
          </a:ln>
          <a:effectLst>
            <a:outerShdw blurRad="190500" dist="76200" dir="8100000" algn="tr"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82" name="淘宝网Chenying0907出品 39"/>
          <p:cNvGrpSpPr/>
          <p:nvPr/>
        </p:nvGrpSpPr>
        <p:grpSpPr>
          <a:xfrm>
            <a:off x="6235575" y="2101876"/>
            <a:ext cx="1312488" cy="447710"/>
            <a:chOff x="1873440" y="1872194"/>
            <a:chExt cx="1749680" cy="596843"/>
          </a:xfrm>
        </p:grpSpPr>
        <p:pic>
          <p:nvPicPr>
            <p:cNvPr id="83" name="图片 82"/>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1500"/>
                      </a14:imgEffect>
                      <a14:imgEffect>
                        <a14:saturation sat="0"/>
                      </a14:imgEffect>
                      <a14:imgEffect>
                        <a14:brightnessContrast bright="20000"/>
                      </a14:imgEffect>
                    </a14:imgLayer>
                  </a14:imgProps>
                </a:ext>
                <a:ext uri="{28A0092B-C50C-407E-A947-70E740481C1C}">
                  <a14:useLocalDpi xmlns:a14="http://schemas.microsoft.com/office/drawing/2010/main"/>
                </a:ext>
              </a:extLst>
            </a:blip>
            <a:srcRect/>
            <a:stretch/>
          </p:blipFill>
          <p:spPr>
            <a:xfrm flipH="1">
              <a:off x="1873440" y="1872194"/>
              <a:ext cx="1749680" cy="92018"/>
            </a:xfrm>
            <a:prstGeom prst="rect">
              <a:avLst/>
            </a:prstGeom>
          </p:spPr>
        </p:pic>
        <p:pic>
          <p:nvPicPr>
            <p:cNvPr id="84" name="图片 83"/>
            <p:cNvPicPr>
              <a:picLocks noChangeAspect="1"/>
            </p:cNvPicPr>
            <p:nvPr/>
          </p:nvPicPr>
          <p:blipFill rotWithShape="1">
            <a:blip r:embed="rId4" cstate="screen">
              <a:extLst>
                <a:ext uri="{BEBA8EAE-BF5A-486C-A8C5-ECC9F3942E4B}">
                  <a14:imgProps xmlns:a14="http://schemas.microsoft.com/office/drawing/2010/main">
                    <a14:imgLayer r:embed="rId5">
                      <a14:imgEffect>
                        <a14:colorTemperature colorTemp="2000"/>
                      </a14:imgEffect>
                      <a14:imgEffect>
                        <a14:saturation sat="0"/>
                      </a14:imgEffect>
                      <a14:imgEffect>
                        <a14:brightnessContrast bright="20000"/>
                      </a14:imgEffect>
                    </a14:imgLayer>
                  </a14:imgProps>
                </a:ext>
                <a:ext uri="{28A0092B-C50C-407E-A947-70E740481C1C}">
                  <a14:useLocalDpi xmlns:a14="http://schemas.microsoft.com/office/drawing/2010/main"/>
                </a:ext>
              </a:extLst>
            </a:blip>
            <a:srcRect/>
            <a:stretch/>
          </p:blipFill>
          <p:spPr>
            <a:xfrm flipH="1" flipV="1">
              <a:off x="1873440" y="2377019"/>
              <a:ext cx="1749680" cy="92018"/>
            </a:xfrm>
            <a:prstGeom prst="rect">
              <a:avLst/>
            </a:prstGeom>
          </p:spPr>
        </p:pic>
      </p:grpSp>
      <p:grpSp>
        <p:nvGrpSpPr>
          <p:cNvPr id="85" name="淘宝网Chenying0907出品 40"/>
          <p:cNvGrpSpPr/>
          <p:nvPr/>
        </p:nvGrpSpPr>
        <p:grpSpPr>
          <a:xfrm>
            <a:off x="6235575" y="4236672"/>
            <a:ext cx="1312488" cy="447710"/>
            <a:chOff x="1873440" y="1872194"/>
            <a:chExt cx="1749680" cy="596843"/>
          </a:xfrm>
        </p:grpSpPr>
        <p:pic>
          <p:nvPicPr>
            <p:cNvPr id="86" name="图片 85"/>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1500"/>
                      </a14:imgEffect>
                      <a14:imgEffect>
                        <a14:saturation sat="0"/>
                      </a14:imgEffect>
                      <a14:imgEffect>
                        <a14:brightnessContrast bright="20000"/>
                      </a14:imgEffect>
                    </a14:imgLayer>
                  </a14:imgProps>
                </a:ext>
                <a:ext uri="{28A0092B-C50C-407E-A947-70E740481C1C}">
                  <a14:useLocalDpi xmlns:a14="http://schemas.microsoft.com/office/drawing/2010/main"/>
                </a:ext>
              </a:extLst>
            </a:blip>
            <a:srcRect/>
            <a:stretch/>
          </p:blipFill>
          <p:spPr>
            <a:xfrm flipH="1">
              <a:off x="1873440" y="1872194"/>
              <a:ext cx="1749680" cy="92018"/>
            </a:xfrm>
            <a:prstGeom prst="rect">
              <a:avLst/>
            </a:prstGeom>
          </p:spPr>
        </p:pic>
        <p:pic>
          <p:nvPicPr>
            <p:cNvPr id="87" name="图片 86"/>
            <p:cNvPicPr>
              <a:picLocks noChangeAspect="1"/>
            </p:cNvPicPr>
            <p:nvPr/>
          </p:nvPicPr>
          <p:blipFill rotWithShape="1">
            <a:blip r:embed="rId4" cstate="screen">
              <a:extLst>
                <a:ext uri="{BEBA8EAE-BF5A-486C-A8C5-ECC9F3942E4B}">
                  <a14:imgProps xmlns:a14="http://schemas.microsoft.com/office/drawing/2010/main">
                    <a14:imgLayer r:embed="rId5">
                      <a14:imgEffect>
                        <a14:colorTemperature colorTemp="2000"/>
                      </a14:imgEffect>
                      <a14:imgEffect>
                        <a14:saturation sat="0"/>
                      </a14:imgEffect>
                      <a14:imgEffect>
                        <a14:brightnessContrast bright="20000"/>
                      </a14:imgEffect>
                    </a14:imgLayer>
                  </a14:imgProps>
                </a:ext>
                <a:ext uri="{28A0092B-C50C-407E-A947-70E740481C1C}">
                  <a14:useLocalDpi xmlns:a14="http://schemas.microsoft.com/office/drawing/2010/main"/>
                </a:ext>
              </a:extLst>
            </a:blip>
            <a:srcRect/>
            <a:stretch/>
          </p:blipFill>
          <p:spPr>
            <a:xfrm flipH="1" flipV="1">
              <a:off x="1873440" y="2377019"/>
              <a:ext cx="1749680" cy="92018"/>
            </a:xfrm>
            <a:prstGeom prst="rect">
              <a:avLst/>
            </a:prstGeom>
          </p:spPr>
        </p:pic>
      </p:grpSp>
      <p:sp>
        <p:nvSpPr>
          <p:cNvPr id="88" name="淘宝网Chenying0907出品 41"/>
          <p:cNvSpPr txBox="1"/>
          <p:nvPr/>
        </p:nvSpPr>
        <p:spPr>
          <a:xfrm>
            <a:off x="6651827" y="2110929"/>
            <a:ext cx="479984" cy="461665"/>
          </a:xfrm>
          <a:prstGeom prst="rect">
            <a:avLst/>
          </a:prstGeom>
          <a:noFill/>
        </p:spPr>
        <p:txBody>
          <a:bodyPr wrap="square" rtlCol="0">
            <a:spAutoFit/>
          </a:bodyPr>
          <a:lstStyle/>
          <a:p>
            <a:pPr algn="ctr"/>
            <a:r>
              <a:rPr lang="en-US" altLang="zh-CN" sz="2400" b="1" dirty="0">
                <a:solidFill>
                  <a:srgbClr val="E87071"/>
                </a:solidFill>
                <a:latin typeface="Agency FB" panose="020B0503020202020204" pitchFamily="34" charset="0"/>
                <a:ea typeface="黑体" pitchFamily="49" charset="-122"/>
              </a:rPr>
              <a:t>03</a:t>
            </a:r>
            <a:endParaRPr lang="zh-CN" altLang="en-US" sz="2400" b="1" dirty="0">
              <a:solidFill>
                <a:srgbClr val="E87071"/>
              </a:solidFill>
              <a:latin typeface="Agency FB" panose="020B0503020202020204" pitchFamily="34" charset="0"/>
              <a:ea typeface="黑体" pitchFamily="49" charset="-122"/>
            </a:endParaRPr>
          </a:p>
        </p:txBody>
      </p:sp>
      <p:grpSp>
        <p:nvGrpSpPr>
          <p:cNvPr id="89" name="淘宝网Chenying0907出品 48"/>
          <p:cNvGrpSpPr/>
          <p:nvPr/>
        </p:nvGrpSpPr>
        <p:grpSpPr>
          <a:xfrm>
            <a:off x="1592055" y="2912329"/>
            <a:ext cx="1335582" cy="1024302"/>
            <a:chOff x="223455" y="2735579"/>
            <a:chExt cx="1780467" cy="1365500"/>
          </a:xfrm>
        </p:grpSpPr>
        <p:sp>
          <p:nvSpPr>
            <p:cNvPr id="90" name="淘宝网Chenying0907出品 49"/>
            <p:cNvSpPr txBox="1"/>
            <p:nvPr/>
          </p:nvSpPr>
          <p:spPr>
            <a:xfrm>
              <a:off x="223455" y="2735579"/>
              <a:ext cx="1780467" cy="410298"/>
            </a:xfrm>
            <a:prstGeom prst="rect">
              <a:avLst/>
            </a:prstGeom>
            <a:noFill/>
          </p:spPr>
          <p:txBody>
            <a:bodyPr wrap="square" rtlCol="0">
              <a:spAutoFit/>
            </a:bodyPr>
            <a:lstStyle/>
            <a:p>
              <a:pPr algn="ctr"/>
              <a:r>
                <a:rPr lang="zh-CN" altLang="en-US" sz="1400" b="1" dirty="0">
                  <a:solidFill>
                    <a:srgbClr val="FFB850"/>
                  </a:solidFill>
                  <a:latin typeface="方正正黑简体" panose="02000000000000000000" pitchFamily="2" charset="-122"/>
                  <a:ea typeface="方正正黑简体" panose="02000000000000000000" pitchFamily="2" charset="-122"/>
                </a:rPr>
                <a:t>线下门店</a:t>
              </a:r>
            </a:p>
          </p:txBody>
        </p:sp>
        <p:sp>
          <p:nvSpPr>
            <p:cNvPr id="91" name="淘宝网Chenying0907出品 50"/>
            <p:cNvSpPr txBox="1"/>
            <p:nvPr/>
          </p:nvSpPr>
          <p:spPr>
            <a:xfrm>
              <a:off x="241790" y="3054820"/>
              <a:ext cx="1686321" cy="1046259"/>
            </a:xfrm>
            <a:prstGeom prst="rect">
              <a:avLst/>
            </a:prstGeom>
            <a:noFill/>
          </p:spPr>
          <p:txBody>
            <a:bodyPr wrap="square" rtlCol="0">
              <a:spAutoFit/>
            </a:bodyPr>
            <a:lstStyle/>
            <a:p>
              <a:pPr algn="ctr">
                <a:lnSpc>
                  <a:spcPct val="150000"/>
                </a:lnSpc>
              </a:pPr>
              <a:r>
                <a:rPr lang="zh-CN" altLang="en-US" sz="1000" dirty="0">
                  <a:solidFill>
                    <a:prstClr val="black">
                      <a:lumMod val="50000"/>
                      <a:lumOff val="50000"/>
                    </a:prstClr>
                  </a:solidFill>
                  <a:latin typeface="方正正黑简体" panose="02000000000000000000" pitchFamily="2" charset="-122"/>
                  <a:ea typeface="方正正黑简体" panose="02000000000000000000" pitchFamily="2" charset="-122"/>
                </a:rPr>
                <a:t>点击添加文字说明或复制文本黏贴自此内容要言简意赅</a:t>
              </a:r>
            </a:p>
          </p:txBody>
        </p:sp>
      </p:grpSp>
      <p:grpSp>
        <p:nvGrpSpPr>
          <p:cNvPr id="92" name="淘宝网Chenying0907出品 51"/>
          <p:cNvGrpSpPr/>
          <p:nvPr/>
        </p:nvGrpSpPr>
        <p:grpSpPr>
          <a:xfrm>
            <a:off x="3900808" y="2912329"/>
            <a:ext cx="1335582" cy="1024302"/>
            <a:chOff x="223455" y="2735579"/>
            <a:chExt cx="1780467" cy="1365500"/>
          </a:xfrm>
        </p:grpSpPr>
        <p:sp>
          <p:nvSpPr>
            <p:cNvPr id="93" name="淘宝网Chenying0907出品 52"/>
            <p:cNvSpPr txBox="1"/>
            <p:nvPr/>
          </p:nvSpPr>
          <p:spPr>
            <a:xfrm>
              <a:off x="223455" y="2735579"/>
              <a:ext cx="1780467" cy="410298"/>
            </a:xfrm>
            <a:prstGeom prst="rect">
              <a:avLst/>
            </a:prstGeom>
            <a:noFill/>
          </p:spPr>
          <p:txBody>
            <a:bodyPr wrap="square" rtlCol="0">
              <a:spAutoFit/>
            </a:bodyPr>
            <a:lstStyle/>
            <a:p>
              <a:pPr algn="ctr"/>
              <a:r>
                <a:rPr lang="zh-CN" altLang="en-US" sz="1400" b="1" dirty="0">
                  <a:solidFill>
                    <a:srgbClr val="01ACBE"/>
                  </a:solidFill>
                  <a:latin typeface="方正正黑简体" panose="02000000000000000000" pitchFamily="2" charset="-122"/>
                  <a:ea typeface="方正正黑简体" panose="02000000000000000000" pitchFamily="2" charset="-122"/>
                </a:rPr>
                <a:t>手机</a:t>
              </a:r>
              <a:r>
                <a:rPr lang="en-US" altLang="zh-CN" sz="1400" b="1" dirty="0">
                  <a:solidFill>
                    <a:srgbClr val="01ACBE"/>
                  </a:solidFill>
                  <a:latin typeface="方正正黑简体" panose="02000000000000000000" pitchFamily="2" charset="-122"/>
                  <a:ea typeface="方正正黑简体" panose="02000000000000000000" pitchFamily="2" charset="-122"/>
                </a:rPr>
                <a:t>APP</a:t>
              </a:r>
              <a:endParaRPr lang="zh-CN" altLang="en-US" sz="1400" b="1" dirty="0">
                <a:solidFill>
                  <a:srgbClr val="01ACBE"/>
                </a:solidFill>
                <a:latin typeface="方正正黑简体" panose="02000000000000000000" pitchFamily="2" charset="-122"/>
                <a:ea typeface="方正正黑简体" panose="02000000000000000000" pitchFamily="2" charset="-122"/>
              </a:endParaRPr>
            </a:p>
          </p:txBody>
        </p:sp>
        <p:sp>
          <p:nvSpPr>
            <p:cNvPr id="94" name="淘宝网Chenying0907出品 53"/>
            <p:cNvSpPr txBox="1"/>
            <p:nvPr/>
          </p:nvSpPr>
          <p:spPr>
            <a:xfrm>
              <a:off x="241790" y="3054820"/>
              <a:ext cx="1686321" cy="1046259"/>
            </a:xfrm>
            <a:prstGeom prst="rect">
              <a:avLst/>
            </a:prstGeom>
            <a:noFill/>
          </p:spPr>
          <p:txBody>
            <a:bodyPr wrap="square" rtlCol="0">
              <a:spAutoFit/>
            </a:bodyPr>
            <a:lstStyle/>
            <a:p>
              <a:pPr algn="ctr">
                <a:lnSpc>
                  <a:spcPct val="150000"/>
                </a:lnSpc>
              </a:pPr>
              <a:r>
                <a:rPr lang="zh-CN" altLang="en-US" sz="1000" dirty="0">
                  <a:solidFill>
                    <a:prstClr val="black">
                      <a:lumMod val="50000"/>
                      <a:lumOff val="50000"/>
                    </a:prstClr>
                  </a:solidFill>
                  <a:latin typeface="方正正黑简体" panose="02000000000000000000" pitchFamily="2" charset="-122"/>
                  <a:ea typeface="方正正黑简体" panose="02000000000000000000" pitchFamily="2" charset="-122"/>
                </a:rPr>
                <a:t>点击添加文字说明或复制文本黏贴自此内容要言简意赅</a:t>
              </a:r>
            </a:p>
          </p:txBody>
        </p:sp>
      </p:grpSp>
      <p:grpSp>
        <p:nvGrpSpPr>
          <p:cNvPr id="95" name="淘宝网Chenying0907出品 54"/>
          <p:cNvGrpSpPr/>
          <p:nvPr/>
        </p:nvGrpSpPr>
        <p:grpSpPr>
          <a:xfrm>
            <a:off x="6224028" y="2912329"/>
            <a:ext cx="1335582" cy="1024302"/>
            <a:chOff x="223455" y="2735579"/>
            <a:chExt cx="1780467" cy="1365500"/>
          </a:xfrm>
        </p:grpSpPr>
        <p:sp>
          <p:nvSpPr>
            <p:cNvPr id="96" name="淘宝网Chenying0907出品 55"/>
            <p:cNvSpPr txBox="1"/>
            <p:nvPr/>
          </p:nvSpPr>
          <p:spPr>
            <a:xfrm>
              <a:off x="223455" y="2735579"/>
              <a:ext cx="1780467" cy="410298"/>
            </a:xfrm>
            <a:prstGeom prst="rect">
              <a:avLst/>
            </a:prstGeom>
            <a:noFill/>
          </p:spPr>
          <p:txBody>
            <a:bodyPr wrap="square" rtlCol="0">
              <a:spAutoFit/>
            </a:bodyPr>
            <a:lstStyle/>
            <a:p>
              <a:pPr algn="ctr"/>
              <a:r>
                <a:rPr lang="en-US" altLang="zh-CN" sz="1400" b="1" dirty="0">
                  <a:solidFill>
                    <a:srgbClr val="E87071"/>
                  </a:solidFill>
                  <a:latin typeface="方正正黑简体" panose="02000000000000000000" pitchFamily="2" charset="-122"/>
                  <a:ea typeface="方正正黑简体" panose="02000000000000000000" pitchFamily="2" charset="-122"/>
                </a:rPr>
                <a:t>PC</a:t>
              </a:r>
              <a:r>
                <a:rPr lang="zh-CN" altLang="en-US" sz="1400" b="1" dirty="0">
                  <a:solidFill>
                    <a:srgbClr val="E87071"/>
                  </a:solidFill>
                  <a:latin typeface="方正正黑简体" panose="02000000000000000000" pitchFamily="2" charset="-122"/>
                  <a:ea typeface="方正正黑简体" panose="02000000000000000000" pitchFamily="2" charset="-122"/>
                </a:rPr>
                <a:t>端</a:t>
              </a:r>
            </a:p>
          </p:txBody>
        </p:sp>
        <p:sp>
          <p:nvSpPr>
            <p:cNvPr id="97" name="淘宝网Chenying0907出品 56"/>
            <p:cNvSpPr txBox="1"/>
            <p:nvPr/>
          </p:nvSpPr>
          <p:spPr>
            <a:xfrm>
              <a:off x="241790" y="3054820"/>
              <a:ext cx="1686321" cy="1046259"/>
            </a:xfrm>
            <a:prstGeom prst="rect">
              <a:avLst/>
            </a:prstGeom>
            <a:noFill/>
          </p:spPr>
          <p:txBody>
            <a:bodyPr wrap="square" rtlCol="0">
              <a:spAutoFit/>
            </a:bodyPr>
            <a:lstStyle/>
            <a:p>
              <a:pPr algn="ctr">
                <a:lnSpc>
                  <a:spcPct val="150000"/>
                </a:lnSpc>
              </a:pPr>
              <a:r>
                <a:rPr lang="zh-CN" altLang="en-US" sz="1000" dirty="0">
                  <a:solidFill>
                    <a:prstClr val="black">
                      <a:lumMod val="50000"/>
                      <a:lumOff val="50000"/>
                    </a:prstClr>
                  </a:solidFill>
                  <a:latin typeface="方正正黑简体" panose="02000000000000000000" pitchFamily="2" charset="-122"/>
                  <a:ea typeface="方正正黑简体" panose="02000000000000000000" pitchFamily="2" charset="-122"/>
                </a:rPr>
                <a:t>点击添加文字说明或复制文本黏贴自此内容要言简意赅</a:t>
              </a:r>
            </a:p>
          </p:txBody>
        </p:sp>
      </p:grpSp>
      <p:grpSp>
        <p:nvGrpSpPr>
          <p:cNvPr id="98" name="Group 8"/>
          <p:cNvGrpSpPr>
            <a:grpSpLocks noChangeAspect="1"/>
          </p:cNvGrpSpPr>
          <p:nvPr/>
        </p:nvGrpSpPr>
        <p:grpSpPr bwMode="auto">
          <a:xfrm>
            <a:off x="2117316" y="4347924"/>
            <a:ext cx="223842" cy="226259"/>
            <a:chOff x="4313" y="1262"/>
            <a:chExt cx="463" cy="468"/>
          </a:xfrm>
          <a:solidFill>
            <a:srgbClr val="FFB850"/>
          </a:solidFill>
        </p:grpSpPr>
        <p:sp>
          <p:nvSpPr>
            <p:cNvPr id="99" name="淘宝网Chenying0907出品 9"/>
            <p:cNvSpPr>
              <a:spLocks noChangeArrowheads="1"/>
            </p:cNvSpPr>
            <p:nvPr/>
          </p:nvSpPr>
          <p:spPr bwMode="auto">
            <a:xfrm>
              <a:off x="4603" y="1387"/>
              <a:ext cx="77" cy="34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92" tIns="34296" rIns="68592" bIns="34296" numCol="1" anchor="t" anchorCtr="0" compatLnSpc="1">
              <a:prstTxWarp prst="textNoShape">
                <a:avLst/>
              </a:prstTxWarp>
            </a:bodyPr>
            <a:lstStyle/>
            <a:p>
              <a:pPr algn="ctr"/>
              <a:endParaRPr lang="zh-CN" altLang="en-US" b="1">
                <a:solidFill>
                  <a:prstClr val="black"/>
                </a:solidFill>
                <a:ea typeface="黑体" pitchFamily="49" charset="-122"/>
              </a:endParaRPr>
            </a:p>
          </p:txBody>
        </p:sp>
        <p:sp>
          <p:nvSpPr>
            <p:cNvPr id="100" name="淘宝网Chenying0907出品 10"/>
            <p:cNvSpPr>
              <a:spLocks noChangeArrowheads="1"/>
            </p:cNvSpPr>
            <p:nvPr/>
          </p:nvSpPr>
          <p:spPr bwMode="auto">
            <a:xfrm>
              <a:off x="4699" y="1349"/>
              <a:ext cx="77" cy="38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92" tIns="34296" rIns="68592" bIns="34296" numCol="1" anchor="t" anchorCtr="0" compatLnSpc="1">
              <a:prstTxWarp prst="textNoShape">
                <a:avLst/>
              </a:prstTxWarp>
            </a:bodyPr>
            <a:lstStyle/>
            <a:p>
              <a:pPr algn="ctr"/>
              <a:endParaRPr lang="zh-CN" altLang="en-US" b="1">
                <a:solidFill>
                  <a:prstClr val="black"/>
                </a:solidFill>
                <a:ea typeface="黑体" pitchFamily="49" charset="-122"/>
              </a:endParaRPr>
            </a:p>
          </p:txBody>
        </p:sp>
        <p:sp>
          <p:nvSpPr>
            <p:cNvPr id="101" name="淘宝网Chenying0907出品 11"/>
            <p:cNvSpPr>
              <a:spLocks noChangeArrowheads="1"/>
            </p:cNvSpPr>
            <p:nvPr/>
          </p:nvSpPr>
          <p:spPr bwMode="auto">
            <a:xfrm>
              <a:off x="4515" y="1447"/>
              <a:ext cx="76" cy="28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92" tIns="34296" rIns="68592" bIns="34296" numCol="1" anchor="t" anchorCtr="0" compatLnSpc="1">
              <a:prstTxWarp prst="textNoShape">
                <a:avLst/>
              </a:prstTxWarp>
            </a:bodyPr>
            <a:lstStyle/>
            <a:p>
              <a:pPr algn="ctr"/>
              <a:endParaRPr lang="zh-CN" altLang="en-US" b="1">
                <a:solidFill>
                  <a:prstClr val="black"/>
                </a:solidFill>
                <a:ea typeface="黑体" pitchFamily="49" charset="-122"/>
              </a:endParaRPr>
            </a:p>
          </p:txBody>
        </p:sp>
        <p:sp>
          <p:nvSpPr>
            <p:cNvPr id="102" name="淘宝网Chenying0907出品 12"/>
            <p:cNvSpPr>
              <a:spLocks noChangeArrowheads="1"/>
            </p:cNvSpPr>
            <p:nvPr/>
          </p:nvSpPr>
          <p:spPr bwMode="auto">
            <a:xfrm>
              <a:off x="4423" y="1486"/>
              <a:ext cx="80" cy="24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92" tIns="34296" rIns="68592" bIns="34296" numCol="1" anchor="t" anchorCtr="0" compatLnSpc="1">
              <a:prstTxWarp prst="textNoShape">
                <a:avLst/>
              </a:prstTxWarp>
            </a:bodyPr>
            <a:lstStyle/>
            <a:p>
              <a:pPr algn="ctr"/>
              <a:endParaRPr lang="zh-CN" altLang="en-US" b="1">
                <a:solidFill>
                  <a:prstClr val="black"/>
                </a:solidFill>
                <a:ea typeface="黑体" pitchFamily="49" charset="-122"/>
              </a:endParaRPr>
            </a:p>
          </p:txBody>
        </p:sp>
        <p:sp>
          <p:nvSpPr>
            <p:cNvPr id="103" name="淘宝网Chenying0907出品 13"/>
            <p:cNvSpPr>
              <a:spLocks noChangeArrowheads="1"/>
            </p:cNvSpPr>
            <p:nvPr/>
          </p:nvSpPr>
          <p:spPr bwMode="auto">
            <a:xfrm>
              <a:off x="4335" y="1565"/>
              <a:ext cx="76" cy="16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92" tIns="34296" rIns="68592" bIns="34296" numCol="1" anchor="t" anchorCtr="0" compatLnSpc="1">
              <a:prstTxWarp prst="textNoShape">
                <a:avLst/>
              </a:prstTxWarp>
            </a:bodyPr>
            <a:lstStyle/>
            <a:p>
              <a:pPr algn="ctr"/>
              <a:endParaRPr lang="zh-CN" altLang="en-US" b="1">
                <a:solidFill>
                  <a:prstClr val="black"/>
                </a:solidFill>
                <a:ea typeface="黑体" pitchFamily="49" charset="-122"/>
              </a:endParaRPr>
            </a:p>
          </p:txBody>
        </p:sp>
        <p:sp>
          <p:nvSpPr>
            <p:cNvPr id="104" name="淘宝网Chenying0907出品 14"/>
            <p:cNvSpPr>
              <a:spLocks/>
            </p:cNvSpPr>
            <p:nvPr/>
          </p:nvSpPr>
          <p:spPr bwMode="auto">
            <a:xfrm>
              <a:off x="4313" y="1277"/>
              <a:ext cx="298" cy="247"/>
            </a:xfrm>
            <a:custGeom>
              <a:avLst/>
              <a:gdLst>
                <a:gd name="T0" fmla="*/ 0 w 298"/>
                <a:gd name="T1" fmla="*/ 240 h 247"/>
                <a:gd name="T2" fmla="*/ 290 w 298"/>
                <a:gd name="T3" fmla="*/ 0 h 247"/>
                <a:gd name="T4" fmla="*/ 298 w 298"/>
                <a:gd name="T5" fmla="*/ 7 h 247"/>
                <a:gd name="T6" fmla="*/ 7 w 298"/>
                <a:gd name="T7" fmla="*/ 247 h 247"/>
                <a:gd name="T8" fmla="*/ 0 w 298"/>
                <a:gd name="T9" fmla="*/ 240 h 247"/>
                <a:gd name="T10" fmla="*/ 0 w 298"/>
                <a:gd name="T11" fmla="*/ 240 h 247"/>
              </a:gdLst>
              <a:ahLst/>
              <a:cxnLst>
                <a:cxn ang="0">
                  <a:pos x="T0" y="T1"/>
                </a:cxn>
                <a:cxn ang="0">
                  <a:pos x="T2" y="T3"/>
                </a:cxn>
                <a:cxn ang="0">
                  <a:pos x="T4" y="T5"/>
                </a:cxn>
                <a:cxn ang="0">
                  <a:pos x="T6" y="T7"/>
                </a:cxn>
                <a:cxn ang="0">
                  <a:pos x="T8" y="T9"/>
                </a:cxn>
                <a:cxn ang="0">
                  <a:pos x="T10" y="T11"/>
                </a:cxn>
              </a:cxnLst>
              <a:rect l="0" t="0" r="r" b="b"/>
              <a:pathLst>
                <a:path w="298" h="247">
                  <a:moveTo>
                    <a:pt x="0" y="240"/>
                  </a:moveTo>
                  <a:lnTo>
                    <a:pt x="290" y="0"/>
                  </a:lnTo>
                  <a:lnTo>
                    <a:pt x="298" y="7"/>
                  </a:lnTo>
                  <a:lnTo>
                    <a:pt x="7" y="247"/>
                  </a:lnTo>
                  <a:lnTo>
                    <a:pt x="0" y="240"/>
                  </a:lnTo>
                  <a:lnTo>
                    <a:pt x="0" y="2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pPr algn="ctr"/>
              <a:endParaRPr lang="zh-CN" altLang="en-US" b="1">
                <a:solidFill>
                  <a:prstClr val="black"/>
                </a:solidFill>
                <a:ea typeface="黑体" pitchFamily="49" charset="-122"/>
              </a:endParaRPr>
            </a:p>
          </p:txBody>
        </p:sp>
        <p:sp>
          <p:nvSpPr>
            <p:cNvPr id="105" name="淘宝网Chenying0907出品 15"/>
            <p:cNvSpPr>
              <a:spLocks/>
            </p:cNvSpPr>
            <p:nvPr/>
          </p:nvSpPr>
          <p:spPr bwMode="auto">
            <a:xfrm>
              <a:off x="4567" y="1262"/>
              <a:ext cx="65" cy="58"/>
            </a:xfrm>
            <a:custGeom>
              <a:avLst/>
              <a:gdLst>
                <a:gd name="T0" fmla="*/ 0 w 65"/>
                <a:gd name="T1" fmla="*/ 3 h 58"/>
                <a:gd name="T2" fmla="*/ 65 w 65"/>
                <a:gd name="T3" fmla="*/ 0 h 58"/>
                <a:gd name="T4" fmla="*/ 36 w 65"/>
                <a:gd name="T5" fmla="*/ 58 h 58"/>
                <a:gd name="T6" fmla="*/ 0 w 65"/>
                <a:gd name="T7" fmla="*/ 3 h 58"/>
              </a:gdLst>
              <a:ahLst/>
              <a:cxnLst>
                <a:cxn ang="0">
                  <a:pos x="T0" y="T1"/>
                </a:cxn>
                <a:cxn ang="0">
                  <a:pos x="T2" y="T3"/>
                </a:cxn>
                <a:cxn ang="0">
                  <a:pos x="T4" y="T5"/>
                </a:cxn>
                <a:cxn ang="0">
                  <a:pos x="T6" y="T7"/>
                </a:cxn>
              </a:cxnLst>
              <a:rect l="0" t="0" r="r" b="b"/>
              <a:pathLst>
                <a:path w="65" h="58">
                  <a:moveTo>
                    <a:pt x="0" y="3"/>
                  </a:moveTo>
                  <a:lnTo>
                    <a:pt x="65" y="0"/>
                  </a:lnTo>
                  <a:lnTo>
                    <a:pt x="36" y="58"/>
                  </a:ln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pPr algn="ctr"/>
              <a:endParaRPr lang="zh-CN" altLang="en-US" b="1">
                <a:solidFill>
                  <a:prstClr val="black"/>
                </a:solidFill>
                <a:ea typeface="黑体" pitchFamily="49" charset="-122"/>
              </a:endParaRPr>
            </a:p>
          </p:txBody>
        </p:sp>
      </p:grpSp>
      <p:sp>
        <p:nvSpPr>
          <p:cNvPr id="106" name="淘宝网Chenying0907出品 19"/>
          <p:cNvSpPr>
            <a:spLocks/>
          </p:cNvSpPr>
          <p:nvPr/>
        </p:nvSpPr>
        <p:spPr bwMode="auto">
          <a:xfrm>
            <a:off x="4502269" y="4313695"/>
            <a:ext cx="150577" cy="294717"/>
          </a:xfrm>
          <a:custGeom>
            <a:avLst/>
            <a:gdLst>
              <a:gd name="T0" fmla="*/ 38 w 96"/>
              <a:gd name="T1" fmla="*/ 191 h 191"/>
              <a:gd name="T2" fmla="*/ 38 w 96"/>
              <a:gd name="T3" fmla="*/ 168 h 191"/>
              <a:gd name="T4" fmla="*/ 0 w 96"/>
              <a:gd name="T5" fmla="*/ 158 h 191"/>
              <a:gd name="T6" fmla="*/ 6 w 96"/>
              <a:gd name="T7" fmla="*/ 136 h 191"/>
              <a:gd name="T8" fmla="*/ 43 w 96"/>
              <a:gd name="T9" fmla="*/ 146 h 191"/>
              <a:gd name="T10" fmla="*/ 67 w 96"/>
              <a:gd name="T11" fmla="*/ 128 h 191"/>
              <a:gd name="T12" fmla="*/ 42 w 96"/>
              <a:gd name="T13" fmla="*/ 104 h 191"/>
              <a:gd name="T14" fmla="*/ 2 w 96"/>
              <a:gd name="T15" fmla="*/ 63 h 191"/>
              <a:gd name="T16" fmla="*/ 39 w 96"/>
              <a:gd name="T17" fmla="*/ 23 h 191"/>
              <a:gd name="T18" fmla="*/ 39 w 96"/>
              <a:gd name="T19" fmla="*/ 0 h 191"/>
              <a:gd name="T20" fmla="*/ 58 w 96"/>
              <a:gd name="T21" fmla="*/ 0 h 191"/>
              <a:gd name="T22" fmla="*/ 58 w 96"/>
              <a:gd name="T23" fmla="*/ 22 h 191"/>
              <a:gd name="T24" fmla="*/ 90 w 96"/>
              <a:gd name="T25" fmla="*/ 30 h 191"/>
              <a:gd name="T26" fmla="*/ 84 w 96"/>
              <a:gd name="T27" fmla="*/ 51 h 191"/>
              <a:gd name="T28" fmla="*/ 52 w 96"/>
              <a:gd name="T29" fmla="*/ 43 h 191"/>
              <a:gd name="T30" fmla="*/ 30 w 96"/>
              <a:gd name="T31" fmla="*/ 59 h 191"/>
              <a:gd name="T32" fmla="*/ 59 w 96"/>
              <a:gd name="T33" fmla="*/ 82 h 191"/>
              <a:gd name="T34" fmla="*/ 96 w 96"/>
              <a:gd name="T35" fmla="*/ 125 h 191"/>
              <a:gd name="T36" fmla="*/ 57 w 96"/>
              <a:gd name="T37" fmla="*/ 167 h 191"/>
              <a:gd name="T38" fmla="*/ 57 w 96"/>
              <a:gd name="T39" fmla="*/ 191 h 191"/>
              <a:gd name="T40" fmla="*/ 38 w 96"/>
              <a:gd name="T41" fmla="*/ 191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6" h="191">
                <a:moveTo>
                  <a:pt x="38" y="191"/>
                </a:moveTo>
                <a:cubicBezTo>
                  <a:pt x="38" y="168"/>
                  <a:pt x="38" y="168"/>
                  <a:pt x="38" y="168"/>
                </a:cubicBezTo>
                <a:cubicBezTo>
                  <a:pt x="23" y="168"/>
                  <a:pt x="9" y="163"/>
                  <a:pt x="0" y="158"/>
                </a:cubicBezTo>
                <a:cubicBezTo>
                  <a:pt x="6" y="136"/>
                  <a:pt x="6" y="136"/>
                  <a:pt x="6" y="136"/>
                </a:cubicBezTo>
                <a:cubicBezTo>
                  <a:pt x="16" y="141"/>
                  <a:pt x="29" y="146"/>
                  <a:pt x="43" y="146"/>
                </a:cubicBezTo>
                <a:cubicBezTo>
                  <a:pt x="57" y="146"/>
                  <a:pt x="67" y="139"/>
                  <a:pt x="67" y="128"/>
                </a:cubicBezTo>
                <a:cubicBezTo>
                  <a:pt x="67" y="117"/>
                  <a:pt x="59" y="111"/>
                  <a:pt x="42" y="104"/>
                </a:cubicBezTo>
                <a:cubicBezTo>
                  <a:pt x="18" y="95"/>
                  <a:pt x="2" y="84"/>
                  <a:pt x="2" y="63"/>
                </a:cubicBezTo>
                <a:cubicBezTo>
                  <a:pt x="2" y="43"/>
                  <a:pt x="16" y="27"/>
                  <a:pt x="39" y="23"/>
                </a:cubicBezTo>
                <a:cubicBezTo>
                  <a:pt x="39" y="0"/>
                  <a:pt x="39" y="0"/>
                  <a:pt x="39" y="0"/>
                </a:cubicBezTo>
                <a:cubicBezTo>
                  <a:pt x="58" y="0"/>
                  <a:pt x="58" y="0"/>
                  <a:pt x="58" y="0"/>
                </a:cubicBezTo>
                <a:cubicBezTo>
                  <a:pt x="58" y="22"/>
                  <a:pt x="58" y="22"/>
                  <a:pt x="58" y="22"/>
                </a:cubicBezTo>
                <a:cubicBezTo>
                  <a:pt x="73" y="22"/>
                  <a:pt x="83" y="26"/>
                  <a:pt x="90" y="30"/>
                </a:cubicBezTo>
                <a:cubicBezTo>
                  <a:pt x="84" y="51"/>
                  <a:pt x="84" y="51"/>
                  <a:pt x="84" y="51"/>
                </a:cubicBezTo>
                <a:cubicBezTo>
                  <a:pt x="79" y="49"/>
                  <a:pt x="68" y="43"/>
                  <a:pt x="52" y="43"/>
                </a:cubicBezTo>
                <a:cubicBezTo>
                  <a:pt x="36" y="43"/>
                  <a:pt x="30" y="52"/>
                  <a:pt x="30" y="59"/>
                </a:cubicBezTo>
                <a:cubicBezTo>
                  <a:pt x="30" y="69"/>
                  <a:pt x="39" y="74"/>
                  <a:pt x="59" y="82"/>
                </a:cubicBezTo>
                <a:cubicBezTo>
                  <a:pt x="85" y="92"/>
                  <a:pt x="96" y="105"/>
                  <a:pt x="96" y="125"/>
                </a:cubicBezTo>
                <a:cubicBezTo>
                  <a:pt x="96" y="145"/>
                  <a:pt x="83" y="162"/>
                  <a:pt x="57" y="167"/>
                </a:cubicBezTo>
                <a:cubicBezTo>
                  <a:pt x="57" y="191"/>
                  <a:pt x="57" y="191"/>
                  <a:pt x="57" y="191"/>
                </a:cubicBezTo>
                <a:lnTo>
                  <a:pt x="38" y="191"/>
                </a:lnTo>
                <a:close/>
              </a:path>
            </a:pathLst>
          </a:custGeom>
          <a:solidFill>
            <a:srgbClr val="01ACBE"/>
          </a:solidFill>
          <a:ln>
            <a:noFill/>
          </a:ln>
        </p:spPr>
        <p:txBody>
          <a:bodyPr vert="horz" wrap="square" lIns="68592" tIns="34296" rIns="68592" bIns="34296" numCol="1" anchor="t" anchorCtr="0" compatLnSpc="1">
            <a:prstTxWarp prst="textNoShape">
              <a:avLst/>
            </a:prstTxWarp>
          </a:bodyPr>
          <a:lstStyle/>
          <a:p>
            <a:pPr algn="ctr"/>
            <a:endParaRPr lang="zh-CN" altLang="en-US" b="1">
              <a:solidFill>
                <a:prstClr val="black"/>
              </a:solidFill>
              <a:ea typeface="黑体" pitchFamily="49" charset="-122"/>
            </a:endParaRPr>
          </a:p>
        </p:txBody>
      </p:sp>
      <p:grpSp>
        <p:nvGrpSpPr>
          <p:cNvPr id="107" name="Group 22"/>
          <p:cNvGrpSpPr>
            <a:grpSpLocks noChangeAspect="1"/>
          </p:cNvGrpSpPr>
          <p:nvPr/>
        </p:nvGrpSpPr>
        <p:grpSpPr bwMode="auto">
          <a:xfrm>
            <a:off x="6818066" y="4353242"/>
            <a:ext cx="215623" cy="215623"/>
            <a:chOff x="3617" y="1935"/>
            <a:chExt cx="446" cy="446"/>
          </a:xfrm>
          <a:solidFill>
            <a:srgbClr val="E87071"/>
          </a:solidFill>
        </p:grpSpPr>
        <p:sp>
          <p:nvSpPr>
            <p:cNvPr id="108" name="淘宝网Chenying0907出品 23"/>
            <p:cNvSpPr>
              <a:spLocks noEditPoints="1"/>
            </p:cNvSpPr>
            <p:nvPr/>
          </p:nvSpPr>
          <p:spPr bwMode="auto">
            <a:xfrm>
              <a:off x="3617" y="1935"/>
              <a:ext cx="446" cy="446"/>
            </a:xfrm>
            <a:custGeom>
              <a:avLst/>
              <a:gdLst>
                <a:gd name="T0" fmla="*/ 93 w 186"/>
                <a:gd name="T1" fmla="*/ 0 h 186"/>
                <a:gd name="T2" fmla="*/ 0 w 186"/>
                <a:gd name="T3" fmla="*/ 93 h 186"/>
                <a:gd name="T4" fmla="*/ 93 w 186"/>
                <a:gd name="T5" fmla="*/ 186 h 186"/>
                <a:gd name="T6" fmla="*/ 186 w 186"/>
                <a:gd name="T7" fmla="*/ 93 h 186"/>
                <a:gd name="T8" fmla="*/ 93 w 186"/>
                <a:gd name="T9" fmla="*/ 0 h 186"/>
                <a:gd name="T10" fmla="*/ 93 w 186"/>
                <a:gd name="T11" fmla="*/ 169 h 186"/>
                <a:gd name="T12" fmla="*/ 18 w 186"/>
                <a:gd name="T13" fmla="*/ 93 h 186"/>
                <a:gd name="T14" fmla="*/ 93 w 186"/>
                <a:gd name="T15" fmla="*/ 18 h 186"/>
                <a:gd name="T16" fmla="*/ 169 w 186"/>
                <a:gd name="T17" fmla="*/ 93 h 186"/>
                <a:gd name="T18" fmla="*/ 93 w 186"/>
                <a:gd name="T19" fmla="*/ 16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6" h="186">
                  <a:moveTo>
                    <a:pt x="93" y="0"/>
                  </a:moveTo>
                  <a:cubicBezTo>
                    <a:pt x="42" y="0"/>
                    <a:pt x="0" y="42"/>
                    <a:pt x="0" y="93"/>
                  </a:cubicBezTo>
                  <a:cubicBezTo>
                    <a:pt x="0" y="145"/>
                    <a:pt x="42" y="186"/>
                    <a:pt x="93" y="186"/>
                  </a:cubicBezTo>
                  <a:cubicBezTo>
                    <a:pt x="144" y="186"/>
                    <a:pt x="186" y="145"/>
                    <a:pt x="186" y="93"/>
                  </a:cubicBezTo>
                  <a:cubicBezTo>
                    <a:pt x="186" y="42"/>
                    <a:pt x="144" y="0"/>
                    <a:pt x="93" y="0"/>
                  </a:cubicBezTo>
                  <a:close/>
                  <a:moveTo>
                    <a:pt x="93" y="169"/>
                  </a:moveTo>
                  <a:cubicBezTo>
                    <a:pt x="52" y="169"/>
                    <a:pt x="18" y="135"/>
                    <a:pt x="18" y="93"/>
                  </a:cubicBezTo>
                  <a:cubicBezTo>
                    <a:pt x="18" y="52"/>
                    <a:pt x="52" y="18"/>
                    <a:pt x="93" y="18"/>
                  </a:cubicBezTo>
                  <a:cubicBezTo>
                    <a:pt x="135" y="18"/>
                    <a:pt x="169" y="52"/>
                    <a:pt x="169" y="93"/>
                  </a:cubicBezTo>
                  <a:cubicBezTo>
                    <a:pt x="169" y="135"/>
                    <a:pt x="135" y="169"/>
                    <a:pt x="93" y="1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pPr algn="ctr"/>
              <a:endParaRPr lang="zh-CN" altLang="en-US" b="1">
                <a:solidFill>
                  <a:prstClr val="black"/>
                </a:solidFill>
                <a:ea typeface="黑体" pitchFamily="49" charset="-122"/>
              </a:endParaRPr>
            </a:p>
          </p:txBody>
        </p:sp>
        <p:sp>
          <p:nvSpPr>
            <p:cNvPr id="109" name="淘宝网Chenying0907出品 24"/>
            <p:cNvSpPr>
              <a:spLocks/>
            </p:cNvSpPr>
            <p:nvPr/>
          </p:nvSpPr>
          <p:spPr bwMode="auto">
            <a:xfrm>
              <a:off x="3823" y="1990"/>
              <a:ext cx="175" cy="184"/>
            </a:xfrm>
            <a:custGeom>
              <a:avLst/>
              <a:gdLst>
                <a:gd name="T0" fmla="*/ 34 w 175"/>
                <a:gd name="T1" fmla="*/ 151 h 184"/>
                <a:gd name="T2" fmla="*/ 34 w 175"/>
                <a:gd name="T3" fmla="*/ 0 h 184"/>
                <a:gd name="T4" fmla="*/ 0 w 175"/>
                <a:gd name="T5" fmla="*/ 0 h 184"/>
                <a:gd name="T6" fmla="*/ 0 w 175"/>
                <a:gd name="T7" fmla="*/ 184 h 184"/>
                <a:gd name="T8" fmla="*/ 22 w 175"/>
                <a:gd name="T9" fmla="*/ 184 h 184"/>
                <a:gd name="T10" fmla="*/ 34 w 175"/>
                <a:gd name="T11" fmla="*/ 184 h 184"/>
                <a:gd name="T12" fmla="*/ 175 w 175"/>
                <a:gd name="T13" fmla="*/ 184 h 184"/>
                <a:gd name="T14" fmla="*/ 175 w 175"/>
                <a:gd name="T15" fmla="*/ 151 h 184"/>
                <a:gd name="T16" fmla="*/ 34 w 175"/>
                <a:gd name="T17" fmla="*/ 151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5" h="184">
                  <a:moveTo>
                    <a:pt x="34" y="151"/>
                  </a:moveTo>
                  <a:lnTo>
                    <a:pt x="34" y="0"/>
                  </a:lnTo>
                  <a:lnTo>
                    <a:pt x="0" y="0"/>
                  </a:lnTo>
                  <a:lnTo>
                    <a:pt x="0" y="184"/>
                  </a:lnTo>
                  <a:lnTo>
                    <a:pt x="22" y="184"/>
                  </a:lnTo>
                  <a:lnTo>
                    <a:pt x="34" y="184"/>
                  </a:lnTo>
                  <a:lnTo>
                    <a:pt x="175" y="184"/>
                  </a:lnTo>
                  <a:lnTo>
                    <a:pt x="175" y="151"/>
                  </a:lnTo>
                  <a:lnTo>
                    <a:pt x="34" y="1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pPr algn="ctr"/>
              <a:endParaRPr lang="zh-CN" altLang="en-US" b="1">
                <a:solidFill>
                  <a:prstClr val="black"/>
                </a:solidFill>
                <a:ea typeface="黑体" pitchFamily="49" charset="-122"/>
              </a:endParaRPr>
            </a:p>
          </p:txBody>
        </p:sp>
      </p:grpSp>
    </p:spTree>
    <p:extLst>
      <p:ext uri="{BB962C8B-B14F-4D97-AF65-F5344CB8AC3E}">
        <p14:creationId xmlns:p14="http://schemas.microsoft.com/office/powerpoint/2010/main" val="1304657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500"/>
                                  </p:stCondLst>
                                  <p:childTnLst>
                                    <p:set>
                                      <p:cBhvr>
                                        <p:cTn id="11" dur="1" fill="hold">
                                          <p:stCondLst>
                                            <p:cond delay="0"/>
                                          </p:stCondLst>
                                        </p:cTn>
                                        <p:tgtEl>
                                          <p:spTgt spid="70"/>
                                        </p:tgtEl>
                                        <p:attrNameLst>
                                          <p:attrName>style.visibility</p:attrName>
                                        </p:attrNameLst>
                                      </p:cBhvr>
                                      <p:to>
                                        <p:strVal val="visible"/>
                                      </p:to>
                                    </p:set>
                                    <p:animEffect transition="in" filter="fade">
                                      <p:cBhvr>
                                        <p:cTn id="12" dur="1000"/>
                                        <p:tgtEl>
                                          <p:spTgt spid="70"/>
                                        </p:tgtEl>
                                      </p:cBhvr>
                                    </p:animEffect>
                                    <p:anim calcmode="lin" valueType="num">
                                      <p:cBhvr>
                                        <p:cTn id="13" dur="1000" fill="hold"/>
                                        <p:tgtEl>
                                          <p:spTgt spid="70"/>
                                        </p:tgtEl>
                                        <p:attrNameLst>
                                          <p:attrName>ppt_x</p:attrName>
                                        </p:attrNameLst>
                                      </p:cBhvr>
                                      <p:tavLst>
                                        <p:tav tm="0">
                                          <p:val>
                                            <p:strVal val="#ppt_x"/>
                                          </p:val>
                                        </p:tav>
                                        <p:tav tm="100000">
                                          <p:val>
                                            <p:strVal val="#ppt_x"/>
                                          </p:val>
                                        </p:tav>
                                      </p:tavLst>
                                    </p:anim>
                                    <p:anim calcmode="lin" valueType="num">
                                      <p:cBhvr>
                                        <p:cTn id="14" dur="1000" fill="hold"/>
                                        <p:tgtEl>
                                          <p:spTgt spid="70"/>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1000"/>
                                  </p:stCondLst>
                                  <p:childTnLst>
                                    <p:set>
                                      <p:cBhvr>
                                        <p:cTn id="16" dur="1" fill="hold">
                                          <p:stCondLst>
                                            <p:cond delay="0"/>
                                          </p:stCondLst>
                                        </p:cTn>
                                        <p:tgtEl>
                                          <p:spTgt spid="81"/>
                                        </p:tgtEl>
                                        <p:attrNameLst>
                                          <p:attrName>style.visibility</p:attrName>
                                        </p:attrNameLst>
                                      </p:cBhvr>
                                      <p:to>
                                        <p:strVal val="visible"/>
                                      </p:to>
                                    </p:set>
                                    <p:animEffect transition="in" filter="fade">
                                      <p:cBhvr>
                                        <p:cTn id="17" dur="1000"/>
                                        <p:tgtEl>
                                          <p:spTgt spid="81"/>
                                        </p:tgtEl>
                                      </p:cBhvr>
                                    </p:animEffect>
                                    <p:anim calcmode="lin" valueType="num">
                                      <p:cBhvr>
                                        <p:cTn id="18" dur="1000" fill="hold"/>
                                        <p:tgtEl>
                                          <p:spTgt spid="81"/>
                                        </p:tgtEl>
                                        <p:attrNameLst>
                                          <p:attrName>ppt_x</p:attrName>
                                        </p:attrNameLst>
                                      </p:cBhvr>
                                      <p:tavLst>
                                        <p:tav tm="0">
                                          <p:val>
                                            <p:strVal val="#ppt_x"/>
                                          </p:val>
                                        </p:tav>
                                        <p:tav tm="100000">
                                          <p:val>
                                            <p:strVal val="#ppt_x"/>
                                          </p:val>
                                        </p:tav>
                                      </p:tavLst>
                                    </p:anim>
                                    <p:anim calcmode="lin" valueType="num">
                                      <p:cBhvr>
                                        <p:cTn id="19" dur="1000" fill="hold"/>
                                        <p:tgtEl>
                                          <p:spTgt spid="81"/>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56"/>
                                        </p:tgtEl>
                                        <p:attrNameLst>
                                          <p:attrName>style.visibility</p:attrName>
                                        </p:attrNameLst>
                                      </p:cBhvr>
                                      <p:to>
                                        <p:strVal val="visible"/>
                                      </p:to>
                                    </p:set>
                                    <p:anim calcmode="lin" valueType="num">
                                      <p:cBhvr>
                                        <p:cTn id="23" dur="750" fill="hold"/>
                                        <p:tgtEl>
                                          <p:spTgt spid="56"/>
                                        </p:tgtEl>
                                        <p:attrNameLst>
                                          <p:attrName>ppt_w</p:attrName>
                                        </p:attrNameLst>
                                      </p:cBhvr>
                                      <p:tavLst>
                                        <p:tav tm="0">
                                          <p:val>
                                            <p:fltVal val="0"/>
                                          </p:val>
                                        </p:tav>
                                        <p:tav tm="100000">
                                          <p:val>
                                            <p:strVal val="#ppt_w"/>
                                          </p:val>
                                        </p:tav>
                                      </p:tavLst>
                                    </p:anim>
                                    <p:anim calcmode="lin" valueType="num">
                                      <p:cBhvr>
                                        <p:cTn id="24" dur="750" fill="hold"/>
                                        <p:tgtEl>
                                          <p:spTgt spid="56"/>
                                        </p:tgtEl>
                                        <p:attrNameLst>
                                          <p:attrName>ppt_h</p:attrName>
                                        </p:attrNameLst>
                                      </p:cBhvr>
                                      <p:tavLst>
                                        <p:tav tm="0">
                                          <p:val>
                                            <p:fltVal val="0"/>
                                          </p:val>
                                        </p:tav>
                                        <p:tav tm="100000">
                                          <p:val>
                                            <p:strVal val="#ppt_h"/>
                                          </p:val>
                                        </p:tav>
                                      </p:tavLst>
                                    </p:anim>
                                    <p:animEffect transition="in" filter="fade">
                                      <p:cBhvr>
                                        <p:cTn id="25" dur="750"/>
                                        <p:tgtEl>
                                          <p:spTgt spid="56"/>
                                        </p:tgtEl>
                                      </p:cBhvr>
                                    </p:animEffect>
                                  </p:childTnLst>
                                </p:cTn>
                              </p:par>
                            </p:childTnLst>
                          </p:cTn>
                        </p:par>
                        <p:par>
                          <p:cTn id="26" fill="hold">
                            <p:stCondLst>
                              <p:cond delay="2750"/>
                            </p:stCondLst>
                            <p:childTnLst>
                              <p:par>
                                <p:cTn id="27" presetID="53" presetClass="entr" presetSubtype="16" fill="hold" nodeType="afterEffect">
                                  <p:stCondLst>
                                    <p:cond delay="0"/>
                                  </p:stCondLst>
                                  <p:childTnLst>
                                    <p:set>
                                      <p:cBhvr>
                                        <p:cTn id="28" dur="1" fill="hold">
                                          <p:stCondLst>
                                            <p:cond delay="0"/>
                                          </p:stCondLst>
                                        </p:cTn>
                                        <p:tgtEl>
                                          <p:spTgt spid="67"/>
                                        </p:tgtEl>
                                        <p:attrNameLst>
                                          <p:attrName>style.visibility</p:attrName>
                                        </p:attrNameLst>
                                      </p:cBhvr>
                                      <p:to>
                                        <p:strVal val="visible"/>
                                      </p:to>
                                    </p:set>
                                    <p:anim calcmode="lin" valueType="num">
                                      <p:cBhvr>
                                        <p:cTn id="29" dur="750" fill="hold"/>
                                        <p:tgtEl>
                                          <p:spTgt spid="67"/>
                                        </p:tgtEl>
                                        <p:attrNameLst>
                                          <p:attrName>ppt_w</p:attrName>
                                        </p:attrNameLst>
                                      </p:cBhvr>
                                      <p:tavLst>
                                        <p:tav tm="0">
                                          <p:val>
                                            <p:fltVal val="0"/>
                                          </p:val>
                                        </p:tav>
                                        <p:tav tm="100000">
                                          <p:val>
                                            <p:strVal val="#ppt_w"/>
                                          </p:val>
                                        </p:tav>
                                      </p:tavLst>
                                    </p:anim>
                                    <p:anim calcmode="lin" valueType="num">
                                      <p:cBhvr>
                                        <p:cTn id="30" dur="750" fill="hold"/>
                                        <p:tgtEl>
                                          <p:spTgt spid="67"/>
                                        </p:tgtEl>
                                        <p:attrNameLst>
                                          <p:attrName>ppt_h</p:attrName>
                                        </p:attrNameLst>
                                      </p:cBhvr>
                                      <p:tavLst>
                                        <p:tav tm="0">
                                          <p:val>
                                            <p:fltVal val="0"/>
                                          </p:val>
                                        </p:tav>
                                        <p:tav tm="100000">
                                          <p:val>
                                            <p:strVal val="#ppt_h"/>
                                          </p:val>
                                        </p:tav>
                                      </p:tavLst>
                                    </p:anim>
                                    <p:animEffect transition="in" filter="fade">
                                      <p:cBhvr>
                                        <p:cTn id="31" dur="750"/>
                                        <p:tgtEl>
                                          <p:spTgt spid="67"/>
                                        </p:tgtEl>
                                      </p:cBhvr>
                                    </p:animEffect>
                                  </p:childTnLst>
                                </p:cTn>
                              </p:par>
                            </p:childTnLst>
                          </p:cTn>
                        </p:par>
                        <p:par>
                          <p:cTn id="32" fill="hold">
                            <p:stCondLst>
                              <p:cond delay="3500"/>
                            </p:stCondLst>
                            <p:childTnLst>
                              <p:par>
                                <p:cTn id="33" presetID="53" presetClass="entr" presetSubtype="16" fill="hold" nodeType="afterEffect">
                                  <p:stCondLst>
                                    <p:cond delay="0"/>
                                  </p:stCondLst>
                                  <p:childTnLst>
                                    <p:set>
                                      <p:cBhvr>
                                        <p:cTn id="34" dur="1" fill="hold">
                                          <p:stCondLst>
                                            <p:cond delay="0"/>
                                          </p:stCondLst>
                                        </p:cTn>
                                        <p:tgtEl>
                                          <p:spTgt spid="78"/>
                                        </p:tgtEl>
                                        <p:attrNameLst>
                                          <p:attrName>style.visibility</p:attrName>
                                        </p:attrNameLst>
                                      </p:cBhvr>
                                      <p:to>
                                        <p:strVal val="visible"/>
                                      </p:to>
                                    </p:set>
                                    <p:anim calcmode="lin" valueType="num">
                                      <p:cBhvr>
                                        <p:cTn id="35" dur="750" fill="hold"/>
                                        <p:tgtEl>
                                          <p:spTgt spid="78"/>
                                        </p:tgtEl>
                                        <p:attrNameLst>
                                          <p:attrName>ppt_w</p:attrName>
                                        </p:attrNameLst>
                                      </p:cBhvr>
                                      <p:tavLst>
                                        <p:tav tm="0">
                                          <p:val>
                                            <p:fltVal val="0"/>
                                          </p:val>
                                        </p:tav>
                                        <p:tav tm="100000">
                                          <p:val>
                                            <p:strVal val="#ppt_w"/>
                                          </p:val>
                                        </p:tav>
                                      </p:tavLst>
                                    </p:anim>
                                    <p:anim calcmode="lin" valueType="num">
                                      <p:cBhvr>
                                        <p:cTn id="36" dur="750" fill="hold"/>
                                        <p:tgtEl>
                                          <p:spTgt spid="78"/>
                                        </p:tgtEl>
                                        <p:attrNameLst>
                                          <p:attrName>ppt_h</p:attrName>
                                        </p:attrNameLst>
                                      </p:cBhvr>
                                      <p:tavLst>
                                        <p:tav tm="0">
                                          <p:val>
                                            <p:fltVal val="0"/>
                                          </p:val>
                                        </p:tav>
                                        <p:tav tm="100000">
                                          <p:val>
                                            <p:strVal val="#ppt_h"/>
                                          </p:val>
                                        </p:tav>
                                      </p:tavLst>
                                    </p:anim>
                                    <p:animEffect transition="in" filter="fade">
                                      <p:cBhvr>
                                        <p:cTn id="37" dur="750"/>
                                        <p:tgtEl>
                                          <p:spTgt spid="78"/>
                                        </p:tgtEl>
                                      </p:cBhvr>
                                    </p:animEffect>
                                  </p:childTnLst>
                                </p:cTn>
                              </p:par>
                            </p:childTnLst>
                          </p:cTn>
                        </p:par>
                        <p:par>
                          <p:cTn id="38" fill="hold">
                            <p:stCondLst>
                              <p:cond delay="4250"/>
                            </p:stCondLst>
                            <p:childTnLst>
                              <p:par>
                                <p:cTn id="39" presetID="16" presetClass="entr" presetSubtype="37" fill="hold" nodeType="afterEffect">
                                  <p:stCondLst>
                                    <p:cond delay="0"/>
                                  </p:stCondLst>
                                  <p:childTnLst>
                                    <p:set>
                                      <p:cBhvr>
                                        <p:cTn id="40" dur="1" fill="hold">
                                          <p:stCondLst>
                                            <p:cond delay="0"/>
                                          </p:stCondLst>
                                        </p:cTn>
                                        <p:tgtEl>
                                          <p:spTgt spid="60"/>
                                        </p:tgtEl>
                                        <p:attrNameLst>
                                          <p:attrName>style.visibility</p:attrName>
                                        </p:attrNameLst>
                                      </p:cBhvr>
                                      <p:to>
                                        <p:strVal val="visible"/>
                                      </p:to>
                                    </p:set>
                                    <p:animEffect transition="in" filter="barn(outVertical)">
                                      <p:cBhvr>
                                        <p:cTn id="41" dur="500"/>
                                        <p:tgtEl>
                                          <p:spTgt spid="60"/>
                                        </p:tgtEl>
                                      </p:cBhvr>
                                    </p:animEffect>
                                  </p:childTnLst>
                                </p:cTn>
                              </p:par>
                              <p:par>
                                <p:cTn id="42" presetID="16" presetClass="entr" presetSubtype="37" fill="hold" nodeType="withEffect">
                                  <p:stCondLst>
                                    <p:cond delay="0"/>
                                  </p:stCondLst>
                                  <p:childTnLst>
                                    <p:set>
                                      <p:cBhvr>
                                        <p:cTn id="43" dur="1" fill="hold">
                                          <p:stCondLst>
                                            <p:cond delay="0"/>
                                          </p:stCondLst>
                                        </p:cTn>
                                        <p:tgtEl>
                                          <p:spTgt spid="71"/>
                                        </p:tgtEl>
                                        <p:attrNameLst>
                                          <p:attrName>style.visibility</p:attrName>
                                        </p:attrNameLst>
                                      </p:cBhvr>
                                      <p:to>
                                        <p:strVal val="visible"/>
                                      </p:to>
                                    </p:set>
                                    <p:animEffect transition="in" filter="barn(outVertical)">
                                      <p:cBhvr>
                                        <p:cTn id="44" dur="500"/>
                                        <p:tgtEl>
                                          <p:spTgt spid="71"/>
                                        </p:tgtEl>
                                      </p:cBhvr>
                                    </p:animEffect>
                                  </p:childTnLst>
                                </p:cTn>
                              </p:par>
                              <p:par>
                                <p:cTn id="45" presetID="16" presetClass="entr" presetSubtype="37" fill="hold" nodeType="withEffect">
                                  <p:stCondLst>
                                    <p:cond delay="0"/>
                                  </p:stCondLst>
                                  <p:childTnLst>
                                    <p:set>
                                      <p:cBhvr>
                                        <p:cTn id="46" dur="1" fill="hold">
                                          <p:stCondLst>
                                            <p:cond delay="0"/>
                                          </p:stCondLst>
                                        </p:cTn>
                                        <p:tgtEl>
                                          <p:spTgt spid="82"/>
                                        </p:tgtEl>
                                        <p:attrNameLst>
                                          <p:attrName>style.visibility</p:attrName>
                                        </p:attrNameLst>
                                      </p:cBhvr>
                                      <p:to>
                                        <p:strVal val="visible"/>
                                      </p:to>
                                    </p:set>
                                    <p:animEffect transition="in" filter="barn(outVertical)">
                                      <p:cBhvr>
                                        <p:cTn id="47" dur="500"/>
                                        <p:tgtEl>
                                          <p:spTgt spid="82"/>
                                        </p:tgtEl>
                                      </p:cBhvr>
                                    </p:animEffect>
                                  </p:childTnLst>
                                </p:cTn>
                              </p:par>
                              <p:par>
                                <p:cTn id="48" presetID="16" presetClass="entr" presetSubtype="37" fill="hold" nodeType="withEffect">
                                  <p:stCondLst>
                                    <p:cond delay="0"/>
                                  </p:stCondLst>
                                  <p:childTnLst>
                                    <p:set>
                                      <p:cBhvr>
                                        <p:cTn id="49" dur="1" fill="hold">
                                          <p:stCondLst>
                                            <p:cond delay="0"/>
                                          </p:stCondLst>
                                        </p:cTn>
                                        <p:tgtEl>
                                          <p:spTgt spid="63"/>
                                        </p:tgtEl>
                                        <p:attrNameLst>
                                          <p:attrName>style.visibility</p:attrName>
                                        </p:attrNameLst>
                                      </p:cBhvr>
                                      <p:to>
                                        <p:strVal val="visible"/>
                                      </p:to>
                                    </p:set>
                                    <p:animEffect transition="in" filter="barn(outVertical)">
                                      <p:cBhvr>
                                        <p:cTn id="50" dur="500"/>
                                        <p:tgtEl>
                                          <p:spTgt spid="63"/>
                                        </p:tgtEl>
                                      </p:cBhvr>
                                    </p:animEffect>
                                  </p:childTnLst>
                                </p:cTn>
                              </p:par>
                              <p:par>
                                <p:cTn id="51" presetID="16" presetClass="entr" presetSubtype="37" fill="hold" nodeType="withEffect">
                                  <p:stCondLst>
                                    <p:cond delay="0"/>
                                  </p:stCondLst>
                                  <p:childTnLst>
                                    <p:set>
                                      <p:cBhvr>
                                        <p:cTn id="52" dur="1" fill="hold">
                                          <p:stCondLst>
                                            <p:cond delay="0"/>
                                          </p:stCondLst>
                                        </p:cTn>
                                        <p:tgtEl>
                                          <p:spTgt spid="74"/>
                                        </p:tgtEl>
                                        <p:attrNameLst>
                                          <p:attrName>style.visibility</p:attrName>
                                        </p:attrNameLst>
                                      </p:cBhvr>
                                      <p:to>
                                        <p:strVal val="visible"/>
                                      </p:to>
                                    </p:set>
                                    <p:animEffect transition="in" filter="barn(outVertical)">
                                      <p:cBhvr>
                                        <p:cTn id="53" dur="500"/>
                                        <p:tgtEl>
                                          <p:spTgt spid="74"/>
                                        </p:tgtEl>
                                      </p:cBhvr>
                                    </p:animEffect>
                                  </p:childTnLst>
                                </p:cTn>
                              </p:par>
                              <p:par>
                                <p:cTn id="54" presetID="16" presetClass="entr" presetSubtype="37" fill="hold" nodeType="withEffect">
                                  <p:stCondLst>
                                    <p:cond delay="0"/>
                                  </p:stCondLst>
                                  <p:childTnLst>
                                    <p:set>
                                      <p:cBhvr>
                                        <p:cTn id="55" dur="1" fill="hold">
                                          <p:stCondLst>
                                            <p:cond delay="0"/>
                                          </p:stCondLst>
                                        </p:cTn>
                                        <p:tgtEl>
                                          <p:spTgt spid="85"/>
                                        </p:tgtEl>
                                        <p:attrNameLst>
                                          <p:attrName>style.visibility</p:attrName>
                                        </p:attrNameLst>
                                      </p:cBhvr>
                                      <p:to>
                                        <p:strVal val="visible"/>
                                      </p:to>
                                    </p:set>
                                    <p:animEffect transition="in" filter="barn(outVertical)">
                                      <p:cBhvr>
                                        <p:cTn id="56" dur="500"/>
                                        <p:tgtEl>
                                          <p:spTgt spid="85"/>
                                        </p:tgtEl>
                                      </p:cBhvr>
                                    </p:animEffect>
                                  </p:childTnLst>
                                </p:cTn>
                              </p:par>
                            </p:childTnLst>
                          </p:cTn>
                        </p:par>
                        <p:par>
                          <p:cTn id="57" fill="hold">
                            <p:stCondLst>
                              <p:cond delay="4750"/>
                            </p:stCondLst>
                            <p:childTnLst>
                              <p:par>
                                <p:cTn id="58" presetID="14" presetClass="entr" presetSubtype="10" fill="hold" grpId="0" nodeType="afterEffect">
                                  <p:stCondLst>
                                    <p:cond delay="0"/>
                                  </p:stCondLst>
                                  <p:childTnLst>
                                    <p:set>
                                      <p:cBhvr>
                                        <p:cTn id="59" dur="1" fill="hold">
                                          <p:stCondLst>
                                            <p:cond delay="0"/>
                                          </p:stCondLst>
                                        </p:cTn>
                                        <p:tgtEl>
                                          <p:spTgt spid="66"/>
                                        </p:tgtEl>
                                        <p:attrNameLst>
                                          <p:attrName>style.visibility</p:attrName>
                                        </p:attrNameLst>
                                      </p:cBhvr>
                                      <p:to>
                                        <p:strVal val="visible"/>
                                      </p:to>
                                    </p:set>
                                    <p:animEffect transition="in" filter="randombar(horizontal)">
                                      <p:cBhvr>
                                        <p:cTn id="60" dur="500"/>
                                        <p:tgtEl>
                                          <p:spTgt spid="66"/>
                                        </p:tgtEl>
                                      </p:cBhvr>
                                    </p:animEffect>
                                  </p:childTnLst>
                                </p:cTn>
                              </p:par>
                              <p:par>
                                <p:cTn id="61" presetID="14" presetClass="entr" presetSubtype="10" fill="hold" grpId="0" nodeType="withEffect">
                                  <p:stCondLst>
                                    <p:cond delay="0"/>
                                  </p:stCondLst>
                                  <p:childTnLst>
                                    <p:set>
                                      <p:cBhvr>
                                        <p:cTn id="62" dur="1" fill="hold">
                                          <p:stCondLst>
                                            <p:cond delay="0"/>
                                          </p:stCondLst>
                                        </p:cTn>
                                        <p:tgtEl>
                                          <p:spTgt spid="77"/>
                                        </p:tgtEl>
                                        <p:attrNameLst>
                                          <p:attrName>style.visibility</p:attrName>
                                        </p:attrNameLst>
                                      </p:cBhvr>
                                      <p:to>
                                        <p:strVal val="visible"/>
                                      </p:to>
                                    </p:set>
                                    <p:animEffect transition="in" filter="randombar(horizontal)">
                                      <p:cBhvr>
                                        <p:cTn id="63" dur="500"/>
                                        <p:tgtEl>
                                          <p:spTgt spid="77"/>
                                        </p:tgtEl>
                                      </p:cBhvr>
                                    </p:animEffect>
                                  </p:childTnLst>
                                </p:cTn>
                              </p:par>
                              <p:par>
                                <p:cTn id="64" presetID="14" presetClass="entr" presetSubtype="10" fill="hold" grpId="0" nodeType="withEffect">
                                  <p:stCondLst>
                                    <p:cond delay="0"/>
                                  </p:stCondLst>
                                  <p:childTnLst>
                                    <p:set>
                                      <p:cBhvr>
                                        <p:cTn id="65" dur="1" fill="hold">
                                          <p:stCondLst>
                                            <p:cond delay="0"/>
                                          </p:stCondLst>
                                        </p:cTn>
                                        <p:tgtEl>
                                          <p:spTgt spid="88"/>
                                        </p:tgtEl>
                                        <p:attrNameLst>
                                          <p:attrName>style.visibility</p:attrName>
                                        </p:attrNameLst>
                                      </p:cBhvr>
                                      <p:to>
                                        <p:strVal val="visible"/>
                                      </p:to>
                                    </p:set>
                                    <p:animEffect transition="in" filter="randombar(horizontal)">
                                      <p:cBhvr>
                                        <p:cTn id="66" dur="500"/>
                                        <p:tgtEl>
                                          <p:spTgt spid="88"/>
                                        </p:tgtEl>
                                      </p:cBhvr>
                                    </p:animEffect>
                                  </p:childTnLst>
                                </p:cTn>
                              </p:par>
                              <p:par>
                                <p:cTn id="67" presetID="14" presetClass="entr" presetSubtype="10" fill="hold" nodeType="withEffect">
                                  <p:stCondLst>
                                    <p:cond delay="0"/>
                                  </p:stCondLst>
                                  <p:childTnLst>
                                    <p:set>
                                      <p:cBhvr>
                                        <p:cTn id="68" dur="1" fill="hold">
                                          <p:stCondLst>
                                            <p:cond delay="0"/>
                                          </p:stCondLst>
                                        </p:cTn>
                                        <p:tgtEl>
                                          <p:spTgt spid="107"/>
                                        </p:tgtEl>
                                        <p:attrNameLst>
                                          <p:attrName>style.visibility</p:attrName>
                                        </p:attrNameLst>
                                      </p:cBhvr>
                                      <p:to>
                                        <p:strVal val="visible"/>
                                      </p:to>
                                    </p:set>
                                    <p:animEffect transition="in" filter="randombar(horizontal)">
                                      <p:cBhvr>
                                        <p:cTn id="69" dur="500"/>
                                        <p:tgtEl>
                                          <p:spTgt spid="107"/>
                                        </p:tgtEl>
                                      </p:cBhvr>
                                    </p:animEffect>
                                  </p:childTnLst>
                                </p:cTn>
                              </p:par>
                              <p:par>
                                <p:cTn id="70" presetID="14" presetClass="entr" presetSubtype="10" fill="hold" grpId="0" nodeType="withEffect">
                                  <p:stCondLst>
                                    <p:cond delay="0"/>
                                  </p:stCondLst>
                                  <p:childTnLst>
                                    <p:set>
                                      <p:cBhvr>
                                        <p:cTn id="71" dur="1" fill="hold">
                                          <p:stCondLst>
                                            <p:cond delay="0"/>
                                          </p:stCondLst>
                                        </p:cTn>
                                        <p:tgtEl>
                                          <p:spTgt spid="106"/>
                                        </p:tgtEl>
                                        <p:attrNameLst>
                                          <p:attrName>style.visibility</p:attrName>
                                        </p:attrNameLst>
                                      </p:cBhvr>
                                      <p:to>
                                        <p:strVal val="visible"/>
                                      </p:to>
                                    </p:set>
                                    <p:animEffect transition="in" filter="randombar(horizontal)">
                                      <p:cBhvr>
                                        <p:cTn id="72" dur="500"/>
                                        <p:tgtEl>
                                          <p:spTgt spid="106"/>
                                        </p:tgtEl>
                                      </p:cBhvr>
                                    </p:animEffect>
                                  </p:childTnLst>
                                </p:cTn>
                              </p:par>
                              <p:par>
                                <p:cTn id="73" presetID="14" presetClass="entr" presetSubtype="10" fill="hold" nodeType="withEffect">
                                  <p:stCondLst>
                                    <p:cond delay="0"/>
                                  </p:stCondLst>
                                  <p:childTnLst>
                                    <p:set>
                                      <p:cBhvr>
                                        <p:cTn id="74" dur="1" fill="hold">
                                          <p:stCondLst>
                                            <p:cond delay="0"/>
                                          </p:stCondLst>
                                        </p:cTn>
                                        <p:tgtEl>
                                          <p:spTgt spid="98"/>
                                        </p:tgtEl>
                                        <p:attrNameLst>
                                          <p:attrName>style.visibility</p:attrName>
                                        </p:attrNameLst>
                                      </p:cBhvr>
                                      <p:to>
                                        <p:strVal val="visible"/>
                                      </p:to>
                                    </p:set>
                                    <p:animEffect transition="in" filter="randombar(horizontal)">
                                      <p:cBhvr>
                                        <p:cTn id="75" dur="500"/>
                                        <p:tgtEl>
                                          <p:spTgt spid="98"/>
                                        </p:tgtEl>
                                      </p:cBhvr>
                                    </p:animEffect>
                                  </p:childTnLst>
                                </p:cTn>
                              </p:par>
                            </p:childTnLst>
                          </p:cTn>
                        </p:par>
                        <p:par>
                          <p:cTn id="76" fill="hold">
                            <p:stCondLst>
                              <p:cond delay="5250"/>
                            </p:stCondLst>
                            <p:childTnLst>
                              <p:par>
                                <p:cTn id="77" presetID="22" presetClass="entr" presetSubtype="1" fill="hold" nodeType="afterEffect">
                                  <p:stCondLst>
                                    <p:cond delay="0"/>
                                  </p:stCondLst>
                                  <p:childTnLst>
                                    <p:set>
                                      <p:cBhvr>
                                        <p:cTn id="78" dur="1" fill="hold">
                                          <p:stCondLst>
                                            <p:cond delay="0"/>
                                          </p:stCondLst>
                                        </p:cTn>
                                        <p:tgtEl>
                                          <p:spTgt spid="89"/>
                                        </p:tgtEl>
                                        <p:attrNameLst>
                                          <p:attrName>style.visibility</p:attrName>
                                        </p:attrNameLst>
                                      </p:cBhvr>
                                      <p:to>
                                        <p:strVal val="visible"/>
                                      </p:to>
                                    </p:set>
                                    <p:animEffect transition="in" filter="wipe(up)">
                                      <p:cBhvr>
                                        <p:cTn id="79" dur="500"/>
                                        <p:tgtEl>
                                          <p:spTgt spid="89"/>
                                        </p:tgtEl>
                                      </p:cBhvr>
                                    </p:animEffect>
                                  </p:childTnLst>
                                </p:cTn>
                              </p:par>
                            </p:childTnLst>
                          </p:cTn>
                        </p:par>
                        <p:par>
                          <p:cTn id="80" fill="hold">
                            <p:stCondLst>
                              <p:cond delay="5750"/>
                            </p:stCondLst>
                            <p:childTnLst>
                              <p:par>
                                <p:cTn id="81" presetID="22" presetClass="entr" presetSubtype="1" fill="hold" nodeType="afterEffect">
                                  <p:stCondLst>
                                    <p:cond delay="0"/>
                                  </p:stCondLst>
                                  <p:childTnLst>
                                    <p:set>
                                      <p:cBhvr>
                                        <p:cTn id="82" dur="1" fill="hold">
                                          <p:stCondLst>
                                            <p:cond delay="0"/>
                                          </p:stCondLst>
                                        </p:cTn>
                                        <p:tgtEl>
                                          <p:spTgt spid="92"/>
                                        </p:tgtEl>
                                        <p:attrNameLst>
                                          <p:attrName>style.visibility</p:attrName>
                                        </p:attrNameLst>
                                      </p:cBhvr>
                                      <p:to>
                                        <p:strVal val="visible"/>
                                      </p:to>
                                    </p:set>
                                    <p:animEffect transition="in" filter="wipe(up)">
                                      <p:cBhvr>
                                        <p:cTn id="83" dur="500"/>
                                        <p:tgtEl>
                                          <p:spTgt spid="92"/>
                                        </p:tgtEl>
                                      </p:cBhvr>
                                    </p:animEffect>
                                  </p:childTnLst>
                                </p:cTn>
                              </p:par>
                            </p:childTnLst>
                          </p:cTn>
                        </p:par>
                        <p:par>
                          <p:cTn id="84" fill="hold">
                            <p:stCondLst>
                              <p:cond delay="6250"/>
                            </p:stCondLst>
                            <p:childTnLst>
                              <p:par>
                                <p:cTn id="85" presetID="22" presetClass="entr" presetSubtype="1" fill="hold" nodeType="afterEffect">
                                  <p:stCondLst>
                                    <p:cond delay="0"/>
                                  </p:stCondLst>
                                  <p:childTnLst>
                                    <p:set>
                                      <p:cBhvr>
                                        <p:cTn id="86" dur="1" fill="hold">
                                          <p:stCondLst>
                                            <p:cond delay="0"/>
                                          </p:stCondLst>
                                        </p:cTn>
                                        <p:tgtEl>
                                          <p:spTgt spid="95"/>
                                        </p:tgtEl>
                                        <p:attrNameLst>
                                          <p:attrName>style.visibility</p:attrName>
                                        </p:attrNameLst>
                                      </p:cBhvr>
                                      <p:to>
                                        <p:strVal val="visible"/>
                                      </p:to>
                                    </p:set>
                                    <p:animEffect transition="in" filter="wipe(up)">
                                      <p:cBhvr>
                                        <p:cTn id="87" dur="5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66" grpId="0"/>
      <p:bldP spid="70" grpId="0" animBg="1"/>
      <p:bldP spid="77" grpId="0"/>
      <p:bldP spid="81" grpId="0" animBg="1"/>
      <p:bldP spid="88" grpId="0"/>
      <p:bldP spid="10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淘宝网Chenying0907出品 47"/>
          <p:cNvGrpSpPr/>
          <p:nvPr/>
        </p:nvGrpSpPr>
        <p:grpSpPr>
          <a:xfrm>
            <a:off x="5545515" y="1469659"/>
            <a:ext cx="1057037" cy="3831549"/>
            <a:chOff x="7391780" y="1019626"/>
            <a:chExt cx="1408957" cy="5109028"/>
          </a:xfrm>
        </p:grpSpPr>
        <p:sp>
          <p:nvSpPr>
            <p:cNvPr id="33" name="淘宝网Chenying0907出品 7"/>
            <p:cNvSpPr/>
            <p:nvPr/>
          </p:nvSpPr>
          <p:spPr>
            <a:xfrm rot="5400000" flipH="1">
              <a:off x="5541745" y="2869661"/>
              <a:ext cx="5109028" cy="1408957"/>
            </a:xfrm>
            <a:custGeom>
              <a:avLst/>
              <a:gdLst>
                <a:gd name="connsiteX0" fmla="*/ 5428342 w 5428342"/>
                <a:gd name="connsiteY0" fmla="*/ 1363579 h 1497017"/>
                <a:gd name="connsiteX1" fmla="*/ 5428342 w 5428342"/>
                <a:gd name="connsiteY1" fmla="*/ 914375 h 1497017"/>
                <a:gd name="connsiteX2" fmla="*/ 5428342 w 5428342"/>
                <a:gd name="connsiteY2" fmla="*/ 135851 h 1497017"/>
                <a:gd name="connsiteX3" fmla="*/ 5294904 w 5428342"/>
                <a:gd name="connsiteY3" fmla="*/ 2413 h 1497017"/>
                <a:gd name="connsiteX4" fmla="*/ 3605041 w 5428342"/>
                <a:gd name="connsiteY4" fmla="*/ 0 h 1497017"/>
                <a:gd name="connsiteX5" fmla="*/ 3392166 w 5428342"/>
                <a:gd name="connsiteY5" fmla="*/ 58972 h 1497017"/>
                <a:gd name="connsiteX6" fmla="*/ 2818407 w 5428342"/>
                <a:gd name="connsiteY6" fmla="*/ 395057 h 1497017"/>
                <a:gd name="connsiteX7" fmla="*/ 2609938 w 5428342"/>
                <a:gd name="connsiteY7" fmla="*/ 395057 h 1497017"/>
                <a:gd name="connsiteX8" fmla="*/ 2214473 w 5428342"/>
                <a:gd name="connsiteY8" fmla="*/ 166869 h 1497017"/>
                <a:gd name="connsiteX9" fmla="*/ 2121315 w 5428342"/>
                <a:gd name="connsiteY9" fmla="*/ 109372 h 1497017"/>
                <a:gd name="connsiteX10" fmla="*/ 2037624 w 5428342"/>
                <a:gd name="connsiteY10" fmla="*/ 58972 h 1497017"/>
                <a:gd name="connsiteX11" fmla="*/ 1824749 w 5428342"/>
                <a:gd name="connsiteY11" fmla="*/ 0 h 1497017"/>
                <a:gd name="connsiteX12" fmla="*/ 1230424 w 5428342"/>
                <a:gd name="connsiteY12" fmla="*/ 849 h 1497017"/>
                <a:gd name="connsiteX13" fmla="*/ 1230424 w 5428342"/>
                <a:gd name="connsiteY13" fmla="*/ 2413 h 1497017"/>
                <a:gd name="connsiteX14" fmla="*/ 133438 w 5428342"/>
                <a:gd name="connsiteY14" fmla="*/ 2413 h 1497017"/>
                <a:gd name="connsiteX15" fmla="*/ 0 w 5428342"/>
                <a:gd name="connsiteY15" fmla="*/ 135851 h 1497017"/>
                <a:gd name="connsiteX16" fmla="*/ 0 w 5428342"/>
                <a:gd name="connsiteY16" fmla="*/ 914375 h 1497017"/>
                <a:gd name="connsiteX17" fmla="*/ 0 w 5428342"/>
                <a:gd name="connsiteY17" fmla="*/ 1363579 h 1497017"/>
                <a:gd name="connsiteX18" fmla="*/ 133438 w 5428342"/>
                <a:gd name="connsiteY18" fmla="*/ 1497017 h 1497017"/>
                <a:gd name="connsiteX19" fmla="*/ 1686405 w 5428342"/>
                <a:gd name="connsiteY19" fmla="*/ 1497017 h 1497017"/>
                <a:gd name="connsiteX20" fmla="*/ 1686405 w 5428342"/>
                <a:gd name="connsiteY20" fmla="*/ 1496820 h 1497017"/>
                <a:gd name="connsiteX21" fmla="*/ 1824749 w 5428342"/>
                <a:gd name="connsiteY21" fmla="*/ 1497017 h 1497017"/>
                <a:gd name="connsiteX22" fmla="*/ 2037624 w 5428342"/>
                <a:gd name="connsiteY22" fmla="*/ 1438045 h 1497017"/>
                <a:gd name="connsiteX23" fmla="*/ 2121315 w 5428342"/>
                <a:gd name="connsiteY23" fmla="*/ 1387645 h 1497017"/>
                <a:gd name="connsiteX24" fmla="*/ 2154423 w 5428342"/>
                <a:gd name="connsiteY24" fmla="*/ 1367211 h 1497017"/>
                <a:gd name="connsiteX25" fmla="*/ 2609938 w 5428342"/>
                <a:gd name="connsiteY25" fmla="*/ 1104373 h 1497017"/>
                <a:gd name="connsiteX26" fmla="*/ 2818407 w 5428342"/>
                <a:gd name="connsiteY26" fmla="*/ 1104373 h 1497017"/>
                <a:gd name="connsiteX27" fmla="*/ 3119246 w 5428342"/>
                <a:gd name="connsiteY27" fmla="*/ 1277961 h 1497017"/>
                <a:gd name="connsiteX28" fmla="*/ 3119246 w 5428342"/>
                <a:gd name="connsiteY28" fmla="*/ 1280155 h 1497017"/>
                <a:gd name="connsiteX29" fmla="*/ 3180682 w 5428342"/>
                <a:gd name="connsiteY29" fmla="*/ 1317854 h 1497017"/>
                <a:gd name="connsiteX30" fmla="*/ 3377450 w 5428342"/>
                <a:gd name="connsiteY30" fmla="*/ 1438045 h 1497017"/>
                <a:gd name="connsiteX31" fmla="*/ 3590324 w 5428342"/>
                <a:gd name="connsiteY31" fmla="*/ 1497017 h 1497017"/>
                <a:gd name="connsiteX32" fmla="*/ 3630476 w 5428342"/>
                <a:gd name="connsiteY32" fmla="*/ 1496960 h 1497017"/>
                <a:gd name="connsiteX33" fmla="*/ 3630476 w 5428342"/>
                <a:gd name="connsiteY33" fmla="*/ 1497017 h 1497017"/>
                <a:gd name="connsiteX34" fmla="*/ 5294904 w 5428342"/>
                <a:gd name="connsiteY34" fmla="*/ 1497017 h 1497017"/>
                <a:gd name="connsiteX35" fmla="*/ 5428342 w 5428342"/>
                <a:gd name="connsiteY35" fmla="*/ 1363579 h 1497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428342" h="1497017">
                  <a:moveTo>
                    <a:pt x="5428342" y="1363579"/>
                  </a:moveTo>
                  <a:lnTo>
                    <a:pt x="5428342" y="914375"/>
                  </a:lnTo>
                  <a:lnTo>
                    <a:pt x="5428342" y="135851"/>
                  </a:lnTo>
                  <a:cubicBezTo>
                    <a:pt x="5428342" y="62155"/>
                    <a:pt x="5368600" y="2413"/>
                    <a:pt x="5294904" y="2413"/>
                  </a:cubicBezTo>
                  <a:lnTo>
                    <a:pt x="3605041" y="0"/>
                  </a:lnTo>
                  <a:cubicBezTo>
                    <a:pt x="3490656" y="2769"/>
                    <a:pt x="3467950" y="22427"/>
                    <a:pt x="3392166" y="58972"/>
                  </a:cubicBezTo>
                  <a:cubicBezTo>
                    <a:pt x="3279295" y="124100"/>
                    <a:pt x="2948779" y="339043"/>
                    <a:pt x="2818407" y="395057"/>
                  </a:cubicBezTo>
                  <a:cubicBezTo>
                    <a:pt x="2688036" y="451071"/>
                    <a:pt x="2667099" y="428663"/>
                    <a:pt x="2609938" y="395057"/>
                  </a:cubicBezTo>
                  <a:lnTo>
                    <a:pt x="2214473" y="166869"/>
                  </a:lnTo>
                  <a:lnTo>
                    <a:pt x="2121315" y="109372"/>
                  </a:lnTo>
                  <a:cubicBezTo>
                    <a:pt x="2087603" y="88662"/>
                    <a:pt x="2058788" y="71184"/>
                    <a:pt x="2037624" y="58972"/>
                  </a:cubicBezTo>
                  <a:cubicBezTo>
                    <a:pt x="1961840" y="22427"/>
                    <a:pt x="1939134" y="2769"/>
                    <a:pt x="1824749" y="0"/>
                  </a:cubicBezTo>
                  <a:lnTo>
                    <a:pt x="1230424" y="849"/>
                  </a:lnTo>
                  <a:lnTo>
                    <a:pt x="1230424" y="2413"/>
                  </a:lnTo>
                  <a:lnTo>
                    <a:pt x="133438" y="2413"/>
                  </a:lnTo>
                  <a:cubicBezTo>
                    <a:pt x="59742" y="2413"/>
                    <a:pt x="0" y="62155"/>
                    <a:pt x="0" y="135851"/>
                  </a:cubicBezTo>
                  <a:lnTo>
                    <a:pt x="0" y="914375"/>
                  </a:lnTo>
                  <a:lnTo>
                    <a:pt x="0" y="1363579"/>
                  </a:lnTo>
                  <a:cubicBezTo>
                    <a:pt x="0" y="1437275"/>
                    <a:pt x="59742" y="1497017"/>
                    <a:pt x="133438" y="1497017"/>
                  </a:cubicBezTo>
                  <a:lnTo>
                    <a:pt x="1686405" y="1497017"/>
                  </a:lnTo>
                  <a:lnTo>
                    <a:pt x="1686405" y="1496820"/>
                  </a:lnTo>
                  <a:lnTo>
                    <a:pt x="1824749" y="1497017"/>
                  </a:lnTo>
                  <a:cubicBezTo>
                    <a:pt x="1939134" y="1494248"/>
                    <a:pt x="1961840" y="1474590"/>
                    <a:pt x="2037624" y="1438045"/>
                  </a:cubicBezTo>
                  <a:cubicBezTo>
                    <a:pt x="2058788" y="1425834"/>
                    <a:pt x="2087603" y="1408355"/>
                    <a:pt x="2121315" y="1387645"/>
                  </a:cubicBezTo>
                  <a:lnTo>
                    <a:pt x="2154423" y="1367211"/>
                  </a:lnTo>
                  <a:lnTo>
                    <a:pt x="2609938" y="1104373"/>
                  </a:lnTo>
                  <a:cubicBezTo>
                    <a:pt x="2667099" y="1070767"/>
                    <a:pt x="2761246" y="1070767"/>
                    <a:pt x="2818407" y="1104373"/>
                  </a:cubicBezTo>
                  <a:lnTo>
                    <a:pt x="3119246" y="1277961"/>
                  </a:lnTo>
                  <a:lnTo>
                    <a:pt x="3119246" y="1280155"/>
                  </a:lnTo>
                  <a:lnTo>
                    <a:pt x="3180682" y="1317854"/>
                  </a:lnTo>
                  <a:cubicBezTo>
                    <a:pt x="3262190" y="1368131"/>
                    <a:pt x="3335123" y="1413622"/>
                    <a:pt x="3377450" y="1438045"/>
                  </a:cubicBezTo>
                  <a:cubicBezTo>
                    <a:pt x="3453233" y="1474590"/>
                    <a:pt x="3475939" y="1494248"/>
                    <a:pt x="3590324" y="1497017"/>
                  </a:cubicBezTo>
                  <a:lnTo>
                    <a:pt x="3630476" y="1496960"/>
                  </a:lnTo>
                  <a:lnTo>
                    <a:pt x="3630476" y="1497017"/>
                  </a:lnTo>
                  <a:lnTo>
                    <a:pt x="5294904" y="1497017"/>
                  </a:lnTo>
                  <a:cubicBezTo>
                    <a:pt x="5368600" y="1497017"/>
                    <a:pt x="5428342" y="1437275"/>
                    <a:pt x="5428342" y="1363579"/>
                  </a:cubicBezTo>
                  <a:close/>
                </a:path>
              </a:pathLst>
            </a:custGeom>
            <a:solidFill>
              <a:sysClr val="window" lastClr="FFFFFF">
                <a:alpha val="0"/>
              </a:sysClr>
            </a:solidFill>
            <a:ln w="25400" cap="flat" cmpd="sng" algn="ctr">
              <a:gradFill flip="none" rotWithShape="1">
                <a:gsLst>
                  <a:gs pos="59000">
                    <a:srgbClr val="FBFBFB"/>
                  </a:gs>
                  <a:gs pos="0">
                    <a:srgbClr val="C7C7C7"/>
                  </a:gs>
                </a:gsLst>
                <a:lin ang="2700000" scaled="1"/>
                <a:tileRect/>
              </a:grad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dirty="0" smtClean="0">
                <a:ln>
                  <a:noFill/>
                </a:ln>
                <a:solidFill>
                  <a:prstClr val="white"/>
                </a:solidFill>
                <a:effectLst/>
                <a:uLnTx/>
                <a:uFillTx/>
                <a:latin typeface="Calibri" panose="020F0502020204030204"/>
                <a:ea typeface="宋体"/>
                <a:cs typeface="+mn-cs"/>
              </a:endParaRPr>
            </a:p>
          </p:txBody>
        </p:sp>
        <p:sp>
          <p:nvSpPr>
            <p:cNvPr id="34" name="圆角淘宝网Chenying0907出品 25"/>
            <p:cNvSpPr/>
            <p:nvPr/>
          </p:nvSpPr>
          <p:spPr>
            <a:xfrm rot="16200000" flipH="1" flipV="1">
              <a:off x="7064611" y="1784256"/>
              <a:ext cx="2073927" cy="985997"/>
            </a:xfrm>
            <a:custGeom>
              <a:avLst/>
              <a:gdLst>
                <a:gd name="connsiteX0" fmla="*/ 0 w 1706671"/>
                <a:gd name="connsiteY0" fmla="*/ 129861 h 1036320"/>
                <a:gd name="connsiteX1" fmla="*/ 129861 w 1706671"/>
                <a:gd name="connsiteY1" fmla="*/ 0 h 1036320"/>
                <a:gd name="connsiteX2" fmla="*/ 1576810 w 1706671"/>
                <a:gd name="connsiteY2" fmla="*/ 0 h 1036320"/>
                <a:gd name="connsiteX3" fmla="*/ 1706671 w 1706671"/>
                <a:gd name="connsiteY3" fmla="*/ 129861 h 1036320"/>
                <a:gd name="connsiteX4" fmla="*/ 1706671 w 1706671"/>
                <a:gd name="connsiteY4" fmla="*/ 906459 h 1036320"/>
                <a:gd name="connsiteX5" fmla="*/ 1576810 w 1706671"/>
                <a:gd name="connsiteY5" fmla="*/ 1036320 h 1036320"/>
                <a:gd name="connsiteX6" fmla="*/ 129861 w 1706671"/>
                <a:gd name="connsiteY6" fmla="*/ 1036320 h 1036320"/>
                <a:gd name="connsiteX7" fmla="*/ 0 w 1706671"/>
                <a:gd name="connsiteY7" fmla="*/ 906459 h 1036320"/>
                <a:gd name="connsiteX8" fmla="*/ 0 w 1706671"/>
                <a:gd name="connsiteY8" fmla="*/ 129861 h 1036320"/>
                <a:gd name="connsiteX0" fmla="*/ 0 w 2114558"/>
                <a:gd name="connsiteY0" fmla="*/ 129861 h 1036320"/>
                <a:gd name="connsiteX1" fmla="*/ 129861 w 2114558"/>
                <a:gd name="connsiteY1" fmla="*/ 0 h 1036320"/>
                <a:gd name="connsiteX2" fmla="*/ 1576810 w 2114558"/>
                <a:gd name="connsiteY2" fmla="*/ 0 h 1036320"/>
                <a:gd name="connsiteX3" fmla="*/ 1706671 w 2114558"/>
                <a:gd name="connsiteY3" fmla="*/ 129861 h 1036320"/>
                <a:gd name="connsiteX4" fmla="*/ 2114550 w 2114558"/>
                <a:gd name="connsiteY4" fmla="*/ 509588 h 1036320"/>
                <a:gd name="connsiteX5" fmla="*/ 1706671 w 2114558"/>
                <a:gd name="connsiteY5" fmla="*/ 906459 h 1036320"/>
                <a:gd name="connsiteX6" fmla="*/ 1576810 w 2114558"/>
                <a:gd name="connsiteY6" fmla="*/ 1036320 h 1036320"/>
                <a:gd name="connsiteX7" fmla="*/ 129861 w 2114558"/>
                <a:gd name="connsiteY7" fmla="*/ 1036320 h 1036320"/>
                <a:gd name="connsiteX8" fmla="*/ 0 w 2114558"/>
                <a:gd name="connsiteY8" fmla="*/ 906459 h 1036320"/>
                <a:gd name="connsiteX9" fmla="*/ 0 w 2114558"/>
                <a:gd name="connsiteY9" fmla="*/ 129861 h 1036320"/>
                <a:gd name="connsiteX0" fmla="*/ 0 w 2114560"/>
                <a:gd name="connsiteY0" fmla="*/ 129861 h 1036320"/>
                <a:gd name="connsiteX1" fmla="*/ 129861 w 2114560"/>
                <a:gd name="connsiteY1" fmla="*/ 0 h 1036320"/>
                <a:gd name="connsiteX2" fmla="*/ 1576810 w 2114560"/>
                <a:gd name="connsiteY2" fmla="*/ 0 h 1036320"/>
                <a:gd name="connsiteX3" fmla="*/ 1778109 w 2114560"/>
                <a:gd name="connsiteY3" fmla="*/ 148911 h 1036320"/>
                <a:gd name="connsiteX4" fmla="*/ 2114550 w 2114560"/>
                <a:gd name="connsiteY4" fmla="*/ 509588 h 1036320"/>
                <a:gd name="connsiteX5" fmla="*/ 1706671 w 2114560"/>
                <a:gd name="connsiteY5" fmla="*/ 906459 h 1036320"/>
                <a:gd name="connsiteX6" fmla="*/ 1576810 w 2114560"/>
                <a:gd name="connsiteY6" fmla="*/ 1036320 h 1036320"/>
                <a:gd name="connsiteX7" fmla="*/ 129861 w 2114560"/>
                <a:gd name="connsiteY7" fmla="*/ 1036320 h 1036320"/>
                <a:gd name="connsiteX8" fmla="*/ 0 w 2114560"/>
                <a:gd name="connsiteY8" fmla="*/ 906459 h 1036320"/>
                <a:gd name="connsiteX9" fmla="*/ 0 w 2114560"/>
                <a:gd name="connsiteY9" fmla="*/ 129861 h 1036320"/>
                <a:gd name="connsiteX0" fmla="*/ 0 w 2114567"/>
                <a:gd name="connsiteY0" fmla="*/ 129861 h 1036320"/>
                <a:gd name="connsiteX1" fmla="*/ 129861 w 2114567"/>
                <a:gd name="connsiteY1" fmla="*/ 0 h 1036320"/>
                <a:gd name="connsiteX2" fmla="*/ 1576810 w 2114567"/>
                <a:gd name="connsiteY2" fmla="*/ 0 h 1036320"/>
                <a:gd name="connsiteX3" fmla="*/ 1778109 w 2114567"/>
                <a:gd name="connsiteY3" fmla="*/ 148911 h 1036320"/>
                <a:gd name="connsiteX4" fmla="*/ 2114550 w 2114567"/>
                <a:gd name="connsiteY4" fmla="*/ 509588 h 1036320"/>
                <a:gd name="connsiteX5" fmla="*/ 1706671 w 2114567"/>
                <a:gd name="connsiteY5" fmla="*/ 906459 h 1036320"/>
                <a:gd name="connsiteX6" fmla="*/ 1576810 w 2114567"/>
                <a:gd name="connsiteY6" fmla="*/ 1036320 h 1036320"/>
                <a:gd name="connsiteX7" fmla="*/ 129861 w 2114567"/>
                <a:gd name="connsiteY7" fmla="*/ 1036320 h 1036320"/>
                <a:gd name="connsiteX8" fmla="*/ 0 w 2114567"/>
                <a:gd name="connsiteY8" fmla="*/ 906459 h 1036320"/>
                <a:gd name="connsiteX9" fmla="*/ 0 w 2114567"/>
                <a:gd name="connsiteY9" fmla="*/ 129861 h 1036320"/>
                <a:gd name="connsiteX0" fmla="*/ 0 w 2114568"/>
                <a:gd name="connsiteY0" fmla="*/ 129861 h 1036320"/>
                <a:gd name="connsiteX1" fmla="*/ 129861 w 2114568"/>
                <a:gd name="connsiteY1" fmla="*/ 0 h 1036320"/>
                <a:gd name="connsiteX2" fmla="*/ 1576810 w 2114568"/>
                <a:gd name="connsiteY2" fmla="*/ 0 h 1036320"/>
                <a:gd name="connsiteX3" fmla="*/ 1782872 w 2114568"/>
                <a:gd name="connsiteY3" fmla="*/ 129861 h 1036320"/>
                <a:gd name="connsiteX4" fmla="*/ 2114550 w 2114568"/>
                <a:gd name="connsiteY4" fmla="*/ 509588 h 1036320"/>
                <a:gd name="connsiteX5" fmla="*/ 1706671 w 2114568"/>
                <a:gd name="connsiteY5" fmla="*/ 906459 h 1036320"/>
                <a:gd name="connsiteX6" fmla="*/ 1576810 w 2114568"/>
                <a:gd name="connsiteY6" fmla="*/ 1036320 h 1036320"/>
                <a:gd name="connsiteX7" fmla="*/ 129861 w 2114568"/>
                <a:gd name="connsiteY7" fmla="*/ 1036320 h 1036320"/>
                <a:gd name="connsiteX8" fmla="*/ 0 w 2114568"/>
                <a:gd name="connsiteY8" fmla="*/ 906459 h 1036320"/>
                <a:gd name="connsiteX9" fmla="*/ 0 w 2114568"/>
                <a:gd name="connsiteY9" fmla="*/ 129861 h 1036320"/>
                <a:gd name="connsiteX0" fmla="*/ 0 w 2114568"/>
                <a:gd name="connsiteY0" fmla="*/ 129861 h 1036320"/>
                <a:gd name="connsiteX1" fmla="*/ 129861 w 2114568"/>
                <a:gd name="connsiteY1" fmla="*/ 0 h 1036320"/>
                <a:gd name="connsiteX2" fmla="*/ 1576810 w 2114568"/>
                <a:gd name="connsiteY2" fmla="*/ 0 h 1036320"/>
                <a:gd name="connsiteX3" fmla="*/ 1782872 w 2114568"/>
                <a:gd name="connsiteY3" fmla="*/ 129861 h 1036320"/>
                <a:gd name="connsiteX4" fmla="*/ 2114550 w 2114568"/>
                <a:gd name="connsiteY4" fmla="*/ 509588 h 1036320"/>
                <a:gd name="connsiteX5" fmla="*/ 1706671 w 2114568"/>
                <a:gd name="connsiteY5" fmla="*/ 906459 h 1036320"/>
                <a:gd name="connsiteX6" fmla="*/ 1576810 w 2114568"/>
                <a:gd name="connsiteY6" fmla="*/ 1036320 h 1036320"/>
                <a:gd name="connsiteX7" fmla="*/ 129861 w 2114568"/>
                <a:gd name="connsiteY7" fmla="*/ 1036320 h 1036320"/>
                <a:gd name="connsiteX8" fmla="*/ 0 w 2114568"/>
                <a:gd name="connsiteY8" fmla="*/ 906459 h 1036320"/>
                <a:gd name="connsiteX9" fmla="*/ 0 w 2114568"/>
                <a:gd name="connsiteY9" fmla="*/ 129861 h 1036320"/>
                <a:gd name="connsiteX0" fmla="*/ 0 w 2114571"/>
                <a:gd name="connsiteY0" fmla="*/ 129861 h 1036320"/>
                <a:gd name="connsiteX1" fmla="*/ 129861 w 2114571"/>
                <a:gd name="connsiteY1" fmla="*/ 0 h 1036320"/>
                <a:gd name="connsiteX2" fmla="*/ 1576810 w 2114571"/>
                <a:gd name="connsiteY2" fmla="*/ 0 h 1036320"/>
                <a:gd name="connsiteX3" fmla="*/ 1811447 w 2114571"/>
                <a:gd name="connsiteY3" fmla="*/ 120336 h 1036320"/>
                <a:gd name="connsiteX4" fmla="*/ 2114550 w 2114571"/>
                <a:gd name="connsiteY4" fmla="*/ 509588 h 1036320"/>
                <a:gd name="connsiteX5" fmla="*/ 1706671 w 2114571"/>
                <a:gd name="connsiteY5" fmla="*/ 906459 h 1036320"/>
                <a:gd name="connsiteX6" fmla="*/ 1576810 w 2114571"/>
                <a:gd name="connsiteY6" fmla="*/ 1036320 h 1036320"/>
                <a:gd name="connsiteX7" fmla="*/ 129861 w 2114571"/>
                <a:gd name="connsiteY7" fmla="*/ 1036320 h 1036320"/>
                <a:gd name="connsiteX8" fmla="*/ 0 w 2114571"/>
                <a:gd name="connsiteY8" fmla="*/ 906459 h 1036320"/>
                <a:gd name="connsiteX9" fmla="*/ 0 w 2114571"/>
                <a:gd name="connsiteY9" fmla="*/ 129861 h 1036320"/>
                <a:gd name="connsiteX0" fmla="*/ 0 w 2114571"/>
                <a:gd name="connsiteY0" fmla="*/ 129861 h 1036320"/>
                <a:gd name="connsiteX1" fmla="*/ 129861 w 2114571"/>
                <a:gd name="connsiteY1" fmla="*/ 0 h 1036320"/>
                <a:gd name="connsiteX2" fmla="*/ 1576810 w 2114571"/>
                <a:gd name="connsiteY2" fmla="*/ 0 h 1036320"/>
                <a:gd name="connsiteX3" fmla="*/ 1811447 w 2114571"/>
                <a:gd name="connsiteY3" fmla="*/ 120336 h 1036320"/>
                <a:gd name="connsiteX4" fmla="*/ 2114550 w 2114571"/>
                <a:gd name="connsiteY4" fmla="*/ 509588 h 1036320"/>
                <a:gd name="connsiteX5" fmla="*/ 1706671 w 2114571"/>
                <a:gd name="connsiteY5" fmla="*/ 906459 h 1036320"/>
                <a:gd name="connsiteX6" fmla="*/ 1576810 w 2114571"/>
                <a:gd name="connsiteY6" fmla="*/ 1036320 h 1036320"/>
                <a:gd name="connsiteX7" fmla="*/ 129861 w 2114571"/>
                <a:gd name="connsiteY7" fmla="*/ 1036320 h 1036320"/>
                <a:gd name="connsiteX8" fmla="*/ 0 w 2114571"/>
                <a:gd name="connsiteY8" fmla="*/ 906459 h 1036320"/>
                <a:gd name="connsiteX9" fmla="*/ 0 w 2114571"/>
                <a:gd name="connsiteY9" fmla="*/ 129861 h 1036320"/>
                <a:gd name="connsiteX0" fmla="*/ 0 w 2114581"/>
                <a:gd name="connsiteY0" fmla="*/ 129861 h 1036320"/>
                <a:gd name="connsiteX1" fmla="*/ 129861 w 2114581"/>
                <a:gd name="connsiteY1" fmla="*/ 0 h 1036320"/>
                <a:gd name="connsiteX2" fmla="*/ 1576810 w 2114581"/>
                <a:gd name="connsiteY2" fmla="*/ 0 h 1036320"/>
                <a:gd name="connsiteX3" fmla="*/ 1811447 w 2114581"/>
                <a:gd name="connsiteY3" fmla="*/ 120336 h 1036320"/>
                <a:gd name="connsiteX4" fmla="*/ 2114550 w 2114581"/>
                <a:gd name="connsiteY4" fmla="*/ 509588 h 1036320"/>
                <a:gd name="connsiteX5" fmla="*/ 1706671 w 2114581"/>
                <a:gd name="connsiteY5" fmla="*/ 906459 h 1036320"/>
                <a:gd name="connsiteX6" fmla="*/ 1576810 w 2114581"/>
                <a:gd name="connsiteY6" fmla="*/ 1036320 h 1036320"/>
                <a:gd name="connsiteX7" fmla="*/ 129861 w 2114581"/>
                <a:gd name="connsiteY7" fmla="*/ 1036320 h 1036320"/>
                <a:gd name="connsiteX8" fmla="*/ 0 w 2114581"/>
                <a:gd name="connsiteY8" fmla="*/ 906459 h 1036320"/>
                <a:gd name="connsiteX9" fmla="*/ 0 w 2114581"/>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98"/>
                <a:gd name="connsiteY0" fmla="*/ 129861 h 1036320"/>
                <a:gd name="connsiteX1" fmla="*/ 129861 w 2114598"/>
                <a:gd name="connsiteY1" fmla="*/ 0 h 1036320"/>
                <a:gd name="connsiteX2" fmla="*/ 1576810 w 2114598"/>
                <a:gd name="connsiteY2" fmla="*/ 0 h 1036320"/>
                <a:gd name="connsiteX3" fmla="*/ 1811447 w 2114598"/>
                <a:gd name="connsiteY3" fmla="*/ 120336 h 1036320"/>
                <a:gd name="connsiteX4" fmla="*/ 2114550 w 2114598"/>
                <a:gd name="connsiteY4" fmla="*/ 509588 h 1036320"/>
                <a:gd name="connsiteX5" fmla="*/ 1782871 w 2114598"/>
                <a:gd name="connsiteY5" fmla="*/ 939796 h 1036320"/>
                <a:gd name="connsiteX6" fmla="*/ 1576810 w 2114598"/>
                <a:gd name="connsiteY6" fmla="*/ 1036320 h 1036320"/>
                <a:gd name="connsiteX7" fmla="*/ 129861 w 2114598"/>
                <a:gd name="connsiteY7" fmla="*/ 1036320 h 1036320"/>
                <a:gd name="connsiteX8" fmla="*/ 0 w 2114598"/>
                <a:gd name="connsiteY8" fmla="*/ 906459 h 1036320"/>
                <a:gd name="connsiteX9" fmla="*/ 0 w 2114598"/>
                <a:gd name="connsiteY9" fmla="*/ 129861 h 1036320"/>
                <a:gd name="connsiteX0" fmla="*/ 0 w 2114598"/>
                <a:gd name="connsiteY0" fmla="*/ 129861 h 1036320"/>
                <a:gd name="connsiteX1" fmla="*/ 129861 w 2114598"/>
                <a:gd name="connsiteY1" fmla="*/ 0 h 1036320"/>
                <a:gd name="connsiteX2" fmla="*/ 1576810 w 2114598"/>
                <a:gd name="connsiteY2" fmla="*/ 0 h 1036320"/>
                <a:gd name="connsiteX3" fmla="*/ 1811447 w 2114598"/>
                <a:gd name="connsiteY3" fmla="*/ 120336 h 1036320"/>
                <a:gd name="connsiteX4" fmla="*/ 2114550 w 2114598"/>
                <a:gd name="connsiteY4" fmla="*/ 509588 h 1036320"/>
                <a:gd name="connsiteX5" fmla="*/ 1782871 w 2114598"/>
                <a:gd name="connsiteY5" fmla="*/ 939796 h 1036320"/>
                <a:gd name="connsiteX6" fmla="*/ 1576810 w 2114598"/>
                <a:gd name="connsiteY6" fmla="*/ 1036320 h 1036320"/>
                <a:gd name="connsiteX7" fmla="*/ 129861 w 2114598"/>
                <a:gd name="connsiteY7" fmla="*/ 1036320 h 1036320"/>
                <a:gd name="connsiteX8" fmla="*/ 0 w 2114598"/>
                <a:gd name="connsiteY8" fmla="*/ 906459 h 1036320"/>
                <a:gd name="connsiteX9" fmla="*/ 0 w 2114598"/>
                <a:gd name="connsiteY9" fmla="*/ 129861 h 1036320"/>
                <a:gd name="connsiteX0" fmla="*/ 0 w 2114614"/>
                <a:gd name="connsiteY0" fmla="*/ 129861 h 1036320"/>
                <a:gd name="connsiteX1" fmla="*/ 129861 w 2114614"/>
                <a:gd name="connsiteY1" fmla="*/ 0 h 1036320"/>
                <a:gd name="connsiteX2" fmla="*/ 1576810 w 2114614"/>
                <a:gd name="connsiteY2" fmla="*/ 0 h 1036320"/>
                <a:gd name="connsiteX3" fmla="*/ 1811447 w 2114614"/>
                <a:gd name="connsiteY3" fmla="*/ 120336 h 1036320"/>
                <a:gd name="connsiteX4" fmla="*/ 2114550 w 2114614"/>
                <a:gd name="connsiteY4" fmla="*/ 509588 h 1036320"/>
                <a:gd name="connsiteX5" fmla="*/ 1782871 w 2114614"/>
                <a:gd name="connsiteY5" fmla="*/ 939796 h 1036320"/>
                <a:gd name="connsiteX6" fmla="*/ 1576810 w 2114614"/>
                <a:gd name="connsiteY6" fmla="*/ 1036320 h 1036320"/>
                <a:gd name="connsiteX7" fmla="*/ 129861 w 2114614"/>
                <a:gd name="connsiteY7" fmla="*/ 1036320 h 1036320"/>
                <a:gd name="connsiteX8" fmla="*/ 0 w 2114614"/>
                <a:gd name="connsiteY8" fmla="*/ 906459 h 1036320"/>
                <a:gd name="connsiteX9" fmla="*/ 0 w 2114614"/>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82871 w 2114586"/>
                <a:gd name="connsiteY5" fmla="*/ 939796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806683 w 2114586"/>
                <a:gd name="connsiteY5" fmla="*/ 944558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731"/>
                <a:gd name="connsiteY0" fmla="*/ 129861 h 1036320"/>
                <a:gd name="connsiteX1" fmla="*/ 129861 w 2114731"/>
                <a:gd name="connsiteY1" fmla="*/ 0 h 1036320"/>
                <a:gd name="connsiteX2" fmla="*/ 1576810 w 2114731"/>
                <a:gd name="connsiteY2" fmla="*/ 0 h 1036320"/>
                <a:gd name="connsiteX3" fmla="*/ 1811447 w 2114731"/>
                <a:gd name="connsiteY3" fmla="*/ 120336 h 1036320"/>
                <a:gd name="connsiteX4" fmla="*/ 2114550 w 2114731"/>
                <a:gd name="connsiteY4" fmla="*/ 509588 h 1036320"/>
                <a:gd name="connsiteX5" fmla="*/ 1806683 w 2114731"/>
                <a:gd name="connsiteY5" fmla="*/ 944558 h 1036320"/>
                <a:gd name="connsiteX6" fmla="*/ 1576810 w 2114731"/>
                <a:gd name="connsiteY6" fmla="*/ 1036320 h 1036320"/>
                <a:gd name="connsiteX7" fmla="*/ 129861 w 2114731"/>
                <a:gd name="connsiteY7" fmla="*/ 1036320 h 1036320"/>
                <a:gd name="connsiteX8" fmla="*/ 0 w 2114731"/>
                <a:gd name="connsiteY8" fmla="*/ 906459 h 1036320"/>
                <a:gd name="connsiteX9" fmla="*/ 0 w 2114731"/>
                <a:gd name="connsiteY9" fmla="*/ 129861 h 1036320"/>
                <a:gd name="connsiteX0" fmla="*/ 0 w 2143202"/>
                <a:gd name="connsiteY0" fmla="*/ 129861 h 1036320"/>
                <a:gd name="connsiteX1" fmla="*/ 129861 w 2143202"/>
                <a:gd name="connsiteY1" fmla="*/ 0 h 1036320"/>
                <a:gd name="connsiteX2" fmla="*/ 1576810 w 2143202"/>
                <a:gd name="connsiteY2" fmla="*/ 0 h 1036320"/>
                <a:gd name="connsiteX3" fmla="*/ 1811447 w 2143202"/>
                <a:gd name="connsiteY3" fmla="*/ 120336 h 1036320"/>
                <a:gd name="connsiteX4" fmla="*/ 2143125 w 2143202"/>
                <a:gd name="connsiteY4" fmla="*/ 509588 h 1036320"/>
                <a:gd name="connsiteX5" fmla="*/ 1806683 w 2143202"/>
                <a:gd name="connsiteY5" fmla="*/ 944558 h 1036320"/>
                <a:gd name="connsiteX6" fmla="*/ 1576810 w 2143202"/>
                <a:gd name="connsiteY6" fmla="*/ 1036320 h 1036320"/>
                <a:gd name="connsiteX7" fmla="*/ 129861 w 2143202"/>
                <a:gd name="connsiteY7" fmla="*/ 1036320 h 1036320"/>
                <a:gd name="connsiteX8" fmla="*/ 0 w 2143202"/>
                <a:gd name="connsiteY8" fmla="*/ 906459 h 1036320"/>
                <a:gd name="connsiteX9" fmla="*/ 0 w 2143202"/>
                <a:gd name="connsiteY9" fmla="*/ 129861 h 1036320"/>
                <a:gd name="connsiteX0" fmla="*/ 0 w 2143202"/>
                <a:gd name="connsiteY0" fmla="*/ 129861 h 1036320"/>
                <a:gd name="connsiteX1" fmla="*/ 129861 w 2143202"/>
                <a:gd name="connsiteY1" fmla="*/ 0 h 1036320"/>
                <a:gd name="connsiteX2" fmla="*/ 1576810 w 2143202"/>
                <a:gd name="connsiteY2" fmla="*/ 0 h 1036320"/>
                <a:gd name="connsiteX3" fmla="*/ 1840022 w 2143202"/>
                <a:gd name="connsiteY3" fmla="*/ 107636 h 1036320"/>
                <a:gd name="connsiteX4" fmla="*/ 2143125 w 2143202"/>
                <a:gd name="connsiteY4" fmla="*/ 509588 h 1036320"/>
                <a:gd name="connsiteX5" fmla="*/ 1806683 w 2143202"/>
                <a:gd name="connsiteY5" fmla="*/ 944558 h 1036320"/>
                <a:gd name="connsiteX6" fmla="*/ 1576810 w 2143202"/>
                <a:gd name="connsiteY6" fmla="*/ 1036320 h 1036320"/>
                <a:gd name="connsiteX7" fmla="*/ 129861 w 2143202"/>
                <a:gd name="connsiteY7" fmla="*/ 1036320 h 1036320"/>
                <a:gd name="connsiteX8" fmla="*/ 0 w 2143202"/>
                <a:gd name="connsiteY8" fmla="*/ 906459 h 1036320"/>
                <a:gd name="connsiteX9" fmla="*/ 0 w 2143202"/>
                <a:gd name="connsiteY9" fmla="*/ 129861 h 1036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43202" h="1036320">
                  <a:moveTo>
                    <a:pt x="0" y="129861"/>
                  </a:moveTo>
                  <a:cubicBezTo>
                    <a:pt x="0" y="58141"/>
                    <a:pt x="58141" y="0"/>
                    <a:pt x="129861" y="0"/>
                  </a:cubicBezTo>
                  <a:lnTo>
                    <a:pt x="1576810" y="0"/>
                  </a:lnTo>
                  <a:cubicBezTo>
                    <a:pt x="1648530" y="0"/>
                    <a:pt x="1782872" y="69254"/>
                    <a:pt x="1840022" y="107636"/>
                  </a:cubicBezTo>
                  <a:cubicBezTo>
                    <a:pt x="2052180" y="223100"/>
                    <a:pt x="2145278" y="375075"/>
                    <a:pt x="2143125" y="509588"/>
                  </a:cubicBezTo>
                  <a:cubicBezTo>
                    <a:pt x="2145278" y="633941"/>
                    <a:pt x="2104568" y="794805"/>
                    <a:pt x="1806683" y="944558"/>
                  </a:cubicBezTo>
                  <a:cubicBezTo>
                    <a:pt x="1720959" y="1021040"/>
                    <a:pt x="1648530" y="1036320"/>
                    <a:pt x="1576810" y="1036320"/>
                  </a:cubicBezTo>
                  <a:lnTo>
                    <a:pt x="129861" y="1036320"/>
                  </a:lnTo>
                  <a:cubicBezTo>
                    <a:pt x="58141" y="1036320"/>
                    <a:pt x="0" y="978179"/>
                    <a:pt x="0" y="906459"/>
                  </a:cubicBezTo>
                  <a:lnTo>
                    <a:pt x="0" y="129861"/>
                  </a:lnTo>
                  <a:close/>
                </a:path>
              </a:pathLst>
            </a:custGeom>
            <a:solidFill>
              <a:srgbClr val="FFB85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5" name="圆角淘宝网Chenying0907出品 25"/>
            <p:cNvSpPr/>
            <p:nvPr/>
          </p:nvSpPr>
          <p:spPr>
            <a:xfrm rot="5400000" flipH="1">
              <a:off x="7061545" y="4402314"/>
              <a:ext cx="2080058" cy="985998"/>
            </a:xfrm>
            <a:custGeom>
              <a:avLst/>
              <a:gdLst>
                <a:gd name="connsiteX0" fmla="*/ 0 w 1706671"/>
                <a:gd name="connsiteY0" fmla="*/ 129861 h 1036320"/>
                <a:gd name="connsiteX1" fmla="*/ 129861 w 1706671"/>
                <a:gd name="connsiteY1" fmla="*/ 0 h 1036320"/>
                <a:gd name="connsiteX2" fmla="*/ 1576810 w 1706671"/>
                <a:gd name="connsiteY2" fmla="*/ 0 h 1036320"/>
                <a:gd name="connsiteX3" fmla="*/ 1706671 w 1706671"/>
                <a:gd name="connsiteY3" fmla="*/ 129861 h 1036320"/>
                <a:gd name="connsiteX4" fmla="*/ 1706671 w 1706671"/>
                <a:gd name="connsiteY4" fmla="*/ 906459 h 1036320"/>
                <a:gd name="connsiteX5" fmla="*/ 1576810 w 1706671"/>
                <a:gd name="connsiteY5" fmla="*/ 1036320 h 1036320"/>
                <a:gd name="connsiteX6" fmla="*/ 129861 w 1706671"/>
                <a:gd name="connsiteY6" fmla="*/ 1036320 h 1036320"/>
                <a:gd name="connsiteX7" fmla="*/ 0 w 1706671"/>
                <a:gd name="connsiteY7" fmla="*/ 906459 h 1036320"/>
                <a:gd name="connsiteX8" fmla="*/ 0 w 1706671"/>
                <a:gd name="connsiteY8" fmla="*/ 129861 h 1036320"/>
                <a:gd name="connsiteX0" fmla="*/ 0 w 2114558"/>
                <a:gd name="connsiteY0" fmla="*/ 129861 h 1036320"/>
                <a:gd name="connsiteX1" fmla="*/ 129861 w 2114558"/>
                <a:gd name="connsiteY1" fmla="*/ 0 h 1036320"/>
                <a:gd name="connsiteX2" fmla="*/ 1576810 w 2114558"/>
                <a:gd name="connsiteY2" fmla="*/ 0 h 1036320"/>
                <a:gd name="connsiteX3" fmla="*/ 1706671 w 2114558"/>
                <a:gd name="connsiteY3" fmla="*/ 129861 h 1036320"/>
                <a:gd name="connsiteX4" fmla="*/ 2114550 w 2114558"/>
                <a:gd name="connsiteY4" fmla="*/ 509588 h 1036320"/>
                <a:gd name="connsiteX5" fmla="*/ 1706671 w 2114558"/>
                <a:gd name="connsiteY5" fmla="*/ 906459 h 1036320"/>
                <a:gd name="connsiteX6" fmla="*/ 1576810 w 2114558"/>
                <a:gd name="connsiteY6" fmla="*/ 1036320 h 1036320"/>
                <a:gd name="connsiteX7" fmla="*/ 129861 w 2114558"/>
                <a:gd name="connsiteY7" fmla="*/ 1036320 h 1036320"/>
                <a:gd name="connsiteX8" fmla="*/ 0 w 2114558"/>
                <a:gd name="connsiteY8" fmla="*/ 906459 h 1036320"/>
                <a:gd name="connsiteX9" fmla="*/ 0 w 2114558"/>
                <a:gd name="connsiteY9" fmla="*/ 129861 h 1036320"/>
                <a:gd name="connsiteX0" fmla="*/ 0 w 2114560"/>
                <a:gd name="connsiteY0" fmla="*/ 129861 h 1036320"/>
                <a:gd name="connsiteX1" fmla="*/ 129861 w 2114560"/>
                <a:gd name="connsiteY1" fmla="*/ 0 h 1036320"/>
                <a:gd name="connsiteX2" fmla="*/ 1576810 w 2114560"/>
                <a:gd name="connsiteY2" fmla="*/ 0 h 1036320"/>
                <a:gd name="connsiteX3" fmla="*/ 1778109 w 2114560"/>
                <a:gd name="connsiteY3" fmla="*/ 148911 h 1036320"/>
                <a:gd name="connsiteX4" fmla="*/ 2114550 w 2114560"/>
                <a:gd name="connsiteY4" fmla="*/ 509588 h 1036320"/>
                <a:gd name="connsiteX5" fmla="*/ 1706671 w 2114560"/>
                <a:gd name="connsiteY5" fmla="*/ 906459 h 1036320"/>
                <a:gd name="connsiteX6" fmla="*/ 1576810 w 2114560"/>
                <a:gd name="connsiteY6" fmla="*/ 1036320 h 1036320"/>
                <a:gd name="connsiteX7" fmla="*/ 129861 w 2114560"/>
                <a:gd name="connsiteY7" fmla="*/ 1036320 h 1036320"/>
                <a:gd name="connsiteX8" fmla="*/ 0 w 2114560"/>
                <a:gd name="connsiteY8" fmla="*/ 906459 h 1036320"/>
                <a:gd name="connsiteX9" fmla="*/ 0 w 2114560"/>
                <a:gd name="connsiteY9" fmla="*/ 129861 h 1036320"/>
                <a:gd name="connsiteX0" fmla="*/ 0 w 2114567"/>
                <a:gd name="connsiteY0" fmla="*/ 129861 h 1036320"/>
                <a:gd name="connsiteX1" fmla="*/ 129861 w 2114567"/>
                <a:gd name="connsiteY1" fmla="*/ 0 h 1036320"/>
                <a:gd name="connsiteX2" fmla="*/ 1576810 w 2114567"/>
                <a:gd name="connsiteY2" fmla="*/ 0 h 1036320"/>
                <a:gd name="connsiteX3" fmla="*/ 1778109 w 2114567"/>
                <a:gd name="connsiteY3" fmla="*/ 148911 h 1036320"/>
                <a:gd name="connsiteX4" fmla="*/ 2114550 w 2114567"/>
                <a:gd name="connsiteY4" fmla="*/ 509588 h 1036320"/>
                <a:gd name="connsiteX5" fmla="*/ 1706671 w 2114567"/>
                <a:gd name="connsiteY5" fmla="*/ 906459 h 1036320"/>
                <a:gd name="connsiteX6" fmla="*/ 1576810 w 2114567"/>
                <a:gd name="connsiteY6" fmla="*/ 1036320 h 1036320"/>
                <a:gd name="connsiteX7" fmla="*/ 129861 w 2114567"/>
                <a:gd name="connsiteY7" fmla="*/ 1036320 h 1036320"/>
                <a:gd name="connsiteX8" fmla="*/ 0 w 2114567"/>
                <a:gd name="connsiteY8" fmla="*/ 906459 h 1036320"/>
                <a:gd name="connsiteX9" fmla="*/ 0 w 2114567"/>
                <a:gd name="connsiteY9" fmla="*/ 129861 h 1036320"/>
                <a:gd name="connsiteX0" fmla="*/ 0 w 2114568"/>
                <a:gd name="connsiteY0" fmla="*/ 129861 h 1036320"/>
                <a:gd name="connsiteX1" fmla="*/ 129861 w 2114568"/>
                <a:gd name="connsiteY1" fmla="*/ 0 h 1036320"/>
                <a:gd name="connsiteX2" fmla="*/ 1576810 w 2114568"/>
                <a:gd name="connsiteY2" fmla="*/ 0 h 1036320"/>
                <a:gd name="connsiteX3" fmla="*/ 1782872 w 2114568"/>
                <a:gd name="connsiteY3" fmla="*/ 129861 h 1036320"/>
                <a:gd name="connsiteX4" fmla="*/ 2114550 w 2114568"/>
                <a:gd name="connsiteY4" fmla="*/ 509588 h 1036320"/>
                <a:gd name="connsiteX5" fmla="*/ 1706671 w 2114568"/>
                <a:gd name="connsiteY5" fmla="*/ 906459 h 1036320"/>
                <a:gd name="connsiteX6" fmla="*/ 1576810 w 2114568"/>
                <a:gd name="connsiteY6" fmla="*/ 1036320 h 1036320"/>
                <a:gd name="connsiteX7" fmla="*/ 129861 w 2114568"/>
                <a:gd name="connsiteY7" fmla="*/ 1036320 h 1036320"/>
                <a:gd name="connsiteX8" fmla="*/ 0 w 2114568"/>
                <a:gd name="connsiteY8" fmla="*/ 906459 h 1036320"/>
                <a:gd name="connsiteX9" fmla="*/ 0 w 2114568"/>
                <a:gd name="connsiteY9" fmla="*/ 129861 h 1036320"/>
                <a:gd name="connsiteX0" fmla="*/ 0 w 2114568"/>
                <a:gd name="connsiteY0" fmla="*/ 129861 h 1036320"/>
                <a:gd name="connsiteX1" fmla="*/ 129861 w 2114568"/>
                <a:gd name="connsiteY1" fmla="*/ 0 h 1036320"/>
                <a:gd name="connsiteX2" fmla="*/ 1576810 w 2114568"/>
                <a:gd name="connsiteY2" fmla="*/ 0 h 1036320"/>
                <a:gd name="connsiteX3" fmla="*/ 1782872 w 2114568"/>
                <a:gd name="connsiteY3" fmla="*/ 129861 h 1036320"/>
                <a:gd name="connsiteX4" fmla="*/ 2114550 w 2114568"/>
                <a:gd name="connsiteY4" fmla="*/ 509588 h 1036320"/>
                <a:gd name="connsiteX5" fmla="*/ 1706671 w 2114568"/>
                <a:gd name="connsiteY5" fmla="*/ 906459 h 1036320"/>
                <a:gd name="connsiteX6" fmla="*/ 1576810 w 2114568"/>
                <a:gd name="connsiteY6" fmla="*/ 1036320 h 1036320"/>
                <a:gd name="connsiteX7" fmla="*/ 129861 w 2114568"/>
                <a:gd name="connsiteY7" fmla="*/ 1036320 h 1036320"/>
                <a:gd name="connsiteX8" fmla="*/ 0 w 2114568"/>
                <a:gd name="connsiteY8" fmla="*/ 906459 h 1036320"/>
                <a:gd name="connsiteX9" fmla="*/ 0 w 2114568"/>
                <a:gd name="connsiteY9" fmla="*/ 129861 h 1036320"/>
                <a:gd name="connsiteX0" fmla="*/ 0 w 2114571"/>
                <a:gd name="connsiteY0" fmla="*/ 129861 h 1036320"/>
                <a:gd name="connsiteX1" fmla="*/ 129861 w 2114571"/>
                <a:gd name="connsiteY1" fmla="*/ 0 h 1036320"/>
                <a:gd name="connsiteX2" fmla="*/ 1576810 w 2114571"/>
                <a:gd name="connsiteY2" fmla="*/ 0 h 1036320"/>
                <a:gd name="connsiteX3" fmla="*/ 1811447 w 2114571"/>
                <a:gd name="connsiteY3" fmla="*/ 120336 h 1036320"/>
                <a:gd name="connsiteX4" fmla="*/ 2114550 w 2114571"/>
                <a:gd name="connsiteY4" fmla="*/ 509588 h 1036320"/>
                <a:gd name="connsiteX5" fmla="*/ 1706671 w 2114571"/>
                <a:gd name="connsiteY5" fmla="*/ 906459 h 1036320"/>
                <a:gd name="connsiteX6" fmla="*/ 1576810 w 2114571"/>
                <a:gd name="connsiteY6" fmla="*/ 1036320 h 1036320"/>
                <a:gd name="connsiteX7" fmla="*/ 129861 w 2114571"/>
                <a:gd name="connsiteY7" fmla="*/ 1036320 h 1036320"/>
                <a:gd name="connsiteX8" fmla="*/ 0 w 2114571"/>
                <a:gd name="connsiteY8" fmla="*/ 906459 h 1036320"/>
                <a:gd name="connsiteX9" fmla="*/ 0 w 2114571"/>
                <a:gd name="connsiteY9" fmla="*/ 129861 h 1036320"/>
                <a:gd name="connsiteX0" fmla="*/ 0 w 2114571"/>
                <a:gd name="connsiteY0" fmla="*/ 129861 h 1036320"/>
                <a:gd name="connsiteX1" fmla="*/ 129861 w 2114571"/>
                <a:gd name="connsiteY1" fmla="*/ 0 h 1036320"/>
                <a:gd name="connsiteX2" fmla="*/ 1576810 w 2114571"/>
                <a:gd name="connsiteY2" fmla="*/ 0 h 1036320"/>
                <a:gd name="connsiteX3" fmla="*/ 1811447 w 2114571"/>
                <a:gd name="connsiteY3" fmla="*/ 120336 h 1036320"/>
                <a:gd name="connsiteX4" fmla="*/ 2114550 w 2114571"/>
                <a:gd name="connsiteY4" fmla="*/ 509588 h 1036320"/>
                <a:gd name="connsiteX5" fmla="*/ 1706671 w 2114571"/>
                <a:gd name="connsiteY5" fmla="*/ 906459 h 1036320"/>
                <a:gd name="connsiteX6" fmla="*/ 1576810 w 2114571"/>
                <a:gd name="connsiteY6" fmla="*/ 1036320 h 1036320"/>
                <a:gd name="connsiteX7" fmla="*/ 129861 w 2114571"/>
                <a:gd name="connsiteY7" fmla="*/ 1036320 h 1036320"/>
                <a:gd name="connsiteX8" fmla="*/ 0 w 2114571"/>
                <a:gd name="connsiteY8" fmla="*/ 906459 h 1036320"/>
                <a:gd name="connsiteX9" fmla="*/ 0 w 2114571"/>
                <a:gd name="connsiteY9" fmla="*/ 129861 h 1036320"/>
                <a:gd name="connsiteX0" fmla="*/ 0 w 2114581"/>
                <a:gd name="connsiteY0" fmla="*/ 129861 h 1036320"/>
                <a:gd name="connsiteX1" fmla="*/ 129861 w 2114581"/>
                <a:gd name="connsiteY1" fmla="*/ 0 h 1036320"/>
                <a:gd name="connsiteX2" fmla="*/ 1576810 w 2114581"/>
                <a:gd name="connsiteY2" fmla="*/ 0 h 1036320"/>
                <a:gd name="connsiteX3" fmla="*/ 1811447 w 2114581"/>
                <a:gd name="connsiteY3" fmla="*/ 120336 h 1036320"/>
                <a:gd name="connsiteX4" fmla="*/ 2114550 w 2114581"/>
                <a:gd name="connsiteY4" fmla="*/ 509588 h 1036320"/>
                <a:gd name="connsiteX5" fmla="*/ 1706671 w 2114581"/>
                <a:gd name="connsiteY5" fmla="*/ 906459 h 1036320"/>
                <a:gd name="connsiteX6" fmla="*/ 1576810 w 2114581"/>
                <a:gd name="connsiteY6" fmla="*/ 1036320 h 1036320"/>
                <a:gd name="connsiteX7" fmla="*/ 129861 w 2114581"/>
                <a:gd name="connsiteY7" fmla="*/ 1036320 h 1036320"/>
                <a:gd name="connsiteX8" fmla="*/ 0 w 2114581"/>
                <a:gd name="connsiteY8" fmla="*/ 906459 h 1036320"/>
                <a:gd name="connsiteX9" fmla="*/ 0 w 2114581"/>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98"/>
                <a:gd name="connsiteY0" fmla="*/ 129861 h 1036320"/>
                <a:gd name="connsiteX1" fmla="*/ 129861 w 2114598"/>
                <a:gd name="connsiteY1" fmla="*/ 0 h 1036320"/>
                <a:gd name="connsiteX2" fmla="*/ 1576810 w 2114598"/>
                <a:gd name="connsiteY2" fmla="*/ 0 h 1036320"/>
                <a:gd name="connsiteX3" fmla="*/ 1811447 w 2114598"/>
                <a:gd name="connsiteY3" fmla="*/ 120336 h 1036320"/>
                <a:gd name="connsiteX4" fmla="*/ 2114550 w 2114598"/>
                <a:gd name="connsiteY4" fmla="*/ 509588 h 1036320"/>
                <a:gd name="connsiteX5" fmla="*/ 1782871 w 2114598"/>
                <a:gd name="connsiteY5" fmla="*/ 939796 h 1036320"/>
                <a:gd name="connsiteX6" fmla="*/ 1576810 w 2114598"/>
                <a:gd name="connsiteY6" fmla="*/ 1036320 h 1036320"/>
                <a:gd name="connsiteX7" fmla="*/ 129861 w 2114598"/>
                <a:gd name="connsiteY7" fmla="*/ 1036320 h 1036320"/>
                <a:gd name="connsiteX8" fmla="*/ 0 w 2114598"/>
                <a:gd name="connsiteY8" fmla="*/ 906459 h 1036320"/>
                <a:gd name="connsiteX9" fmla="*/ 0 w 2114598"/>
                <a:gd name="connsiteY9" fmla="*/ 129861 h 1036320"/>
                <a:gd name="connsiteX0" fmla="*/ 0 w 2114598"/>
                <a:gd name="connsiteY0" fmla="*/ 129861 h 1036320"/>
                <a:gd name="connsiteX1" fmla="*/ 129861 w 2114598"/>
                <a:gd name="connsiteY1" fmla="*/ 0 h 1036320"/>
                <a:gd name="connsiteX2" fmla="*/ 1576810 w 2114598"/>
                <a:gd name="connsiteY2" fmla="*/ 0 h 1036320"/>
                <a:gd name="connsiteX3" fmla="*/ 1811447 w 2114598"/>
                <a:gd name="connsiteY3" fmla="*/ 120336 h 1036320"/>
                <a:gd name="connsiteX4" fmla="*/ 2114550 w 2114598"/>
                <a:gd name="connsiteY4" fmla="*/ 509588 h 1036320"/>
                <a:gd name="connsiteX5" fmla="*/ 1782871 w 2114598"/>
                <a:gd name="connsiteY5" fmla="*/ 939796 h 1036320"/>
                <a:gd name="connsiteX6" fmla="*/ 1576810 w 2114598"/>
                <a:gd name="connsiteY6" fmla="*/ 1036320 h 1036320"/>
                <a:gd name="connsiteX7" fmla="*/ 129861 w 2114598"/>
                <a:gd name="connsiteY7" fmla="*/ 1036320 h 1036320"/>
                <a:gd name="connsiteX8" fmla="*/ 0 w 2114598"/>
                <a:gd name="connsiteY8" fmla="*/ 906459 h 1036320"/>
                <a:gd name="connsiteX9" fmla="*/ 0 w 2114598"/>
                <a:gd name="connsiteY9" fmla="*/ 129861 h 1036320"/>
                <a:gd name="connsiteX0" fmla="*/ 0 w 2114614"/>
                <a:gd name="connsiteY0" fmla="*/ 129861 h 1036320"/>
                <a:gd name="connsiteX1" fmla="*/ 129861 w 2114614"/>
                <a:gd name="connsiteY1" fmla="*/ 0 h 1036320"/>
                <a:gd name="connsiteX2" fmla="*/ 1576810 w 2114614"/>
                <a:gd name="connsiteY2" fmla="*/ 0 h 1036320"/>
                <a:gd name="connsiteX3" fmla="*/ 1811447 w 2114614"/>
                <a:gd name="connsiteY3" fmla="*/ 120336 h 1036320"/>
                <a:gd name="connsiteX4" fmla="*/ 2114550 w 2114614"/>
                <a:gd name="connsiteY4" fmla="*/ 509588 h 1036320"/>
                <a:gd name="connsiteX5" fmla="*/ 1782871 w 2114614"/>
                <a:gd name="connsiteY5" fmla="*/ 939796 h 1036320"/>
                <a:gd name="connsiteX6" fmla="*/ 1576810 w 2114614"/>
                <a:gd name="connsiteY6" fmla="*/ 1036320 h 1036320"/>
                <a:gd name="connsiteX7" fmla="*/ 129861 w 2114614"/>
                <a:gd name="connsiteY7" fmla="*/ 1036320 h 1036320"/>
                <a:gd name="connsiteX8" fmla="*/ 0 w 2114614"/>
                <a:gd name="connsiteY8" fmla="*/ 906459 h 1036320"/>
                <a:gd name="connsiteX9" fmla="*/ 0 w 2114614"/>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82871 w 2114586"/>
                <a:gd name="connsiteY5" fmla="*/ 939796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806683 w 2114586"/>
                <a:gd name="connsiteY5" fmla="*/ 944558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731"/>
                <a:gd name="connsiteY0" fmla="*/ 129861 h 1036320"/>
                <a:gd name="connsiteX1" fmla="*/ 129861 w 2114731"/>
                <a:gd name="connsiteY1" fmla="*/ 0 h 1036320"/>
                <a:gd name="connsiteX2" fmla="*/ 1576810 w 2114731"/>
                <a:gd name="connsiteY2" fmla="*/ 0 h 1036320"/>
                <a:gd name="connsiteX3" fmla="*/ 1811447 w 2114731"/>
                <a:gd name="connsiteY3" fmla="*/ 120336 h 1036320"/>
                <a:gd name="connsiteX4" fmla="*/ 2114550 w 2114731"/>
                <a:gd name="connsiteY4" fmla="*/ 509588 h 1036320"/>
                <a:gd name="connsiteX5" fmla="*/ 1806683 w 2114731"/>
                <a:gd name="connsiteY5" fmla="*/ 944558 h 1036320"/>
                <a:gd name="connsiteX6" fmla="*/ 1576810 w 2114731"/>
                <a:gd name="connsiteY6" fmla="*/ 1036320 h 1036320"/>
                <a:gd name="connsiteX7" fmla="*/ 129861 w 2114731"/>
                <a:gd name="connsiteY7" fmla="*/ 1036320 h 1036320"/>
                <a:gd name="connsiteX8" fmla="*/ 0 w 2114731"/>
                <a:gd name="connsiteY8" fmla="*/ 906459 h 1036320"/>
                <a:gd name="connsiteX9" fmla="*/ 0 w 2114731"/>
                <a:gd name="connsiteY9" fmla="*/ 129861 h 1036320"/>
                <a:gd name="connsiteX0" fmla="*/ 0 w 2143202"/>
                <a:gd name="connsiteY0" fmla="*/ 129861 h 1036320"/>
                <a:gd name="connsiteX1" fmla="*/ 129861 w 2143202"/>
                <a:gd name="connsiteY1" fmla="*/ 0 h 1036320"/>
                <a:gd name="connsiteX2" fmla="*/ 1576810 w 2143202"/>
                <a:gd name="connsiteY2" fmla="*/ 0 h 1036320"/>
                <a:gd name="connsiteX3" fmla="*/ 1811447 w 2143202"/>
                <a:gd name="connsiteY3" fmla="*/ 120336 h 1036320"/>
                <a:gd name="connsiteX4" fmla="*/ 2143125 w 2143202"/>
                <a:gd name="connsiteY4" fmla="*/ 509588 h 1036320"/>
                <a:gd name="connsiteX5" fmla="*/ 1806683 w 2143202"/>
                <a:gd name="connsiteY5" fmla="*/ 944558 h 1036320"/>
                <a:gd name="connsiteX6" fmla="*/ 1576810 w 2143202"/>
                <a:gd name="connsiteY6" fmla="*/ 1036320 h 1036320"/>
                <a:gd name="connsiteX7" fmla="*/ 129861 w 2143202"/>
                <a:gd name="connsiteY7" fmla="*/ 1036320 h 1036320"/>
                <a:gd name="connsiteX8" fmla="*/ 0 w 2143202"/>
                <a:gd name="connsiteY8" fmla="*/ 906459 h 1036320"/>
                <a:gd name="connsiteX9" fmla="*/ 0 w 2143202"/>
                <a:gd name="connsiteY9" fmla="*/ 129861 h 1036320"/>
                <a:gd name="connsiteX0" fmla="*/ 0 w 2143202"/>
                <a:gd name="connsiteY0" fmla="*/ 129861 h 1036320"/>
                <a:gd name="connsiteX1" fmla="*/ 129861 w 2143202"/>
                <a:gd name="connsiteY1" fmla="*/ 0 h 1036320"/>
                <a:gd name="connsiteX2" fmla="*/ 1576810 w 2143202"/>
                <a:gd name="connsiteY2" fmla="*/ 0 h 1036320"/>
                <a:gd name="connsiteX3" fmla="*/ 1840022 w 2143202"/>
                <a:gd name="connsiteY3" fmla="*/ 107636 h 1036320"/>
                <a:gd name="connsiteX4" fmla="*/ 2143125 w 2143202"/>
                <a:gd name="connsiteY4" fmla="*/ 509588 h 1036320"/>
                <a:gd name="connsiteX5" fmla="*/ 1806683 w 2143202"/>
                <a:gd name="connsiteY5" fmla="*/ 944558 h 1036320"/>
                <a:gd name="connsiteX6" fmla="*/ 1576810 w 2143202"/>
                <a:gd name="connsiteY6" fmla="*/ 1036320 h 1036320"/>
                <a:gd name="connsiteX7" fmla="*/ 129861 w 2143202"/>
                <a:gd name="connsiteY7" fmla="*/ 1036320 h 1036320"/>
                <a:gd name="connsiteX8" fmla="*/ 0 w 2143202"/>
                <a:gd name="connsiteY8" fmla="*/ 906459 h 1036320"/>
                <a:gd name="connsiteX9" fmla="*/ 0 w 2143202"/>
                <a:gd name="connsiteY9" fmla="*/ 129861 h 1036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43202" h="1036320">
                  <a:moveTo>
                    <a:pt x="0" y="129861"/>
                  </a:moveTo>
                  <a:cubicBezTo>
                    <a:pt x="0" y="58141"/>
                    <a:pt x="58141" y="0"/>
                    <a:pt x="129861" y="0"/>
                  </a:cubicBezTo>
                  <a:lnTo>
                    <a:pt x="1576810" y="0"/>
                  </a:lnTo>
                  <a:cubicBezTo>
                    <a:pt x="1648530" y="0"/>
                    <a:pt x="1782872" y="69254"/>
                    <a:pt x="1840022" y="107636"/>
                  </a:cubicBezTo>
                  <a:cubicBezTo>
                    <a:pt x="2052180" y="223100"/>
                    <a:pt x="2145278" y="375075"/>
                    <a:pt x="2143125" y="509588"/>
                  </a:cubicBezTo>
                  <a:cubicBezTo>
                    <a:pt x="2145278" y="633941"/>
                    <a:pt x="2104568" y="794805"/>
                    <a:pt x="1806683" y="944558"/>
                  </a:cubicBezTo>
                  <a:cubicBezTo>
                    <a:pt x="1720959" y="1021040"/>
                    <a:pt x="1648530" y="1036320"/>
                    <a:pt x="1576810" y="1036320"/>
                  </a:cubicBezTo>
                  <a:lnTo>
                    <a:pt x="129861" y="1036320"/>
                  </a:lnTo>
                  <a:cubicBezTo>
                    <a:pt x="58141" y="1036320"/>
                    <a:pt x="0" y="978179"/>
                    <a:pt x="0" y="906459"/>
                  </a:cubicBezTo>
                  <a:lnTo>
                    <a:pt x="0" y="129861"/>
                  </a:lnTo>
                  <a:close/>
                </a:path>
              </a:pathLst>
            </a:custGeom>
            <a:solidFill>
              <a:srgbClr val="663A7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6" name="淘宝网Chenying0907出品 6"/>
            <p:cNvSpPr/>
            <p:nvPr/>
          </p:nvSpPr>
          <p:spPr>
            <a:xfrm rot="5400000" flipH="1">
              <a:off x="5541745" y="2869661"/>
              <a:ext cx="5109028" cy="1408957"/>
            </a:xfrm>
            <a:custGeom>
              <a:avLst/>
              <a:gdLst>
                <a:gd name="connsiteX0" fmla="*/ 5051503 w 5428342"/>
                <a:gd name="connsiteY0" fmla="*/ 225265 h 1497017"/>
                <a:gd name="connsiteX1" fmla="*/ 5175324 w 5428342"/>
                <a:gd name="connsiteY1" fmla="*/ 349086 h 1497017"/>
                <a:gd name="connsiteX2" fmla="*/ 5175324 w 5428342"/>
                <a:gd name="connsiteY2" fmla="*/ 748509 h 1497017"/>
                <a:gd name="connsiteX3" fmla="*/ 5174003 w 5428342"/>
                <a:gd name="connsiteY3" fmla="*/ 748509 h 1497017"/>
                <a:gd name="connsiteX4" fmla="*/ 5174003 w 5428342"/>
                <a:gd name="connsiteY4" fmla="*/ 748509 h 1497017"/>
                <a:gd name="connsiteX5" fmla="*/ 5175323 w 5428342"/>
                <a:gd name="connsiteY5" fmla="*/ 748509 h 1497017"/>
                <a:gd name="connsiteX6" fmla="*/ 5175323 w 5428342"/>
                <a:gd name="connsiteY6" fmla="*/ 1147932 h 1497017"/>
                <a:gd name="connsiteX7" fmla="*/ 5051502 w 5428342"/>
                <a:gd name="connsiteY7" fmla="*/ 1271753 h 1497017"/>
                <a:gd name="connsiteX8" fmla="*/ 4181935 w 5428342"/>
                <a:gd name="connsiteY8" fmla="*/ 1271753 h 1497017"/>
                <a:gd name="connsiteX9" fmla="*/ 3733494 w 5428342"/>
                <a:gd name="connsiteY9" fmla="*/ 1271753 h 1497017"/>
                <a:gd name="connsiteX10" fmla="*/ 3639436 w 5428342"/>
                <a:gd name="connsiteY10" fmla="*/ 1271753 h 1497017"/>
                <a:gd name="connsiteX11" fmla="*/ 3514076 w 5428342"/>
                <a:gd name="connsiteY11" fmla="*/ 1244454 h 1497017"/>
                <a:gd name="connsiteX12" fmla="*/ 3342954 w 5428342"/>
                <a:gd name="connsiteY12" fmla="*/ 1141461 h 1497017"/>
                <a:gd name="connsiteX13" fmla="*/ 3326962 w 5428342"/>
                <a:gd name="connsiteY13" fmla="*/ 1131780 h 1497017"/>
                <a:gd name="connsiteX14" fmla="*/ 2818407 w 5428342"/>
                <a:gd name="connsiteY14" fmla="*/ 838338 h 1497017"/>
                <a:gd name="connsiteX15" fmla="*/ 2609938 w 5428342"/>
                <a:gd name="connsiteY15" fmla="*/ 838338 h 1497017"/>
                <a:gd name="connsiteX16" fmla="*/ 1984645 w 5428342"/>
                <a:gd name="connsiteY16" fmla="*/ 1199139 h 1497017"/>
                <a:gd name="connsiteX17" fmla="*/ 1981719 w 5428342"/>
                <a:gd name="connsiteY17" fmla="*/ 1199139 h 1497017"/>
                <a:gd name="connsiteX18" fmla="*/ 1906428 w 5428342"/>
                <a:gd name="connsiteY18" fmla="*/ 1244454 h 1497017"/>
                <a:gd name="connsiteX19" fmla="*/ 1781068 w 5428342"/>
                <a:gd name="connsiteY19" fmla="*/ 1271753 h 1497017"/>
                <a:gd name="connsiteX20" fmla="*/ 1734358 w 5428342"/>
                <a:gd name="connsiteY20" fmla="*/ 1271753 h 1497017"/>
                <a:gd name="connsiteX21" fmla="*/ 1238568 w 5428342"/>
                <a:gd name="connsiteY21" fmla="*/ 1271753 h 1497017"/>
                <a:gd name="connsiteX22" fmla="*/ 376844 w 5428342"/>
                <a:gd name="connsiteY22" fmla="*/ 1271753 h 1497017"/>
                <a:gd name="connsiteX23" fmla="*/ 253023 w 5428342"/>
                <a:gd name="connsiteY23" fmla="*/ 1147932 h 1497017"/>
                <a:gd name="connsiteX24" fmla="*/ 253023 w 5428342"/>
                <a:gd name="connsiteY24" fmla="*/ 851378 h 1497017"/>
                <a:gd name="connsiteX25" fmla="*/ 252910 w 5428342"/>
                <a:gd name="connsiteY25" fmla="*/ 851378 h 1497017"/>
                <a:gd name="connsiteX26" fmla="*/ 252910 w 5428342"/>
                <a:gd name="connsiteY26" fmla="*/ 645638 h 1497017"/>
                <a:gd name="connsiteX27" fmla="*/ 253024 w 5428342"/>
                <a:gd name="connsiteY27" fmla="*/ 645638 h 1497017"/>
                <a:gd name="connsiteX28" fmla="*/ 253024 w 5428342"/>
                <a:gd name="connsiteY28" fmla="*/ 349086 h 1497017"/>
                <a:gd name="connsiteX29" fmla="*/ 376845 w 5428342"/>
                <a:gd name="connsiteY29" fmla="*/ 225265 h 1497017"/>
                <a:gd name="connsiteX30" fmla="*/ 1238569 w 5428342"/>
                <a:gd name="connsiteY30" fmla="*/ 225265 h 1497017"/>
                <a:gd name="connsiteX31" fmla="*/ 1734359 w 5428342"/>
                <a:gd name="connsiteY31" fmla="*/ 225265 h 1497017"/>
                <a:gd name="connsiteX32" fmla="*/ 1781069 w 5428342"/>
                <a:gd name="connsiteY32" fmla="*/ 225265 h 1497017"/>
                <a:gd name="connsiteX33" fmla="*/ 1906429 w 5428342"/>
                <a:gd name="connsiteY33" fmla="*/ 252564 h 1497017"/>
                <a:gd name="connsiteX34" fmla="*/ 1981720 w 5428342"/>
                <a:gd name="connsiteY34" fmla="*/ 297879 h 1497017"/>
                <a:gd name="connsiteX35" fmla="*/ 1984646 w 5428342"/>
                <a:gd name="connsiteY35" fmla="*/ 297879 h 1497017"/>
                <a:gd name="connsiteX36" fmla="*/ 2609939 w 5428342"/>
                <a:gd name="connsiteY36" fmla="*/ 658680 h 1497017"/>
                <a:gd name="connsiteX37" fmla="*/ 2818408 w 5428342"/>
                <a:gd name="connsiteY37" fmla="*/ 658680 h 1497017"/>
                <a:gd name="connsiteX38" fmla="*/ 3326963 w 5428342"/>
                <a:gd name="connsiteY38" fmla="*/ 365238 h 1497017"/>
                <a:gd name="connsiteX39" fmla="*/ 3342955 w 5428342"/>
                <a:gd name="connsiteY39" fmla="*/ 355557 h 1497017"/>
                <a:gd name="connsiteX40" fmla="*/ 3514076 w 5428342"/>
                <a:gd name="connsiteY40" fmla="*/ 252564 h 1497017"/>
                <a:gd name="connsiteX41" fmla="*/ 3639436 w 5428342"/>
                <a:gd name="connsiteY41" fmla="*/ 225265 h 1497017"/>
                <a:gd name="connsiteX42" fmla="*/ 3733495 w 5428342"/>
                <a:gd name="connsiteY42" fmla="*/ 225265 h 1497017"/>
                <a:gd name="connsiteX43" fmla="*/ 4181936 w 5428342"/>
                <a:gd name="connsiteY43" fmla="*/ 225265 h 1497017"/>
                <a:gd name="connsiteX44" fmla="*/ 3605041 w 5428342"/>
                <a:gd name="connsiteY44" fmla="*/ 0 h 1497017"/>
                <a:gd name="connsiteX45" fmla="*/ 3392166 w 5428342"/>
                <a:gd name="connsiteY45" fmla="*/ 58972 h 1497017"/>
                <a:gd name="connsiteX46" fmla="*/ 2818407 w 5428342"/>
                <a:gd name="connsiteY46" fmla="*/ 395057 h 1497017"/>
                <a:gd name="connsiteX47" fmla="*/ 2609938 w 5428342"/>
                <a:gd name="connsiteY47" fmla="*/ 395057 h 1497017"/>
                <a:gd name="connsiteX48" fmla="*/ 2214473 w 5428342"/>
                <a:gd name="connsiteY48" fmla="*/ 166869 h 1497017"/>
                <a:gd name="connsiteX49" fmla="*/ 2121315 w 5428342"/>
                <a:gd name="connsiteY49" fmla="*/ 109372 h 1497017"/>
                <a:gd name="connsiteX50" fmla="*/ 2037624 w 5428342"/>
                <a:gd name="connsiteY50" fmla="*/ 58972 h 1497017"/>
                <a:gd name="connsiteX51" fmla="*/ 1824749 w 5428342"/>
                <a:gd name="connsiteY51" fmla="*/ 0 h 1497017"/>
                <a:gd name="connsiteX52" fmla="*/ 1230424 w 5428342"/>
                <a:gd name="connsiteY52" fmla="*/ 849 h 1497017"/>
                <a:gd name="connsiteX53" fmla="*/ 1230424 w 5428342"/>
                <a:gd name="connsiteY53" fmla="*/ 2413 h 1497017"/>
                <a:gd name="connsiteX54" fmla="*/ 133438 w 5428342"/>
                <a:gd name="connsiteY54" fmla="*/ 2413 h 1497017"/>
                <a:gd name="connsiteX55" fmla="*/ 0 w 5428342"/>
                <a:gd name="connsiteY55" fmla="*/ 135851 h 1497017"/>
                <a:gd name="connsiteX56" fmla="*/ 0 w 5428342"/>
                <a:gd name="connsiteY56" fmla="*/ 914375 h 1497017"/>
                <a:gd name="connsiteX57" fmla="*/ 0 w 5428342"/>
                <a:gd name="connsiteY57" fmla="*/ 1363579 h 1497017"/>
                <a:gd name="connsiteX58" fmla="*/ 133438 w 5428342"/>
                <a:gd name="connsiteY58" fmla="*/ 1497017 h 1497017"/>
                <a:gd name="connsiteX59" fmla="*/ 1686405 w 5428342"/>
                <a:gd name="connsiteY59" fmla="*/ 1497017 h 1497017"/>
                <a:gd name="connsiteX60" fmla="*/ 1686405 w 5428342"/>
                <a:gd name="connsiteY60" fmla="*/ 1496820 h 1497017"/>
                <a:gd name="connsiteX61" fmla="*/ 1824749 w 5428342"/>
                <a:gd name="connsiteY61" fmla="*/ 1497017 h 1497017"/>
                <a:gd name="connsiteX62" fmla="*/ 2037624 w 5428342"/>
                <a:gd name="connsiteY62" fmla="*/ 1438045 h 1497017"/>
                <a:gd name="connsiteX63" fmla="*/ 2121315 w 5428342"/>
                <a:gd name="connsiteY63" fmla="*/ 1387645 h 1497017"/>
                <a:gd name="connsiteX64" fmla="*/ 2154423 w 5428342"/>
                <a:gd name="connsiteY64" fmla="*/ 1367211 h 1497017"/>
                <a:gd name="connsiteX65" fmla="*/ 2609938 w 5428342"/>
                <a:gd name="connsiteY65" fmla="*/ 1104373 h 1497017"/>
                <a:gd name="connsiteX66" fmla="*/ 2818407 w 5428342"/>
                <a:gd name="connsiteY66" fmla="*/ 1104373 h 1497017"/>
                <a:gd name="connsiteX67" fmla="*/ 3119246 w 5428342"/>
                <a:gd name="connsiteY67" fmla="*/ 1277961 h 1497017"/>
                <a:gd name="connsiteX68" fmla="*/ 3119246 w 5428342"/>
                <a:gd name="connsiteY68" fmla="*/ 1280155 h 1497017"/>
                <a:gd name="connsiteX69" fmla="*/ 3180682 w 5428342"/>
                <a:gd name="connsiteY69" fmla="*/ 1317854 h 1497017"/>
                <a:gd name="connsiteX70" fmla="*/ 3377450 w 5428342"/>
                <a:gd name="connsiteY70" fmla="*/ 1438045 h 1497017"/>
                <a:gd name="connsiteX71" fmla="*/ 3590324 w 5428342"/>
                <a:gd name="connsiteY71" fmla="*/ 1497017 h 1497017"/>
                <a:gd name="connsiteX72" fmla="*/ 3630476 w 5428342"/>
                <a:gd name="connsiteY72" fmla="*/ 1496960 h 1497017"/>
                <a:gd name="connsiteX73" fmla="*/ 3630476 w 5428342"/>
                <a:gd name="connsiteY73" fmla="*/ 1497017 h 1497017"/>
                <a:gd name="connsiteX74" fmla="*/ 5294904 w 5428342"/>
                <a:gd name="connsiteY74" fmla="*/ 1497017 h 1497017"/>
                <a:gd name="connsiteX75" fmla="*/ 5428342 w 5428342"/>
                <a:gd name="connsiteY75" fmla="*/ 1363579 h 1497017"/>
                <a:gd name="connsiteX76" fmla="*/ 5428342 w 5428342"/>
                <a:gd name="connsiteY76" fmla="*/ 914375 h 1497017"/>
                <a:gd name="connsiteX77" fmla="*/ 5428342 w 5428342"/>
                <a:gd name="connsiteY77" fmla="*/ 135851 h 1497017"/>
                <a:gd name="connsiteX78" fmla="*/ 5294904 w 5428342"/>
                <a:gd name="connsiteY78" fmla="*/ 2413 h 1497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5428342" h="1497017">
                  <a:moveTo>
                    <a:pt x="5051503" y="225265"/>
                  </a:moveTo>
                  <a:cubicBezTo>
                    <a:pt x="5119887" y="225265"/>
                    <a:pt x="5175324" y="280702"/>
                    <a:pt x="5175324" y="349086"/>
                  </a:cubicBezTo>
                  <a:lnTo>
                    <a:pt x="5175324" y="748509"/>
                  </a:lnTo>
                  <a:lnTo>
                    <a:pt x="5174003" y="748509"/>
                  </a:lnTo>
                  <a:lnTo>
                    <a:pt x="5174003" y="748509"/>
                  </a:lnTo>
                  <a:lnTo>
                    <a:pt x="5175323" y="748509"/>
                  </a:lnTo>
                  <a:lnTo>
                    <a:pt x="5175323" y="1147932"/>
                  </a:lnTo>
                  <a:cubicBezTo>
                    <a:pt x="5175323" y="1216316"/>
                    <a:pt x="5119886" y="1271753"/>
                    <a:pt x="5051502" y="1271753"/>
                  </a:cubicBezTo>
                  <a:lnTo>
                    <a:pt x="4181935" y="1271753"/>
                  </a:lnTo>
                  <a:lnTo>
                    <a:pt x="3733494" y="1271753"/>
                  </a:lnTo>
                  <a:lnTo>
                    <a:pt x="3639436" y="1271753"/>
                  </a:lnTo>
                  <a:cubicBezTo>
                    <a:pt x="3606696" y="1267479"/>
                    <a:pt x="3543196" y="1263204"/>
                    <a:pt x="3514076" y="1244454"/>
                  </a:cubicBezTo>
                  <a:cubicBezTo>
                    <a:pt x="3453199" y="1208094"/>
                    <a:pt x="3396266" y="1173732"/>
                    <a:pt x="3342954" y="1141461"/>
                  </a:cubicBezTo>
                  <a:lnTo>
                    <a:pt x="3326962" y="1131780"/>
                  </a:lnTo>
                  <a:lnTo>
                    <a:pt x="2818407" y="838338"/>
                  </a:lnTo>
                  <a:cubicBezTo>
                    <a:pt x="2761246" y="806413"/>
                    <a:pt x="2667099" y="806413"/>
                    <a:pt x="2609938" y="838338"/>
                  </a:cubicBezTo>
                  <a:lnTo>
                    <a:pt x="1984645" y="1199139"/>
                  </a:lnTo>
                  <a:lnTo>
                    <a:pt x="1981719" y="1199139"/>
                  </a:lnTo>
                  <a:lnTo>
                    <a:pt x="1906428" y="1244454"/>
                  </a:lnTo>
                  <a:cubicBezTo>
                    <a:pt x="1877307" y="1263204"/>
                    <a:pt x="1813808" y="1267479"/>
                    <a:pt x="1781068" y="1271753"/>
                  </a:cubicBezTo>
                  <a:lnTo>
                    <a:pt x="1734358" y="1271753"/>
                  </a:lnTo>
                  <a:lnTo>
                    <a:pt x="1238568" y="1271753"/>
                  </a:lnTo>
                  <a:lnTo>
                    <a:pt x="376844" y="1271753"/>
                  </a:lnTo>
                  <a:cubicBezTo>
                    <a:pt x="308460" y="1271753"/>
                    <a:pt x="253023" y="1216316"/>
                    <a:pt x="253023" y="1147932"/>
                  </a:cubicBezTo>
                  <a:lnTo>
                    <a:pt x="253023" y="851378"/>
                  </a:lnTo>
                  <a:lnTo>
                    <a:pt x="252910" y="851378"/>
                  </a:lnTo>
                  <a:lnTo>
                    <a:pt x="252910" y="645638"/>
                  </a:lnTo>
                  <a:lnTo>
                    <a:pt x="253024" y="645638"/>
                  </a:lnTo>
                  <a:lnTo>
                    <a:pt x="253024" y="349086"/>
                  </a:lnTo>
                  <a:cubicBezTo>
                    <a:pt x="253024" y="280702"/>
                    <a:pt x="308461" y="225265"/>
                    <a:pt x="376845" y="225265"/>
                  </a:cubicBezTo>
                  <a:lnTo>
                    <a:pt x="1238569" y="225265"/>
                  </a:lnTo>
                  <a:lnTo>
                    <a:pt x="1734359" y="225265"/>
                  </a:lnTo>
                  <a:lnTo>
                    <a:pt x="1781069" y="225265"/>
                  </a:lnTo>
                  <a:cubicBezTo>
                    <a:pt x="1813808" y="229540"/>
                    <a:pt x="1877308" y="233814"/>
                    <a:pt x="1906429" y="252564"/>
                  </a:cubicBezTo>
                  <a:lnTo>
                    <a:pt x="1981720" y="297879"/>
                  </a:lnTo>
                  <a:lnTo>
                    <a:pt x="1984646" y="297879"/>
                  </a:lnTo>
                  <a:lnTo>
                    <a:pt x="2609939" y="658680"/>
                  </a:lnTo>
                  <a:cubicBezTo>
                    <a:pt x="2667099" y="690605"/>
                    <a:pt x="2761247" y="690605"/>
                    <a:pt x="2818408" y="658680"/>
                  </a:cubicBezTo>
                  <a:lnTo>
                    <a:pt x="3326963" y="365238"/>
                  </a:lnTo>
                  <a:lnTo>
                    <a:pt x="3342955" y="355557"/>
                  </a:lnTo>
                  <a:cubicBezTo>
                    <a:pt x="3396266" y="323286"/>
                    <a:pt x="3453200" y="288924"/>
                    <a:pt x="3514076" y="252564"/>
                  </a:cubicBezTo>
                  <a:cubicBezTo>
                    <a:pt x="3543197" y="233814"/>
                    <a:pt x="3606697" y="229540"/>
                    <a:pt x="3639436" y="225265"/>
                  </a:cubicBezTo>
                  <a:lnTo>
                    <a:pt x="3733495" y="225265"/>
                  </a:lnTo>
                  <a:lnTo>
                    <a:pt x="4181936" y="225265"/>
                  </a:lnTo>
                  <a:close/>
                  <a:moveTo>
                    <a:pt x="3605041" y="0"/>
                  </a:moveTo>
                  <a:cubicBezTo>
                    <a:pt x="3490656" y="2769"/>
                    <a:pt x="3467950" y="22427"/>
                    <a:pt x="3392166" y="58972"/>
                  </a:cubicBezTo>
                  <a:cubicBezTo>
                    <a:pt x="3279295" y="124100"/>
                    <a:pt x="2948779" y="339043"/>
                    <a:pt x="2818407" y="395057"/>
                  </a:cubicBezTo>
                  <a:cubicBezTo>
                    <a:pt x="2688036" y="451071"/>
                    <a:pt x="2667099" y="428663"/>
                    <a:pt x="2609938" y="395057"/>
                  </a:cubicBezTo>
                  <a:lnTo>
                    <a:pt x="2214473" y="166869"/>
                  </a:lnTo>
                  <a:lnTo>
                    <a:pt x="2121315" y="109372"/>
                  </a:lnTo>
                  <a:cubicBezTo>
                    <a:pt x="2087603" y="88662"/>
                    <a:pt x="2058788" y="71184"/>
                    <a:pt x="2037624" y="58972"/>
                  </a:cubicBezTo>
                  <a:cubicBezTo>
                    <a:pt x="1961840" y="22427"/>
                    <a:pt x="1939134" y="2769"/>
                    <a:pt x="1824749" y="0"/>
                  </a:cubicBezTo>
                  <a:lnTo>
                    <a:pt x="1230424" y="849"/>
                  </a:lnTo>
                  <a:lnTo>
                    <a:pt x="1230424" y="2413"/>
                  </a:lnTo>
                  <a:lnTo>
                    <a:pt x="133438" y="2413"/>
                  </a:lnTo>
                  <a:cubicBezTo>
                    <a:pt x="59742" y="2413"/>
                    <a:pt x="0" y="62155"/>
                    <a:pt x="0" y="135851"/>
                  </a:cubicBezTo>
                  <a:lnTo>
                    <a:pt x="0" y="914375"/>
                  </a:lnTo>
                  <a:lnTo>
                    <a:pt x="0" y="1363579"/>
                  </a:lnTo>
                  <a:cubicBezTo>
                    <a:pt x="0" y="1437275"/>
                    <a:pt x="59742" y="1497017"/>
                    <a:pt x="133438" y="1497017"/>
                  </a:cubicBezTo>
                  <a:lnTo>
                    <a:pt x="1686405" y="1497017"/>
                  </a:lnTo>
                  <a:lnTo>
                    <a:pt x="1686405" y="1496820"/>
                  </a:lnTo>
                  <a:lnTo>
                    <a:pt x="1824749" y="1497017"/>
                  </a:lnTo>
                  <a:cubicBezTo>
                    <a:pt x="1939134" y="1494248"/>
                    <a:pt x="1961840" y="1474590"/>
                    <a:pt x="2037624" y="1438045"/>
                  </a:cubicBezTo>
                  <a:cubicBezTo>
                    <a:pt x="2058788" y="1425834"/>
                    <a:pt x="2087603" y="1408355"/>
                    <a:pt x="2121315" y="1387645"/>
                  </a:cubicBezTo>
                  <a:lnTo>
                    <a:pt x="2154423" y="1367211"/>
                  </a:lnTo>
                  <a:lnTo>
                    <a:pt x="2609938" y="1104373"/>
                  </a:lnTo>
                  <a:cubicBezTo>
                    <a:pt x="2667099" y="1070767"/>
                    <a:pt x="2761246" y="1070767"/>
                    <a:pt x="2818407" y="1104373"/>
                  </a:cubicBezTo>
                  <a:lnTo>
                    <a:pt x="3119246" y="1277961"/>
                  </a:lnTo>
                  <a:lnTo>
                    <a:pt x="3119246" y="1280155"/>
                  </a:lnTo>
                  <a:lnTo>
                    <a:pt x="3180682" y="1317854"/>
                  </a:lnTo>
                  <a:cubicBezTo>
                    <a:pt x="3262190" y="1368131"/>
                    <a:pt x="3335123" y="1413622"/>
                    <a:pt x="3377450" y="1438045"/>
                  </a:cubicBezTo>
                  <a:cubicBezTo>
                    <a:pt x="3453233" y="1474590"/>
                    <a:pt x="3475939" y="1494248"/>
                    <a:pt x="3590324" y="1497017"/>
                  </a:cubicBezTo>
                  <a:lnTo>
                    <a:pt x="3630476" y="1496960"/>
                  </a:lnTo>
                  <a:lnTo>
                    <a:pt x="3630476" y="1497017"/>
                  </a:lnTo>
                  <a:lnTo>
                    <a:pt x="5294904" y="1497017"/>
                  </a:lnTo>
                  <a:cubicBezTo>
                    <a:pt x="5368600" y="1497017"/>
                    <a:pt x="5428342" y="1437275"/>
                    <a:pt x="5428342" y="1363579"/>
                  </a:cubicBezTo>
                  <a:lnTo>
                    <a:pt x="5428342" y="914375"/>
                  </a:lnTo>
                  <a:lnTo>
                    <a:pt x="5428342" y="135851"/>
                  </a:lnTo>
                  <a:cubicBezTo>
                    <a:pt x="5428342" y="62155"/>
                    <a:pt x="5368600" y="2413"/>
                    <a:pt x="5294904" y="2413"/>
                  </a:cubicBezTo>
                  <a:close/>
                </a:path>
              </a:pathLst>
            </a:custGeom>
            <a:gradFill flip="none" rotWithShape="1">
              <a:gsLst>
                <a:gs pos="100000">
                  <a:srgbClr val="EAEAEA"/>
                </a:gs>
                <a:gs pos="0">
                  <a:sysClr val="window" lastClr="FFFFFF"/>
                </a:gs>
              </a:gsLst>
              <a:lin ang="2700000" scaled="1"/>
              <a:tileRect/>
            </a:gradFill>
            <a:ln w="12700" cap="flat" cmpd="sng" algn="ctr">
              <a:noFill/>
              <a:prstDash val="solid"/>
              <a:miter lim="800000"/>
            </a:ln>
            <a:effectLst>
              <a:outerShdw blurRad="127000" dist="76200" dir="2700000" algn="tl" rotWithShape="0">
                <a:prstClr val="black">
                  <a:alpha val="40000"/>
                </a:prstClr>
              </a:outerShdw>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dirty="0" smtClean="0">
                <a:ln>
                  <a:noFill/>
                </a:ln>
                <a:solidFill>
                  <a:prstClr val="white"/>
                </a:solidFill>
                <a:effectLst/>
                <a:uLnTx/>
                <a:uFillTx/>
                <a:latin typeface="Calibri" panose="020F0502020204030204"/>
                <a:ea typeface="宋体"/>
                <a:cs typeface="+mn-cs"/>
              </a:endParaRPr>
            </a:p>
          </p:txBody>
        </p:sp>
      </p:grpSp>
      <p:grpSp>
        <p:nvGrpSpPr>
          <p:cNvPr id="37" name="淘宝网Chenying0907出品 45"/>
          <p:cNvGrpSpPr/>
          <p:nvPr/>
        </p:nvGrpSpPr>
        <p:grpSpPr>
          <a:xfrm>
            <a:off x="4157573" y="2857105"/>
            <a:ext cx="3832935" cy="1056658"/>
            <a:chOff x="5541746" y="2869660"/>
            <a:chExt cx="5109028" cy="1408959"/>
          </a:xfrm>
        </p:grpSpPr>
        <p:sp>
          <p:nvSpPr>
            <p:cNvPr id="38" name="淘宝网Chenying0907出品 9"/>
            <p:cNvSpPr/>
            <p:nvPr/>
          </p:nvSpPr>
          <p:spPr>
            <a:xfrm rot="10800000">
              <a:off x="5541746" y="2869660"/>
              <a:ext cx="5109028" cy="1408957"/>
            </a:xfrm>
            <a:custGeom>
              <a:avLst/>
              <a:gdLst>
                <a:gd name="connsiteX0" fmla="*/ 5428342 w 5428342"/>
                <a:gd name="connsiteY0" fmla="*/ 1363579 h 1497017"/>
                <a:gd name="connsiteX1" fmla="*/ 5428342 w 5428342"/>
                <a:gd name="connsiteY1" fmla="*/ 914375 h 1497017"/>
                <a:gd name="connsiteX2" fmla="*/ 5428342 w 5428342"/>
                <a:gd name="connsiteY2" fmla="*/ 135851 h 1497017"/>
                <a:gd name="connsiteX3" fmla="*/ 5294904 w 5428342"/>
                <a:gd name="connsiteY3" fmla="*/ 2413 h 1497017"/>
                <a:gd name="connsiteX4" fmla="*/ 3605041 w 5428342"/>
                <a:gd name="connsiteY4" fmla="*/ 0 h 1497017"/>
                <a:gd name="connsiteX5" fmla="*/ 3392166 w 5428342"/>
                <a:gd name="connsiteY5" fmla="*/ 58972 h 1497017"/>
                <a:gd name="connsiteX6" fmla="*/ 2818407 w 5428342"/>
                <a:gd name="connsiteY6" fmla="*/ 395057 h 1497017"/>
                <a:gd name="connsiteX7" fmla="*/ 2609938 w 5428342"/>
                <a:gd name="connsiteY7" fmla="*/ 395057 h 1497017"/>
                <a:gd name="connsiteX8" fmla="*/ 2214473 w 5428342"/>
                <a:gd name="connsiteY8" fmla="*/ 166869 h 1497017"/>
                <a:gd name="connsiteX9" fmla="*/ 2121315 w 5428342"/>
                <a:gd name="connsiteY9" fmla="*/ 109372 h 1497017"/>
                <a:gd name="connsiteX10" fmla="*/ 2037624 w 5428342"/>
                <a:gd name="connsiteY10" fmla="*/ 58972 h 1497017"/>
                <a:gd name="connsiteX11" fmla="*/ 1824749 w 5428342"/>
                <a:gd name="connsiteY11" fmla="*/ 0 h 1497017"/>
                <a:gd name="connsiteX12" fmla="*/ 1230424 w 5428342"/>
                <a:gd name="connsiteY12" fmla="*/ 849 h 1497017"/>
                <a:gd name="connsiteX13" fmla="*/ 1230424 w 5428342"/>
                <a:gd name="connsiteY13" fmla="*/ 2413 h 1497017"/>
                <a:gd name="connsiteX14" fmla="*/ 133438 w 5428342"/>
                <a:gd name="connsiteY14" fmla="*/ 2413 h 1497017"/>
                <a:gd name="connsiteX15" fmla="*/ 0 w 5428342"/>
                <a:gd name="connsiteY15" fmla="*/ 135851 h 1497017"/>
                <a:gd name="connsiteX16" fmla="*/ 0 w 5428342"/>
                <a:gd name="connsiteY16" fmla="*/ 914375 h 1497017"/>
                <a:gd name="connsiteX17" fmla="*/ 0 w 5428342"/>
                <a:gd name="connsiteY17" fmla="*/ 1363579 h 1497017"/>
                <a:gd name="connsiteX18" fmla="*/ 133438 w 5428342"/>
                <a:gd name="connsiteY18" fmla="*/ 1497017 h 1497017"/>
                <a:gd name="connsiteX19" fmla="*/ 1686405 w 5428342"/>
                <a:gd name="connsiteY19" fmla="*/ 1497017 h 1497017"/>
                <a:gd name="connsiteX20" fmla="*/ 1686405 w 5428342"/>
                <a:gd name="connsiteY20" fmla="*/ 1496820 h 1497017"/>
                <a:gd name="connsiteX21" fmla="*/ 1824749 w 5428342"/>
                <a:gd name="connsiteY21" fmla="*/ 1497017 h 1497017"/>
                <a:gd name="connsiteX22" fmla="*/ 2037624 w 5428342"/>
                <a:gd name="connsiteY22" fmla="*/ 1438045 h 1497017"/>
                <a:gd name="connsiteX23" fmla="*/ 2121315 w 5428342"/>
                <a:gd name="connsiteY23" fmla="*/ 1387645 h 1497017"/>
                <a:gd name="connsiteX24" fmla="*/ 2154423 w 5428342"/>
                <a:gd name="connsiteY24" fmla="*/ 1367211 h 1497017"/>
                <a:gd name="connsiteX25" fmla="*/ 2609938 w 5428342"/>
                <a:gd name="connsiteY25" fmla="*/ 1104373 h 1497017"/>
                <a:gd name="connsiteX26" fmla="*/ 2818407 w 5428342"/>
                <a:gd name="connsiteY26" fmla="*/ 1104373 h 1497017"/>
                <a:gd name="connsiteX27" fmla="*/ 3119246 w 5428342"/>
                <a:gd name="connsiteY27" fmla="*/ 1277961 h 1497017"/>
                <a:gd name="connsiteX28" fmla="*/ 3119246 w 5428342"/>
                <a:gd name="connsiteY28" fmla="*/ 1280155 h 1497017"/>
                <a:gd name="connsiteX29" fmla="*/ 3180682 w 5428342"/>
                <a:gd name="connsiteY29" fmla="*/ 1317854 h 1497017"/>
                <a:gd name="connsiteX30" fmla="*/ 3377450 w 5428342"/>
                <a:gd name="connsiteY30" fmla="*/ 1438045 h 1497017"/>
                <a:gd name="connsiteX31" fmla="*/ 3590324 w 5428342"/>
                <a:gd name="connsiteY31" fmla="*/ 1497017 h 1497017"/>
                <a:gd name="connsiteX32" fmla="*/ 3630476 w 5428342"/>
                <a:gd name="connsiteY32" fmla="*/ 1496960 h 1497017"/>
                <a:gd name="connsiteX33" fmla="*/ 3630476 w 5428342"/>
                <a:gd name="connsiteY33" fmla="*/ 1497017 h 1497017"/>
                <a:gd name="connsiteX34" fmla="*/ 5294904 w 5428342"/>
                <a:gd name="connsiteY34" fmla="*/ 1497017 h 1497017"/>
                <a:gd name="connsiteX35" fmla="*/ 5428342 w 5428342"/>
                <a:gd name="connsiteY35" fmla="*/ 1363579 h 1497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428342" h="1497017">
                  <a:moveTo>
                    <a:pt x="5428342" y="1363579"/>
                  </a:moveTo>
                  <a:lnTo>
                    <a:pt x="5428342" y="914375"/>
                  </a:lnTo>
                  <a:lnTo>
                    <a:pt x="5428342" y="135851"/>
                  </a:lnTo>
                  <a:cubicBezTo>
                    <a:pt x="5428342" y="62155"/>
                    <a:pt x="5368600" y="2413"/>
                    <a:pt x="5294904" y="2413"/>
                  </a:cubicBezTo>
                  <a:lnTo>
                    <a:pt x="3605041" y="0"/>
                  </a:lnTo>
                  <a:cubicBezTo>
                    <a:pt x="3490656" y="2769"/>
                    <a:pt x="3467950" y="22427"/>
                    <a:pt x="3392166" y="58972"/>
                  </a:cubicBezTo>
                  <a:cubicBezTo>
                    <a:pt x="3279295" y="124100"/>
                    <a:pt x="2948779" y="339043"/>
                    <a:pt x="2818407" y="395057"/>
                  </a:cubicBezTo>
                  <a:cubicBezTo>
                    <a:pt x="2688036" y="451071"/>
                    <a:pt x="2667099" y="428663"/>
                    <a:pt x="2609938" y="395057"/>
                  </a:cubicBezTo>
                  <a:lnTo>
                    <a:pt x="2214473" y="166869"/>
                  </a:lnTo>
                  <a:lnTo>
                    <a:pt x="2121315" y="109372"/>
                  </a:lnTo>
                  <a:cubicBezTo>
                    <a:pt x="2087603" y="88662"/>
                    <a:pt x="2058788" y="71184"/>
                    <a:pt x="2037624" y="58972"/>
                  </a:cubicBezTo>
                  <a:cubicBezTo>
                    <a:pt x="1961840" y="22427"/>
                    <a:pt x="1939134" y="2769"/>
                    <a:pt x="1824749" y="0"/>
                  </a:cubicBezTo>
                  <a:lnTo>
                    <a:pt x="1230424" y="849"/>
                  </a:lnTo>
                  <a:lnTo>
                    <a:pt x="1230424" y="2413"/>
                  </a:lnTo>
                  <a:lnTo>
                    <a:pt x="133438" y="2413"/>
                  </a:lnTo>
                  <a:cubicBezTo>
                    <a:pt x="59742" y="2413"/>
                    <a:pt x="0" y="62155"/>
                    <a:pt x="0" y="135851"/>
                  </a:cubicBezTo>
                  <a:lnTo>
                    <a:pt x="0" y="914375"/>
                  </a:lnTo>
                  <a:lnTo>
                    <a:pt x="0" y="1363579"/>
                  </a:lnTo>
                  <a:cubicBezTo>
                    <a:pt x="0" y="1437275"/>
                    <a:pt x="59742" y="1497017"/>
                    <a:pt x="133438" y="1497017"/>
                  </a:cubicBezTo>
                  <a:lnTo>
                    <a:pt x="1686405" y="1497017"/>
                  </a:lnTo>
                  <a:lnTo>
                    <a:pt x="1686405" y="1496820"/>
                  </a:lnTo>
                  <a:lnTo>
                    <a:pt x="1824749" y="1497017"/>
                  </a:lnTo>
                  <a:cubicBezTo>
                    <a:pt x="1939134" y="1494248"/>
                    <a:pt x="1961840" y="1474590"/>
                    <a:pt x="2037624" y="1438045"/>
                  </a:cubicBezTo>
                  <a:cubicBezTo>
                    <a:pt x="2058788" y="1425834"/>
                    <a:pt x="2087603" y="1408355"/>
                    <a:pt x="2121315" y="1387645"/>
                  </a:cubicBezTo>
                  <a:lnTo>
                    <a:pt x="2154423" y="1367211"/>
                  </a:lnTo>
                  <a:lnTo>
                    <a:pt x="2609938" y="1104373"/>
                  </a:lnTo>
                  <a:cubicBezTo>
                    <a:pt x="2667099" y="1070767"/>
                    <a:pt x="2761246" y="1070767"/>
                    <a:pt x="2818407" y="1104373"/>
                  </a:cubicBezTo>
                  <a:lnTo>
                    <a:pt x="3119246" y="1277961"/>
                  </a:lnTo>
                  <a:lnTo>
                    <a:pt x="3119246" y="1280155"/>
                  </a:lnTo>
                  <a:lnTo>
                    <a:pt x="3180682" y="1317854"/>
                  </a:lnTo>
                  <a:cubicBezTo>
                    <a:pt x="3262190" y="1368131"/>
                    <a:pt x="3335123" y="1413622"/>
                    <a:pt x="3377450" y="1438045"/>
                  </a:cubicBezTo>
                  <a:cubicBezTo>
                    <a:pt x="3453233" y="1474590"/>
                    <a:pt x="3475939" y="1494248"/>
                    <a:pt x="3590324" y="1497017"/>
                  </a:cubicBezTo>
                  <a:lnTo>
                    <a:pt x="3630476" y="1496960"/>
                  </a:lnTo>
                  <a:lnTo>
                    <a:pt x="3630476" y="1497017"/>
                  </a:lnTo>
                  <a:lnTo>
                    <a:pt x="5294904" y="1497017"/>
                  </a:lnTo>
                  <a:cubicBezTo>
                    <a:pt x="5368600" y="1497017"/>
                    <a:pt x="5428342" y="1437275"/>
                    <a:pt x="5428342" y="1363579"/>
                  </a:cubicBezTo>
                  <a:close/>
                </a:path>
              </a:pathLst>
            </a:custGeom>
            <a:solidFill>
              <a:sysClr val="window" lastClr="FFFFFF">
                <a:alpha val="0"/>
              </a:sysClr>
            </a:solidFill>
            <a:ln w="25400" cap="flat" cmpd="sng" algn="ctr">
              <a:gradFill flip="none" rotWithShape="1">
                <a:gsLst>
                  <a:gs pos="59000">
                    <a:srgbClr val="FBFBFB"/>
                  </a:gs>
                  <a:gs pos="0">
                    <a:srgbClr val="C7C7C7"/>
                  </a:gs>
                </a:gsLst>
                <a:lin ang="2700000" scaled="1"/>
                <a:tileRect/>
              </a:grad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dirty="0" smtClean="0">
                <a:ln>
                  <a:noFill/>
                </a:ln>
                <a:solidFill>
                  <a:prstClr val="white"/>
                </a:solidFill>
                <a:effectLst/>
                <a:uLnTx/>
                <a:uFillTx/>
                <a:latin typeface="Calibri" panose="020F0502020204030204"/>
                <a:ea typeface="宋体"/>
                <a:cs typeface="+mn-cs"/>
              </a:endParaRPr>
            </a:p>
          </p:txBody>
        </p:sp>
        <p:sp>
          <p:nvSpPr>
            <p:cNvPr id="39" name="圆角淘宝网Chenying0907出品 25"/>
            <p:cNvSpPr/>
            <p:nvPr/>
          </p:nvSpPr>
          <p:spPr>
            <a:xfrm flipH="1">
              <a:off x="8399066" y="3076464"/>
              <a:ext cx="2017131" cy="985356"/>
            </a:xfrm>
            <a:custGeom>
              <a:avLst/>
              <a:gdLst>
                <a:gd name="connsiteX0" fmla="*/ 0 w 1706671"/>
                <a:gd name="connsiteY0" fmla="*/ 129861 h 1036320"/>
                <a:gd name="connsiteX1" fmla="*/ 129861 w 1706671"/>
                <a:gd name="connsiteY1" fmla="*/ 0 h 1036320"/>
                <a:gd name="connsiteX2" fmla="*/ 1576810 w 1706671"/>
                <a:gd name="connsiteY2" fmla="*/ 0 h 1036320"/>
                <a:gd name="connsiteX3" fmla="*/ 1706671 w 1706671"/>
                <a:gd name="connsiteY3" fmla="*/ 129861 h 1036320"/>
                <a:gd name="connsiteX4" fmla="*/ 1706671 w 1706671"/>
                <a:gd name="connsiteY4" fmla="*/ 906459 h 1036320"/>
                <a:gd name="connsiteX5" fmla="*/ 1576810 w 1706671"/>
                <a:gd name="connsiteY5" fmla="*/ 1036320 h 1036320"/>
                <a:gd name="connsiteX6" fmla="*/ 129861 w 1706671"/>
                <a:gd name="connsiteY6" fmla="*/ 1036320 h 1036320"/>
                <a:gd name="connsiteX7" fmla="*/ 0 w 1706671"/>
                <a:gd name="connsiteY7" fmla="*/ 906459 h 1036320"/>
                <a:gd name="connsiteX8" fmla="*/ 0 w 1706671"/>
                <a:gd name="connsiteY8" fmla="*/ 129861 h 1036320"/>
                <a:gd name="connsiteX0" fmla="*/ 0 w 2114558"/>
                <a:gd name="connsiteY0" fmla="*/ 129861 h 1036320"/>
                <a:gd name="connsiteX1" fmla="*/ 129861 w 2114558"/>
                <a:gd name="connsiteY1" fmla="*/ 0 h 1036320"/>
                <a:gd name="connsiteX2" fmla="*/ 1576810 w 2114558"/>
                <a:gd name="connsiteY2" fmla="*/ 0 h 1036320"/>
                <a:gd name="connsiteX3" fmla="*/ 1706671 w 2114558"/>
                <a:gd name="connsiteY3" fmla="*/ 129861 h 1036320"/>
                <a:gd name="connsiteX4" fmla="*/ 2114550 w 2114558"/>
                <a:gd name="connsiteY4" fmla="*/ 509588 h 1036320"/>
                <a:gd name="connsiteX5" fmla="*/ 1706671 w 2114558"/>
                <a:gd name="connsiteY5" fmla="*/ 906459 h 1036320"/>
                <a:gd name="connsiteX6" fmla="*/ 1576810 w 2114558"/>
                <a:gd name="connsiteY6" fmla="*/ 1036320 h 1036320"/>
                <a:gd name="connsiteX7" fmla="*/ 129861 w 2114558"/>
                <a:gd name="connsiteY7" fmla="*/ 1036320 h 1036320"/>
                <a:gd name="connsiteX8" fmla="*/ 0 w 2114558"/>
                <a:gd name="connsiteY8" fmla="*/ 906459 h 1036320"/>
                <a:gd name="connsiteX9" fmla="*/ 0 w 2114558"/>
                <a:gd name="connsiteY9" fmla="*/ 129861 h 1036320"/>
                <a:gd name="connsiteX0" fmla="*/ 0 w 2114560"/>
                <a:gd name="connsiteY0" fmla="*/ 129861 h 1036320"/>
                <a:gd name="connsiteX1" fmla="*/ 129861 w 2114560"/>
                <a:gd name="connsiteY1" fmla="*/ 0 h 1036320"/>
                <a:gd name="connsiteX2" fmla="*/ 1576810 w 2114560"/>
                <a:gd name="connsiteY2" fmla="*/ 0 h 1036320"/>
                <a:gd name="connsiteX3" fmla="*/ 1778109 w 2114560"/>
                <a:gd name="connsiteY3" fmla="*/ 148911 h 1036320"/>
                <a:gd name="connsiteX4" fmla="*/ 2114550 w 2114560"/>
                <a:gd name="connsiteY4" fmla="*/ 509588 h 1036320"/>
                <a:gd name="connsiteX5" fmla="*/ 1706671 w 2114560"/>
                <a:gd name="connsiteY5" fmla="*/ 906459 h 1036320"/>
                <a:gd name="connsiteX6" fmla="*/ 1576810 w 2114560"/>
                <a:gd name="connsiteY6" fmla="*/ 1036320 h 1036320"/>
                <a:gd name="connsiteX7" fmla="*/ 129861 w 2114560"/>
                <a:gd name="connsiteY7" fmla="*/ 1036320 h 1036320"/>
                <a:gd name="connsiteX8" fmla="*/ 0 w 2114560"/>
                <a:gd name="connsiteY8" fmla="*/ 906459 h 1036320"/>
                <a:gd name="connsiteX9" fmla="*/ 0 w 2114560"/>
                <a:gd name="connsiteY9" fmla="*/ 129861 h 1036320"/>
                <a:gd name="connsiteX0" fmla="*/ 0 w 2114567"/>
                <a:gd name="connsiteY0" fmla="*/ 129861 h 1036320"/>
                <a:gd name="connsiteX1" fmla="*/ 129861 w 2114567"/>
                <a:gd name="connsiteY1" fmla="*/ 0 h 1036320"/>
                <a:gd name="connsiteX2" fmla="*/ 1576810 w 2114567"/>
                <a:gd name="connsiteY2" fmla="*/ 0 h 1036320"/>
                <a:gd name="connsiteX3" fmla="*/ 1778109 w 2114567"/>
                <a:gd name="connsiteY3" fmla="*/ 148911 h 1036320"/>
                <a:gd name="connsiteX4" fmla="*/ 2114550 w 2114567"/>
                <a:gd name="connsiteY4" fmla="*/ 509588 h 1036320"/>
                <a:gd name="connsiteX5" fmla="*/ 1706671 w 2114567"/>
                <a:gd name="connsiteY5" fmla="*/ 906459 h 1036320"/>
                <a:gd name="connsiteX6" fmla="*/ 1576810 w 2114567"/>
                <a:gd name="connsiteY6" fmla="*/ 1036320 h 1036320"/>
                <a:gd name="connsiteX7" fmla="*/ 129861 w 2114567"/>
                <a:gd name="connsiteY7" fmla="*/ 1036320 h 1036320"/>
                <a:gd name="connsiteX8" fmla="*/ 0 w 2114567"/>
                <a:gd name="connsiteY8" fmla="*/ 906459 h 1036320"/>
                <a:gd name="connsiteX9" fmla="*/ 0 w 2114567"/>
                <a:gd name="connsiteY9" fmla="*/ 129861 h 1036320"/>
                <a:gd name="connsiteX0" fmla="*/ 0 w 2114568"/>
                <a:gd name="connsiteY0" fmla="*/ 129861 h 1036320"/>
                <a:gd name="connsiteX1" fmla="*/ 129861 w 2114568"/>
                <a:gd name="connsiteY1" fmla="*/ 0 h 1036320"/>
                <a:gd name="connsiteX2" fmla="*/ 1576810 w 2114568"/>
                <a:gd name="connsiteY2" fmla="*/ 0 h 1036320"/>
                <a:gd name="connsiteX3" fmla="*/ 1782872 w 2114568"/>
                <a:gd name="connsiteY3" fmla="*/ 129861 h 1036320"/>
                <a:gd name="connsiteX4" fmla="*/ 2114550 w 2114568"/>
                <a:gd name="connsiteY4" fmla="*/ 509588 h 1036320"/>
                <a:gd name="connsiteX5" fmla="*/ 1706671 w 2114568"/>
                <a:gd name="connsiteY5" fmla="*/ 906459 h 1036320"/>
                <a:gd name="connsiteX6" fmla="*/ 1576810 w 2114568"/>
                <a:gd name="connsiteY6" fmla="*/ 1036320 h 1036320"/>
                <a:gd name="connsiteX7" fmla="*/ 129861 w 2114568"/>
                <a:gd name="connsiteY7" fmla="*/ 1036320 h 1036320"/>
                <a:gd name="connsiteX8" fmla="*/ 0 w 2114568"/>
                <a:gd name="connsiteY8" fmla="*/ 906459 h 1036320"/>
                <a:gd name="connsiteX9" fmla="*/ 0 w 2114568"/>
                <a:gd name="connsiteY9" fmla="*/ 129861 h 1036320"/>
                <a:gd name="connsiteX0" fmla="*/ 0 w 2114568"/>
                <a:gd name="connsiteY0" fmla="*/ 129861 h 1036320"/>
                <a:gd name="connsiteX1" fmla="*/ 129861 w 2114568"/>
                <a:gd name="connsiteY1" fmla="*/ 0 h 1036320"/>
                <a:gd name="connsiteX2" fmla="*/ 1576810 w 2114568"/>
                <a:gd name="connsiteY2" fmla="*/ 0 h 1036320"/>
                <a:gd name="connsiteX3" fmla="*/ 1782872 w 2114568"/>
                <a:gd name="connsiteY3" fmla="*/ 129861 h 1036320"/>
                <a:gd name="connsiteX4" fmla="*/ 2114550 w 2114568"/>
                <a:gd name="connsiteY4" fmla="*/ 509588 h 1036320"/>
                <a:gd name="connsiteX5" fmla="*/ 1706671 w 2114568"/>
                <a:gd name="connsiteY5" fmla="*/ 906459 h 1036320"/>
                <a:gd name="connsiteX6" fmla="*/ 1576810 w 2114568"/>
                <a:gd name="connsiteY6" fmla="*/ 1036320 h 1036320"/>
                <a:gd name="connsiteX7" fmla="*/ 129861 w 2114568"/>
                <a:gd name="connsiteY7" fmla="*/ 1036320 h 1036320"/>
                <a:gd name="connsiteX8" fmla="*/ 0 w 2114568"/>
                <a:gd name="connsiteY8" fmla="*/ 906459 h 1036320"/>
                <a:gd name="connsiteX9" fmla="*/ 0 w 2114568"/>
                <a:gd name="connsiteY9" fmla="*/ 129861 h 1036320"/>
                <a:gd name="connsiteX0" fmla="*/ 0 w 2114571"/>
                <a:gd name="connsiteY0" fmla="*/ 129861 h 1036320"/>
                <a:gd name="connsiteX1" fmla="*/ 129861 w 2114571"/>
                <a:gd name="connsiteY1" fmla="*/ 0 h 1036320"/>
                <a:gd name="connsiteX2" fmla="*/ 1576810 w 2114571"/>
                <a:gd name="connsiteY2" fmla="*/ 0 h 1036320"/>
                <a:gd name="connsiteX3" fmla="*/ 1811447 w 2114571"/>
                <a:gd name="connsiteY3" fmla="*/ 120336 h 1036320"/>
                <a:gd name="connsiteX4" fmla="*/ 2114550 w 2114571"/>
                <a:gd name="connsiteY4" fmla="*/ 509588 h 1036320"/>
                <a:gd name="connsiteX5" fmla="*/ 1706671 w 2114571"/>
                <a:gd name="connsiteY5" fmla="*/ 906459 h 1036320"/>
                <a:gd name="connsiteX6" fmla="*/ 1576810 w 2114571"/>
                <a:gd name="connsiteY6" fmla="*/ 1036320 h 1036320"/>
                <a:gd name="connsiteX7" fmla="*/ 129861 w 2114571"/>
                <a:gd name="connsiteY7" fmla="*/ 1036320 h 1036320"/>
                <a:gd name="connsiteX8" fmla="*/ 0 w 2114571"/>
                <a:gd name="connsiteY8" fmla="*/ 906459 h 1036320"/>
                <a:gd name="connsiteX9" fmla="*/ 0 w 2114571"/>
                <a:gd name="connsiteY9" fmla="*/ 129861 h 1036320"/>
                <a:gd name="connsiteX0" fmla="*/ 0 w 2114571"/>
                <a:gd name="connsiteY0" fmla="*/ 129861 h 1036320"/>
                <a:gd name="connsiteX1" fmla="*/ 129861 w 2114571"/>
                <a:gd name="connsiteY1" fmla="*/ 0 h 1036320"/>
                <a:gd name="connsiteX2" fmla="*/ 1576810 w 2114571"/>
                <a:gd name="connsiteY2" fmla="*/ 0 h 1036320"/>
                <a:gd name="connsiteX3" fmla="*/ 1811447 w 2114571"/>
                <a:gd name="connsiteY3" fmla="*/ 120336 h 1036320"/>
                <a:gd name="connsiteX4" fmla="*/ 2114550 w 2114571"/>
                <a:gd name="connsiteY4" fmla="*/ 509588 h 1036320"/>
                <a:gd name="connsiteX5" fmla="*/ 1706671 w 2114571"/>
                <a:gd name="connsiteY5" fmla="*/ 906459 h 1036320"/>
                <a:gd name="connsiteX6" fmla="*/ 1576810 w 2114571"/>
                <a:gd name="connsiteY6" fmla="*/ 1036320 h 1036320"/>
                <a:gd name="connsiteX7" fmla="*/ 129861 w 2114571"/>
                <a:gd name="connsiteY7" fmla="*/ 1036320 h 1036320"/>
                <a:gd name="connsiteX8" fmla="*/ 0 w 2114571"/>
                <a:gd name="connsiteY8" fmla="*/ 906459 h 1036320"/>
                <a:gd name="connsiteX9" fmla="*/ 0 w 2114571"/>
                <a:gd name="connsiteY9" fmla="*/ 129861 h 1036320"/>
                <a:gd name="connsiteX0" fmla="*/ 0 w 2114581"/>
                <a:gd name="connsiteY0" fmla="*/ 129861 h 1036320"/>
                <a:gd name="connsiteX1" fmla="*/ 129861 w 2114581"/>
                <a:gd name="connsiteY1" fmla="*/ 0 h 1036320"/>
                <a:gd name="connsiteX2" fmla="*/ 1576810 w 2114581"/>
                <a:gd name="connsiteY2" fmla="*/ 0 h 1036320"/>
                <a:gd name="connsiteX3" fmla="*/ 1811447 w 2114581"/>
                <a:gd name="connsiteY3" fmla="*/ 120336 h 1036320"/>
                <a:gd name="connsiteX4" fmla="*/ 2114550 w 2114581"/>
                <a:gd name="connsiteY4" fmla="*/ 509588 h 1036320"/>
                <a:gd name="connsiteX5" fmla="*/ 1706671 w 2114581"/>
                <a:gd name="connsiteY5" fmla="*/ 906459 h 1036320"/>
                <a:gd name="connsiteX6" fmla="*/ 1576810 w 2114581"/>
                <a:gd name="connsiteY6" fmla="*/ 1036320 h 1036320"/>
                <a:gd name="connsiteX7" fmla="*/ 129861 w 2114581"/>
                <a:gd name="connsiteY7" fmla="*/ 1036320 h 1036320"/>
                <a:gd name="connsiteX8" fmla="*/ 0 w 2114581"/>
                <a:gd name="connsiteY8" fmla="*/ 906459 h 1036320"/>
                <a:gd name="connsiteX9" fmla="*/ 0 w 2114581"/>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98"/>
                <a:gd name="connsiteY0" fmla="*/ 129861 h 1036320"/>
                <a:gd name="connsiteX1" fmla="*/ 129861 w 2114598"/>
                <a:gd name="connsiteY1" fmla="*/ 0 h 1036320"/>
                <a:gd name="connsiteX2" fmla="*/ 1576810 w 2114598"/>
                <a:gd name="connsiteY2" fmla="*/ 0 h 1036320"/>
                <a:gd name="connsiteX3" fmla="*/ 1811447 w 2114598"/>
                <a:gd name="connsiteY3" fmla="*/ 120336 h 1036320"/>
                <a:gd name="connsiteX4" fmla="*/ 2114550 w 2114598"/>
                <a:gd name="connsiteY4" fmla="*/ 509588 h 1036320"/>
                <a:gd name="connsiteX5" fmla="*/ 1782871 w 2114598"/>
                <a:gd name="connsiteY5" fmla="*/ 939796 h 1036320"/>
                <a:gd name="connsiteX6" fmla="*/ 1576810 w 2114598"/>
                <a:gd name="connsiteY6" fmla="*/ 1036320 h 1036320"/>
                <a:gd name="connsiteX7" fmla="*/ 129861 w 2114598"/>
                <a:gd name="connsiteY7" fmla="*/ 1036320 h 1036320"/>
                <a:gd name="connsiteX8" fmla="*/ 0 w 2114598"/>
                <a:gd name="connsiteY8" fmla="*/ 906459 h 1036320"/>
                <a:gd name="connsiteX9" fmla="*/ 0 w 2114598"/>
                <a:gd name="connsiteY9" fmla="*/ 129861 h 1036320"/>
                <a:gd name="connsiteX0" fmla="*/ 0 w 2114598"/>
                <a:gd name="connsiteY0" fmla="*/ 129861 h 1036320"/>
                <a:gd name="connsiteX1" fmla="*/ 129861 w 2114598"/>
                <a:gd name="connsiteY1" fmla="*/ 0 h 1036320"/>
                <a:gd name="connsiteX2" fmla="*/ 1576810 w 2114598"/>
                <a:gd name="connsiteY2" fmla="*/ 0 h 1036320"/>
                <a:gd name="connsiteX3" fmla="*/ 1811447 w 2114598"/>
                <a:gd name="connsiteY3" fmla="*/ 120336 h 1036320"/>
                <a:gd name="connsiteX4" fmla="*/ 2114550 w 2114598"/>
                <a:gd name="connsiteY4" fmla="*/ 509588 h 1036320"/>
                <a:gd name="connsiteX5" fmla="*/ 1782871 w 2114598"/>
                <a:gd name="connsiteY5" fmla="*/ 939796 h 1036320"/>
                <a:gd name="connsiteX6" fmla="*/ 1576810 w 2114598"/>
                <a:gd name="connsiteY6" fmla="*/ 1036320 h 1036320"/>
                <a:gd name="connsiteX7" fmla="*/ 129861 w 2114598"/>
                <a:gd name="connsiteY7" fmla="*/ 1036320 h 1036320"/>
                <a:gd name="connsiteX8" fmla="*/ 0 w 2114598"/>
                <a:gd name="connsiteY8" fmla="*/ 906459 h 1036320"/>
                <a:gd name="connsiteX9" fmla="*/ 0 w 2114598"/>
                <a:gd name="connsiteY9" fmla="*/ 129861 h 1036320"/>
                <a:gd name="connsiteX0" fmla="*/ 0 w 2114614"/>
                <a:gd name="connsiteY0" fmla="*/ 129861 h 1036320"/>
                <a:gd name="connsiteX1" fmla="*/ 129861 w 2114614"/>
                <a:gd name="connsiteY1" fmla="*/ 0 h 1036320"/>
                <a:gd name="connsiteX2" fmla="*/ 1576810 w 2114614"/>
                <a:gd name="connsiteY2" fmla="*/ 0 h 1036320"/>
                <a:gd name="connsiteX3" fmla="*/ 1811447 w 2114614"/>
                <a:gd name="connsiteY3" fmla="*/ 120336 h 1036320"/>
                <a:gd name="connsiteX4" fmla="*/ 2114550 w 2114614"/>
                <a:gd name="connsiteY4" fmla="*/ 509588 h 1036320"/>
                <a:gd name="connsiteX5" fmla="*/ 1782871 w 2114614"/>
                <a:gd name="connsiteY5" fmla="*/ 939796 h 1036320"/>
                <a:gd name="connsiteX6" fmla="*/ 1576810 w 2114614"/>
                <a:gd name="connsiteY6" fmla="*/ 1036320 h 1036320"/>
                <a:gd name="connsiteX7" fmla="*/ 129861 w 2114614"/>
                <a:gd name="connsiteY7" fmla="*/ 1036320 h 1036320"/>
                <a:gd name="connsiteX8" fmla="*/ 0 w 2114614"/>
                <a:gd name="connsiteY8" fmla="*/ 906459 h 1036320"/>
                <a:gd name="connsiteX9" fmla="*/ 0 w 2114614"/>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82871 w 2114586"/>
                <a:gd name="connsiteY5" fmla="*/ 939796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806683 w 2114586"/>
                <a:gd name="connsiteY5" fmla="*/ 944558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731"/>
                <a:gd name="connsiteY0" fmla="*/ 129861 h 1036320"/>
                <a:gd name="connsiteX1" fmla="*/ 129861 w 2114731"/>
                <a:gd name="connsiteY1" fmla="*/ 0 h 1036320"/>
                <a:gd name="connsiteX2" fmla="*/ 1576810 w 2114731"/>
                <a:gd name="connsiteY2" fmla="*/ 0 h 1036320"/>
                <a:gd name="connsiteX3" fmla="*/ 1811447 w 2114731"/>
                <a:gd name="connsiteY3" fmla="*/ 120336 h 1036320"/>
                <a:gd name="connsiteX4" fmla="*/ 2114550 w 2114731"/>
                <a:gd name="connsiteY4" fmla="*/ 509588 h 1036320"/>
                <a:gd name="connsiteX5" fmla="*/ 1806683 w 2114731"/>
                <a:gd name="connsiteY5" fmla="*/ 944558 h 1036320"/>
                <a:gd name="connsiteX6" fmla="*/ 1576810 w 2114731"/>
                <a:gd name="connsiteY6" fmla="*/ 1036320 h 1036320"/>
                <a:gd name="connsiteX7" fmla="*/ 129861 w 2114731"/>
                <a:gd name="connsiteY7" fmla="*/ 1036320 h 1036320"/>
                <a:gd name="connsiteX8" fmla="*/ 0 w 2114731"/>
                <a:gd name="connsiteY8" fmla="*/ 906459 h 1036320"/>
                <a:gd name="connsiteX9" fmla="*/ 0 w 2114731"/>
                <a:gd name="connsiteY9" fmla="*/ 129861 h 1036320"/>
                <a:gd name="connsiteX0" fmla="*/ 0 w 2143202"/>
                <a:gd name="connsiteY0" fmla="*/ 129861 h 1036320"/>
                <a:gd name="connsiteX1" fmla="*/ 129861 w 2143202"/>
                <a:gd name="connsiteY1" fmla="*/ 0 h 1036320"/>
                <a:gd name="connsiteX2" fmla="*/ 1576810 w 2143202"/>
                <a:gd name="connsiteY2" fmla="*/ 0 h 1036320"/>
                <a:gd name="connsiteX3" fmla="*/ 1811447 w 2143202"/>
                <a:gd name="connsiteY3" fmla="*/ 120336 h 1036320"/>
                <a:gd name="connsiteX4" fmla="*/ 2143125 w 2143202"/>
                <a:gd name="connsiteY4" fmla="*/ 509588 h 1036320"/>
                <a:gd name="connsiteX5" fmla="*/ 1806683 w 2143202"/>
                <a:gd name="connsiteY5" fmla="*/ 944558 h 1036320"/>
                <a:gd name="connsiteX6" fmla="*/ 1576810 w 2143202"/>
                <a:gd name="connsiteY6" fmla="*/ 1036320 h 1036320"/>
                <a:gd name="connsiteX7" fmla="*/ 129861 w 2143202"/>
                <a:gd name="connsiteY7" fmla="*/ 1036320 h 1036320"/>
                <a:gd name="connsiteX8" fmla="*/ 0 w 2143202"/>
                <a:gd name="connsiteY8" fmla="*/ 906459 h 1036320"/>
                <a:gd name="connsiteX9" fmla="*/ 0 w 2143202"/>
                <a:gd name="connsiteY9" fmla="*/ 129861 h 1036320"/>
                <a:gd name="connsiteX0" fmla="*/ 0 w 2143202"/>
                <a:gd name="connsiteY0" fmla="*/ 129861 h 1036320"/>
                <a:gd name="connsiteX1" fmla="*/ 129861 w 2143202"/>
                <a:gd name="connsiteY1" fmla="*/ 0 h 1036320"/>
                <a:gd name="connsiteX2" fmla="*/ 1576810 w 2143202"/>
                <a:gd name="connsiteY2" fmla="*/ 0 h 1036320"/>
                <a:gd name="connsiteX3" fmla="*/ 1840022 w 2143202"/>
                <a:gd name="connsiteY3" fmla="*/ 107636 h 1036320"/>
                <a:gd name="connsiteX4" fmla="*/ 2143125 w 2143202"/>
                <a:gd name="connsiteY4" fmla="*/ 509588 h 1036320"/>
                <a:gd name="connsiteX5" fmla="*/ 1806683 w 2143202"/>
                <a:gd name="connsiteY5" fmla="*/ 944558 h 1036320"/>
                <a:gd name="connsiteX6" fmla="*/ 1576810 w 2143202"/>
                <a:gd name="connsiteY6" fmla="*/ 1036320 h 1036320"/>
                <a:gd name="connsiteX7" fmla="*/ 129861 w 2143202"/>
                <a:gd name="connsiteY7" fmla="*/ 1036320 h 1036320"/>
                <a:gd name="connsiteX8" fmla="*/ 0 w 2143202"/>
                <a:gd name="connsiteY8" fmla="*/ 906459 h 1036320"/>
                <a:gd name="connsiteX9" fmla="*/ 0 w 2143202"/>
                <a:gd name="connsiteY9" fmla="*/ 129861 h 1036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43202" h="1036320">
                  <a:moveTo>
                    <a:pt x="0" y="129861"/>
                  </a:moveTo>
                  <a:cubicBezTo>
                    <a:pt x="0" y="58141"/>
                    <a:pt x="58141" y="0"/>
                    <a:pt x="129861" y="0"/>
                  </a:cubicBezTo>
                  <a:lnTo>
                    <a:pt x="1576810" y="0"/>
                  </a:lnTo>
                  <a:cubicBezTo>
                    <a:pt x="1648530" y="0"/>
                    <a:pt x="1782872" y="69254"/>
                    <a:pt x="1840022" y="107636"/>
                  </a:cubicBezTo>
                  <a:cubicBezTo>
                    <a:pt x="2052180" y="223100"/>
                    <a:pt x="2145278" y="375075"/>
                    <a:pt x="2143125" y="509588"/>
                  </a:cubicBezTo>
                  <a:cubicBezTo>
                    <a:pt x="2145278" y="633941"/>
                    <a:pt x="2104568" y="794805"/>
                    <a:pt x="1806683" y="944558"/>
                  </a:cubicBezTo>
                  <a:cubicBezTo>
                    <a:pt x="1720959" y="1021040"/>
                    <a:pt x="1648530" y="1036320"/>
                    <a:pt x="1576810" y="1036320"/>
                  </a:cubicBezTo>
                  <a:lnTo>
                    <a:pt x="129861" y="1036320"/>
                  </a:lnTo>
                  <a:cubicBezTo>
                    <a:pt x="58141" y="1036320"/>
                    <a:pt x="0" y="978179"/>
                    <a:pt x="0" y="906459"/>
                  </a:cubicBezTo>
                  <a:lnTo>
                    <a:pt x="0" y="129861"/>
                  </a:lnTo>
                  <a:close/>
                </a:path>
              </a:pathLst>
            </a:custGeom>
            <a:solidFill>
              <a:srgbClr val="E8707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0" name="圆角淘宝网Chenying0907出品 25"/>
            <p:cNvSpPr/>
            <p:nvPr/>
          </p:nvSpPr>
          <p:spPr>
            <a:xfrm>
              <a:off x="5760895" y="3076464"/>
              <a:ext cx="2055241" cy="985354"/>
            </a:xfrm>
            <a:custGeom>
              <a:avLst/>
              <a:gdLst>
                <a:gd name="connsiteX0" fmla="*/ 0 w 1706671"/>
                <a:gd name="connsiteY0" fmla="*/ 129861 h 1036320"/>
                <a:gd name="connsiteX1" fmla="*/ 129861 w 1706671"/>
                <a:gd name="connsiteY1" fmla="*/ 0 h 1036320"/>
                <a:gd name="connsiteX2" fmla="*/ 1576810 w 1706671"/>
                <a:gd name="connsiteY2" fmla="*/ 0 h 1036320"/>
                <a:gd name="connsiteX3" fmla="*/ 1706671 w 1706671"/>
                <a:gd name="connsiteY3" fmla="*/ 129861 h 1036320"/>
                <a:gd name="connsiteX4" fmla="*/ 1706671 w 1706671"/>
                <a:gd name="connsiteY4" fmla="*/ 906459 h 1036320"/>
                <a:gd name="connsiteX5" fmla="*/ 1576810 w 1706671"/>
                <a:gd name="connsiteY5" fmla="*/ 1036320 h 1036320"/>
                <a:gd name="connsiteX6" fmla="*/ 129861 w 1706671"/>
                <a:gd name="connsiteY6" fmla="*/ 1036320 h 1036320"/>
                <a:gd name="connsiteX7" fmla="*/ 0 w 1706671"/>
                <a:gd name="connsiteY7" fmla="*/ 906459 h 1036320"/>
                <a:gd name="connsiteX8" fmla="*/ 0 w 1706671"/>
                <a:gd name="connsiteY8" fmla="*/ 129861 h 1036320"/>
                <a:gd name="connsiteX0" fmla="*/ 0 w 2114558"/>
                <a:gd name="connsiteY0" fmla="*/ 129861 h 1036320"/>
                <a:gd name="connsiteX1" fmla="*/ 129861 w 2114558"/>
                <a:gd name="connsiteY1" fmla="*/ 0 h 1036320"/>
                <a:gd name="connsiteX2" fmla="*/ 1576810 w 2114558"/>
                <a:gd name="connsiteY2" fmla="*/ 0 h 1036320"/>
                <a:gd name="connsiteX3" fmla="*/ 1706671 w 2114558"/>
                <a:gd name="connsiteY3" fmla="*/ 129861 h 1036320"/>
                <a:gd name="connsiteX4" fmla="*/ 2114550 w 2114558"/>
                <a:gd name="connsiteY4" fmla="*/ 509588 h 1036320"/>
                <a:gd name="connsiteX5" fmla="*/ 1706671 w 2114558"/>
                <a:gd name="connsiteY5" fmla="*/ 906459 h 1036320"/>
                <a:gd name="connsiteX6" fmla="*/ 1576810 w 2114558"/>
                <a:gd name="connsiteY6" fmla="*/ 1036320 h 1036320"/>
                <a:gd name="connsiteX7" fmla="*/ 129861 w 2114558"/>
                <a:gd name="connsiteY7" fmla="*/ 1036320 h 1036320"/>
                <a:gd name="connsiteX8" fmla="*/ 0 w 2114558"/>
                <a:gd name="connsiteY8" fmla="*/ 906459 h 1036320"/>
                <a:gd name="connsiteX9" fmla="*/ 0 w 2114558"/>
                <a:gd name="connsiteY9" fmla="*/ 129861 h 1036320"/>
                <a:gd name="connsiteX0" fmla="*/ 0 w 2114560"/>
                <a:gd name="connsiteY0" fmla="*/ 129861 h 1036320"/>
                <a:gd name="connsiteX1" fmla="*/ 129861 w 2114560"/>
                <a:gd name="connsiteY1" fmla="*/ 0 h 1036320"/>
                <a:gd name="connsiteX2" fmla="*/ 1576810 w 2114560"/>
                <a:gd name="connsiteY2" fmla="*/ 0 h 1036320"/>
                <a:gd name="connsiteX3" fmla="*/ 1778109 w 2114560"/>
                <a:gd name="connsiteY3" fmla="*/ 148911 h 1036320"/>
                <a:gd name="connsiteX4" fmla="*/ 2114550 w 2114560"/>
                <a:gd name="connsiteY4" fmla="*/ 509588 h 1036320"/>
                <a:gd name="connsiteX5" fmla="*/ 1706671 w 2114560"/>
                <a:gd name="connsiteY5" fmla="*/ 906459 h 1036320"/>
                <a:gd name="connsiteX6" fmla="*/ 1576810 w 2114560"/>
                <a:gd name="connsiteY6" fmla="*/ 1036320 h 1036320"/>
                <a:gd name="connsiteX7" fmla="*/ 129861 w 2114560"/>
                <a:gd name="connsiteY7" fmla="*/ 1036320 h 1036320"/>
                <a:gd name="connsiteX8" fmla="*/ 0 w 2114560"/>
                <a:gd name="connsiteY8" fmla="*/ 906459 h 1036320"/>
                <a:gd name="connsiteX9" fmla="*/ 0 w 2114560"/>
                <a:gd name="connsiteY9" fmla="*/ 129861 h 1036320"/>
                <a:gd name="connsiteX0" fmla="*/ 0 w 2114567"/>
                <a:gd name="connsiteY0" fmla="*/ 129861 h 1036320"/>
                <a:gd name="connsiteX1" fmla="*/ 129861 w 2114567"/>
                <a:gd name="connsiteY1" fmla="*/ 0 h 1036320"/>
                <a:gd name="connsiteX2" fmla="*/ 1576810 w 2114567"/>
                <a:gd name="connsiteY2" fmla="*/ 0 h 1036320"/>
                <a:gd name="connsiteX3" fmla="*/ 1778109 w 2114567"/>
                <a:gd name="connsiteY3" fmla="*/ 148911 h 1036320"/>
                <a:gd name="connsiteX4" fmla="*/ 2114550 w 2114567"/>
                <a:gd name="connsiteY4" fmla="*/ 509588 h 1036320"/>
                <a:gd name="connsiteX5" fmla="*/ 1706671 w 2114567"/>
                <a:gd name="connsiteY5" fmla="*/ 906459 h 1036320"/>
                <a:gd name="connsiteX6" fmla="*/ 1576810 w 2114567"/>
                <a:gd name="connsiteY6" fmla="*/ 1036320 h 1036320"/>
                <a:gd name="connsiteX7" fmla="*/ 129861 w 2114567"/>
                <a:gd name="connsiteY7" fmla="*/ 1036320 h 1036320"/>
                <a:gd name="connsiteX8" fmla="*/ 0 w 2114567"/>
                <a:gd name="connsiteY8" fmla="*/ 906459 h 1036320"/>
                <a:gd name="connsiteX9" fmla="*/ 0 w 2114567"/>
                <a:gd name="connsiteY9" fmla="*/ 129861 h 1036320"/>
                <a:gd name="connsiteX0" fmla="*/ 0 w 2114568"/>
                <a:gd name="connsiteY0" fmla="*/ 129861 h 1036320"/>
                <a:gd name="connsiteX1" fmla="*/ 129861 w 2114568"/>
                <a:gd name="connsiteY1" fmla="*/ 0 h 1036320"/>
                <a:gd name="connsiteX2" fmla="*/ 1576810 w 2114568"/>
                <a:gd name="connsiteY2" fmla="*/ 0 h 1036320"/>
                <a:gd name="connsiteX3" fmla="*/ 1782872 w 2114568"/>
                <a:gd name="connsiteY3" fmla="*/ 129861 h 1036320"/>
                <a:gd name="connsiteX4" fmla="*/ 2114550 w 2114568"/>
                <a:gd name="connsiteY4" fmla="*/ 509588 h 1036320"/>
                <a:gd name="connsiteX5" fmla="*/ 1706671 w 2114568"/>
                <a:gd name="connsiteY5" fmla="*/ 906459 h 1036320"/>
                <a:gd name="connsiteX6" fmla="*/ 1576810 w 2114568"/>
                <a:gd name="connsiteY6" fmla="*/ 1036320 h 1036320"/>
                <a:gd name="connsiteX7" fmla="*/ 129861 w 2114568"/>
                <a:gd name="connsiteY7" fmla="*/ 1036320 h 1036320"/>
                <a:gd name="connsiteX8" fmla="*/ 0 w 2114568"/>
                <a:gd name="connsiteY8" fmla="*/ 906459 h 1036320"/>
                <a:gd name="connsiteX9" fmla="*/ 0 w 2114568"/>
                <a:gd name="connsiteY9" fmla="*/ 129861 h 1036320"/>
                <a:gd name="connsiteX0" fmla="*/ 0 w 2114568"/>
                <a:gd name="connsiteY0" fmla="*/ 129861 h 1036320"/>
                <a:gd name="connsiteX1" fmla="*/ 129861 w 2114568"/>
                <a:gd name="connsiteY1" fmla="*/ 0 h 1036320"/>
                <a:gd name="connsiteX2" fmla="*/ 1576810 w 2114568"/>
                <a:gd name="connsiteY2" fmla="*/ 0 h 1036320"/>
                <a:gd name="connsiteX3" fmla="*/ 1782872 w 2114568"/>
                <a:gd name="connsiteY3" fmla="*/ 129861 h 1036320"/>
                <a:gd name="connsiteX4" fmla="*/ 2114550 w 2114568"/>
                <a:gd name="connsiteY4" fmla="*/ 509588 h 1036320"/>
                <a:gd name="connsiteX5" fmla="*/ 1706671 w 2114568"/>
                <a:gd name="connsiteY5" fmla="*/ 906459 h 1036320"/>
                <a:gd name="connsiteX6" fmla="*/ 1576810 w 2114568"/>
                <a:gd name="connsiteY6" fmla="*/ 1036320 h 1036320"/>
                <a:gd name="connsiteX7" fmla="*/ 129861 w 2114568"/>
                <a:gd name="connsiteY7" fmla="*/ 1036320 h 1036320"/>
                <a:gd name="connsiteX8" fmla="*/ 0 w 2114568"/>
                <a:gd name="connsiteY8" fmla="*/ 906459 h 1036320"/>
                <a:gd name="connsiteX9" fmla="*/ 0 w 2114568"/>
                <a:gd name="connsiteY9" fmla="*/ 129861 h 1036320"/>
                <a:gd name="connsiteX0" fmla="*/ 0 w 2114571"/>
                <a:gd name="connsiteY0" fmla="*/ 129861 h 1036320"/>
                <a:gd name="connsiteX1" fmla="*/ 129861 w 2114571"/>
                <a:gd name="connsiteY1" fmla="*/ 0 h 1036320"/>
                <a:gd name="connsiteX2" fmla="*/ 1576810 w 2114571"/>
                <a:gd name="connsiteY2" fmla="*/ 0 h 1036320"/>
                <a:gd name="connsiteX3" fmla="*/ 1811447 w 2114571"/>
                <a:gd name="connsiteY3" fmla="*/ 120336 h 1036320"/>
                <a:gd name="connsiteX4" fmla="*/ 2114550 w 2114571"/>
                <a:gd name="connsiteY4" fmla="*/ 509588 h 1036320"/>
                <a:gd name="connsiteX5" fmla="*/ 1706671 w 2114571"/>
                <a:gd name="connsiteY5" fmla="*/ 906459 h 1036320"/>
                <a:gd name="connsiteX6" fmla="*/ 1576810 w 2114571"/>
                <a:gd name="connsiteY6" fmla="*/ 1036320 h 1036320"/>
                <a:gd name="connsiteX7" fmla="*/ 129861 w 2114571"/>
                <a:gd name="connsiteY7" fmla="*/ 1036320 h 1036320"/>
                <a:gd name="connsiteX8" fmla="*/ 0 w 2114571"/>
                <a:gd name="connsiteY8" fmla="*/ 906459 h 1036320"/>
                <a:gd name="connsiteX9" fmla="*/ 0 w 2114571"/>
                <a:gd name="connsiteY9" fmla="*/ 129861 h 1036320"/>
                <a:gd name="connsiteX0" fmla="*/ 0 w 2114571"/>
                <a:gd name="connsiteY0" fmla="*/ 129861 h 1036320"/>
                <a:gd name="connsiteX1" fmla="*/ 129861 w 2114571"/>
                <a:gd name="connsiteY1" fmla="*/ 0 h 1036320"/>
                <a:gd name="connsiteX2" fmla="*/ 1576810 w 2114571"/>
                <a:gd name="connsiteY2" fmla="*/ 0 h 1036320"/>
                <a:gd name="connsiteX3" fmla="*/ 1811447 w 2114571"/>
                <a:gd name="connsiteY3" fmla="*/ 120336 h 1036320"/>
                <a:gd name="connsiteX4" fmla="*/ 2114550 w 2114571"/>
                <a:gd name="connsiteY4" fmla="*/ 509588 h 1036320"/>
                <a:gd name="connsiteX5" fmla="*/ 1706671 w 2114571"/>
                <a:gd name="connsiteY5" fmla="*/ 906459 h 1036320"/>
                <a:gd name="connsiteX6" fmla="*/ 1576810 w 2114571"/>
                <a:gd name="connsiteY6" fmla="*/ 1036320 h 1036320"/>
                <a:gd name="connsiteX7" fmla="*/ 129861 w 2114571"/>
                <a:gd name="connsiteY7" fmla="*/ 1036320 h 1036320"/>
                <a:gd name="connsiteX8" fmla="*/ 0 w 2114571"/>
                <a:gd name="connsiteY8" fmla="*/ 906459 h 1036320"/>
                <a:gd name="connsiteX9" fmla="*/ 0 w 2114571"/>
                <a:gd name="connsiteY9" fmla="*/ 129861 h 1036320"/>
                <a:gd name="connsiteX0" fmla="*/ 0 w 2114581"/>
                <a:gd name="connsiteY0" fmla="*/ 129861 h 1036320"/>
                <a:gd name="connsiteX1" fmla="*/ 129861 w 2114581"/>
                <a:gd name="connsiteY1" fmla="*/ 0 h 1036320"/>
                <a:gd name="connsiteX2" fmla="*/ 1576810 w 2114581"/>
                <a:gd name="connsiteY2" fmla="*/ 0 h 1036320"/>
                <a:gd name="connsiteX3" fmla="*/ 1811447 w 2114581"/>
                <a:gd name="connsiteY3" fmla="*/ 120336 h 1036320"/>
                <a:gd name="connsiteX4" fmla="*/ 2114550 w 2114581"/>
                <a:gd name="connsiteY4" fmla="*/ 509588 h 1036320"/>
                <a:gd name="connsiteX5" fmla="*/ 1706671 w 2114581"/>
                <a:gd name="connsiteY5" fmla="*/ 906459 h 1036320"/>
                <a:gd name="connsiteX6" fmla="*/ 1576810 w 2114581"/>
                <a:gd name="connsiteY6" fmla="*/ 1036320 h 1036320"/>
                <a:gd name="connsiteX7" fmla="*/ 129861 w 2114581"/>
                <a:gd name="connsiteY7" fmla="*/ 1036320 h 1036320"/>
                <a:gd name="connsiteX8" fmla="*/ 0 w 2114581"/>
                <a:gd name="connsiteY8" fmla="*/ 906459 h 1036320"/>
                <a:gd name="connsiteX9" fmla="*/ 0 w 2114581"/>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06671 w 2114586"/>
                <a:gd name="connsiteY5" fmla="*/ 906459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49534 w 2114586"/>
                <a:gd name="connsiteY5" fmla="*/ 930271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98"/>
                <a:gd name="connsiteY0" fmla="*/ 129861 h 1036320"/>
                <a:gd name="connsiteX1" fmla="*/ 129861 w 2114598"/>
                <a:gd name="connsiteY1" fmla="*/ 0 h 1036320"/>
                <a:gd name="connsiteX2" fmla="*/ 1576810 w 2114598"/>
                <a:gd name="connsiteY2" fmla="*/ 0 h 1036320"/>
                <a:gd name="connsiteX3" fmla="*/ 1811447 w 2114598"/>
                <a:gd name="connsiteY3" fmla="*/ 120336 h 1036320"/>
                <a:gd name="connsiteX4" fmla="*/ 2114550 w 2114598"/>
                <a:gd name="connsiteY4" fmla="*/ 509588 h 1036320"/>
                <a:gd name="connsiteX5" fmla="*/ 1782871 w 2114598"/>
                <a:gd name="connsiteY5" fmla="*/ 939796 h 1036320"/>
                <a:gd name="connsiteX6" fmla="*/ 1576810 w 2114598"/>
                <a:gd name="connsiteY6" fmla="*/ 1036320 h 1036320"/>
                <a:gd name="connsiteX7" fmla="*/ 129861 w 2114598"/>
                <a:gd name="connsiteY7" fmla="*/ 1036320 h 1036320"/>
                <a:gd name="connsiteX8" fmla="*/ 0 w 2114598"/>
                <a:gd name="connsiteY8" fmla="*/ 906459 h 1036320"/>
                <a:gd name="connsiteX9" fmla="*/ 0 w 2114598"/>
                <a:gd name="connsiteY9" fmla="*/ 129861 h 1036320"/>
                <a:gd name="connsiteX0" fmla="*/ 0 w 2114598"/>
                <a:gd name="connsiteY0" fmla="*/ 129861 h 1036320"/>
                <a:gd name="connsiteX1" fmla="*/ 129861 w 2114598"/>
                <a:gd name="connsiteY1" fmla="*/ 0 h 1036320"/>
                <a:gd name="connsiteX2" fmla="*/ 1576810 w 2114598"/>
                <a:gd name="connsiteY2" fmla="*/ 0 h 1036320"/>
                <a:gd name="connsiteX3" fmla="*/ 1811447 w 2114598"/>
                <a:gd name="connsiteY3" fmla="*/ 120336 h 1036320"/>
                <a:gd name="connsiteX4" fmla="*/ 2114550 w 2114598"/>
                <a:gd name="connsiteY4" fmla="*/ 509588 h 1036320"/>
                <a:gd name="connsiteX5" fmla="*/ 1782871 w 2114598"/>
                <a:gd name="connsiteY5" fmla="*/ 939796 h 1036320"/>
                <a:gd name="connsiteX6" fmla="*/ 1576810 w 2114598"/>
                <a:gd name="connsiteY6" fmla="*/ 1036320 h 1036320"/>
                <a:gd name="connsiteX7" fmla="*/ 129861 w 2114598"/>
                <a:gd name="connsiteY7" fmla="*/ 1036320 h 1036320"/>
                <a:gd name="connsiteX8" fmla="*/ 0 w 2114598"/>
                <a:gd name="connsiteY8" fmla="*/ 906459 h 1036320"/>
                <a:gd name="connsiteX9" fmla="*/ 0 w 2114598"/>
                <a:gd name="connsiteY9" fmla="*/ 129861 h 1036320"/>
                <a:gd name="connsiteX0" fmla="*/ 0 w 2114614"/>
                <a:gd name="connsiteY0" fmla="*/ 129861 h 1036320"/>
                <a:gd name="connsiteX1" fmla="*/ 129861 w 2114614"/>
                <a:gd name="connsiteY1" fmla="*/ 0 h 1036320"/>
                <a:gd name="connsiteX2" fmla="*/ 1576810 w 2114614"/>
                <a:gd name="connsiteY2" fmla="*/ 0 h 1036320"/>
                <a:gd name="connsiteX3" fmla="*/ 1811447 w 2114614"/>
                <a:gd name="connsiteY3" fmla="*/ 120336 h 1036320"/>
                <a:gd name="connsiteX4" fmla="*/ 2114550 w 2114614"/>
                <a:gd name="connsiteY4" fmla="*/ 509588 h 1036320"/>
                <a:gd name="connsiteX5" fmla="*/ 1782871 w 2114614"/>
                <a:gd name="connsiteY5" fmla="*/ 939796 h 1036320"/>
                <a:gd name="connsiteX6" fmla="*/ 1576810 w 2114614"/>
                <a:gd name="connsiteY6" fmla="*/ 1036320 h 1036320"/>
                <a:gd name="connsiteX7" fmla="*/ 129861 w 2114614"/>
                <a:gd name="connsiteY7" fmla="*/ 1036320 h 1036320"/>
                <a:gd name="connsiteX8" fmla="*/ 0 w 2114614"/>
                <a:gd name="connsiteY8" fmla="*/ 906459 h 1036320"/>
                <a:gd name="connsiteX9" fmla="*/ 0 w 2114614"/>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782871 w 2114586"/>
                <a:gd name="connsiteY5" fmla="*/ 939796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586"/>
                <a:gd name="connsiteY0" fmla="*/ 129861 h 1036320"/>
                <a:gd name="connsiteX1" fmla="*/ 129861 w 2114586"/>
                <a:gd name="connsiteY1" fmla="*/ 0 h 1036320"/>
                <a:gd name="connsiteX2" fmla="*/ 1576810 w 2114586"/>
                <a:gd name="connsiteY2" fmla="*/ 0 h 1036320"/>
                <a:gd name="connsiteX3" fmla="*/ 1811447 w 2114586"/>
                <a:gd name="connsiteY3" fmla="*/ 120336 h 1036320"/>
                <a:gd name="connsiteX4" fmla="*/ 2114550 w 2114586"/>
                <a:gd name="connsiteY4" fmla="*/ 509588 h 1036320"/>
                <a:gd name="connsiteX5" fmla="*/ 1806683 w 2114586"/>
                <a:gd name="connsiteY5" fmla="*/ 944558 h 1036320"/>
                <a:gd name="connsiteX6" fmla="*/ 1576810 w 2114586"/>
                <a:gd name="connsiteY6" fmla="*/ 1036320 h 1036320"/>
                <a:gd name="connsiteX7" fmla="*/ 129861 w 2114586"/>
                <a:gd name="connsiteY7" fmla="*/ 1036320 h 1036320"/>
                <a:gd name="connsiteX8" fmla="*/ 0 w 2114586"/>
                <a:gd name="connsiteY8" fmla="*/ 906459 h 1036320"/>
                <a:gd name="connsiteX9" fmla="*/ 0 w 2114586"/>
                <a:gd name="connsiteY9" fmla="*/ 129861 h 1036320"/>
                <a:gd name="connsiteX0" fmla="*/ 0 w 2114731"/>
                <a:gd name="connsiteY0" fmla="*/ 129861 h 1036320"/>
                <a:gd name="connsiteX1" fmla="*/ 129861 w 2114731"/>
                <a:gd name="connsiteY1" fmla="*/ 0 h 1036320"/>
                <a:gd name="connsiteX2" fmla="*/ 1576810 w 2114731"/>
                <a:gd name="connsiteY2" fmla="*/ 0 h 1036320"/>
                <a:gd name="connsiteX3" fmla="*/ 1811447 w 2114731"/>
                <a:gd name="connsiteY3" fmla="*/ 120336 h 1036320"/>
                <a:gd name="connsiteX4" fmla="*/ 2114550 w 2114731"/>
                <a:gd name="connsiteY4" fmla="*/ 509588 h 1036320"/>
                <a:gd name="connsiteX5" fmla="*/ 1806683 w 2114731"/>
                <a:gd name="connsiteY5" fmla="*/ 944558 h 1036320"/>
                <a:gd name="connsiteX6" fmla="*/ 1576810 w 2114731"/>
                <a:gd name="connsiteY6" fmla="*/ 1036320 h 1036320"/>
                <a:gd name="connsiteX7" fmla="*/ 129861 w 2114731"/>
                <a:gd name="connsiteY7" fmla="*/ 1036320 h 1036320"/>
                <a:gd name="connsiteX8" fmla="*/ 0 w 2114731"/>
                <a:gd name="connsiteY8" fmla="*/ 906459 h 1036320"/>
                <a:gd name="connsiteX9" fmla="*/ 0 w 2114731"/>
                <a:gd name="connsiteY9" fmla="*/ 129861 h 1036320"/>
                <a:gd name="connsiteX0" fmla="*/ 0 w 2143202"/>
                <a:gd name="connsiteY0" fmla="*/ 129861 h 1036320"/>
                <a:gd name="connsiteX1" fmla="*/ 129861 w 2143202"/>
                <a:gd name="connsiteY1" fmla="*/ 0 h 1036320"/>
                <a:gd name="connsiteX2" fmla="*/ 1576810 w 2143202"/>
                <a:gd name="connsiteY2" fmla="*/ 0 h 1036320"/>
                <a:gd name="connsiteX3" fmla="*/ 1811447 w 2143202"/>
                <a:gd name="connsiteY3" fmla="*/ 120336 h 1036320"/>
                <a:gd name="connsiteX4" fmla="*/ 2143125 w 2143202"/>
                <a:gd name="connsiteY4" fmla="*/ 509588 h 1036320"/>
                <a:gd name="connsiteX5" fmla="*/ 1806683 w 2143202"/>
                <a:gd name="connsiteY5" fmla="*/ 944558 h 1036320"/>
                <a:gd name="connsiteX6" fmla="*/ 1576810 w 2143202"/>
                <a:gd name="connsiteY6" fmla="*/ 1036320 h 1036320"/>
                <a:gd name="connsiteX7" fmla="*/ 129861 w 2143202"/>
                <a:gd name="connsiteY7" fmla="*/ 1036320 h 1036320"/>
                <a:gd name="connsiteX8" fmla="*/ 0 w 2143202"/>
                <a:gd name="connsiteY8" fmla="*/ 906459 h 1036320"/>
                <a:gd name="connsiteX9" fmla="*/ 0 w 2143202"/>
                <a:gd name="connsiteY9" fmla="*/ 129861 h 1036320"/>
                <a:gd name="connsiteX0" fmla="*/ 0 w 2143202"/>
                <a:gd name="connsiteY0" fmla="*/ 129861 h 1036320"/>
                <a:gd name="connsiteX1" fmla="*/ 129861 w 2143202"/>
                <a:gd name="connsiteY1" fmla="*/ 0 h 1036320"/>
                <a:gd name="connsiteX2" fmla="*/ 1576810 w 2143202"/>
                <a:gd name="connsiteY2" fmla="*/ 0 h 1036320"/>
                <a:gd name="connsiteX3" fmla="*/ 1840022 w 2143202"/>
                <a:gd name="connsiteY3" fmla="*/ 107636 h 1036320"/>
                <a:gd name="connsiteX4" fmla="*/ 2143125 w 2143202"/>
                <a:gd name="connsiteY4" fmla="*/ 509588 h 1036320"/>
                <a:gd name="connsiteX5" fmla="*/ 1806683 w 2143202"/>
                <a:gd name="connsiteY5" fmla="*/ 944558 h 1036320"/>
                <a:gd name="connsiteX6" fmla="*/ 1576810 w 2143202"/>
                <a:gd name="connsiteY6" fmla="*/ 1036320 h 1036320"/>
                <a:gd name="connsiteX7" fmla="*/ 129861 w 2143202"/>
                <a:gd name="connsiteY7" fmla="*/ 1036320 h 1036320"/>
                <a:gd name="connsiteX8" fmla="*/ 0 w 2143202"/>
                <a:gd name="connsiteY8" fmla="*/ 906459 h 1036320"/>
                <a:gd name="connsiteX9" fmla="*/ 0 w 2143202"/>
                <a:gd name="connsiteY9" fmla="*/ 129861 h 1036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43202" h="1036320">
                  <a:moveTo>
                    <a:pt x="0" y="129861"/>
                  </a:moveTo>
                  <a:cubicBezTo>
                    <a:pt x="0" y="58141"/>
                    <a:pt x="58141" y="0"/>
                    <a:pt x="129861" y="0"/>
                  </a:cubicBezTo>
                  <a:lnTo>
                    <a:pt x="1576810" y="0"/>
                  </a:lnTo>
                  <a:cubicBezTo>
                    <a:pt x="1648530" y="0"/>
                    <a:pt x="1782872" y="69254"/>
                    <a:pt x="1840022" y="107636"/>
                  </a:cubicBezTo>
                  <a:cubicBezTo>
                    <a:pt x="2052180" y="223100"/>
                    <a:pt x="2145278" y="375075"/>
                    <a:pt x="2143125" y="509588"/>
                  </a:cubicBezTo>
                  <a:cubicBezTo>
                    <a:pt x="2145278" y="633941"/>
                    <a:pt x="2104568" y="794805"/>
                    <a:pt x="1806683" y="944558"/>
                  </a:cubicBezTo>
                  <a:cubicBezTo>
                    <a:pt x="1720959" y="1021040"/>
                    <a:pt x="1648530" y="1036320"/>
                    <a:pt x="1576810" y="1036320"/>
                  </a:cubicBezTo>
                  <a:lnTo>
                    <a:pt x="129861" y="1036320"/>
                  </a:lnTo>
                  <a:cubicBezTo>
                    <a:pt x="58141" y="1036320"/>
                    <a:pt x="0" y="978179"/>
                    <a:pt x="0" y="906459"/>
                  </a:cubicBezTo>
                  <a:lnTo>
                    <a:pt x="0" y="129861"/>
                  </a:lnTo>
                  <a:close/>
                </a:path>
              </a:pathLst>
            </a:custGeom>
            <a:solidFill>
              <a:srgbClr val="01ACB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1" name="淘宝网Chenying0907出品 8"/>
            <p:cNvSpPr/>
            <p:nvPr/>
          </p:nvSpPr>
          <p:spPr>
            <a:xfrm flipH="1">
              <a:off x="5541746" y="2869662"/>
              <a:ext cx="5109028" cy="1408957"/>
            </a:xfrm>
            <a:custGeom>
              <a:avLst/>
              <a:gdLst>
                <a:gd name="connsiteX0" fmla="*/ 5051503 w 5428342"/>
                <a:gd name="connsiteY0" fmla="*/ 225265 h 1497017"/>
                <a:gd name="connsiteX1" fmla="*/ 5175324 w 5428342"/>
                <a:gd name="connsiteY1" fmla="*/ 349086 h 1497017"/>
                <a:gd name="connsiteX2" fmla="*/ 5175324 w 5428342"/>
                <a:gd name="connsiteY2" fmla="*/ 748509 h 1497017"/>
                <a:gd name="connsiteX3" fmla="*/ 5174003 w 5428342"/>
                <a:gd name="connsiteY3" fmla="*/ 748509 h 1497017"/>
                <a:gd name="connsiteX4" fmla="*/ 5174003 w 5428342"/>
                <a:gd name="connsiteY4" fmla="*/ 748509 h 1497017"/>
                <a:gd name="connsiteX5" fmla="*/ 5175323 w 5428342"/>
                <a:gd name="connsiteY5" fmla="*/ 748509 h 1497017"/>
                <a:gd name="connsiteX6" fmla="*/ 5175323 w 5428342"/>
                <a:gd name="connsiteY6" fmla="*/ 1147932 h 1497017"/>
                <a:gd name="connsiteX7" fmla="*/ 5051502 w 5428342"/>
                <a:gd name="connsiteY7" fmla="*/ 1271753 h 1497017"/>
                <a:gd name="connsiteX8" fmla="*/ 4181935 w 5428342"/>
                <a:gd name="connsiteY8" fmla="*/ 1271753 h 1497017"/>
                <a:gd name="connsiteX9" fmla="*/ 3733494 w 5428342"/>
                <a:gd name="connsiteY9" fmla="*/ 1271753 h 1497017"/>
                <a:gd name="connsiteX10" fmla="*/ 3639436 w 5428342"/>
                <a:gd name="connsiteY10" fmla="*/ 1271753 h 1497017"/>
                <a:gd name="connsiteX11" fmla="*/ 3514076 w 5428342"/>
                <a:gd name="connsiteY11" fmla="*/ 1244454 h 1497017"/>
                <a:gd name="connsiteX12" fmla="*/ 3342954 w 5428342"/>
                <a:gd name="connsiteY12" fmla="*/ 1141461 h 1497017"/>
                <a:gd name="connsiteX13" fmla="*/ 3326962 w 5428342"/>
                <a:gd name="connsiteY13" fmla="*/ 1131780 h 1497017"/>
                <a:gd name="connsiteX14" fmla="*/ 2818407 w 5428342"/>
                <a:gd name="connsiteY14" fmla="*/ 838338 h 1497017"/>
                <a:gd name="connsiteX15" fmla="*/ 2609938 w 5428342"/>
                <a:gd name="connsiteY15" fmla="*/ 838338 h 1497017"/>
                <a:gd name="connsiteX16" fmla="*/ 1984645 w 5428342"/>
                <a:gd name="connsiteY16" fmla="*/ 1199139 h 1497017"/>
                <a:gd name="connsiteX17" fmla="*/ 1981719 w 5428342"/>
                <a:gd name="connsiteY17" fmla="*/ 1199139 h 1497017"/>
                <a:gd name="connsiteX18" fmla="*/ 1906428 w 5428342"/>
                <a:gd name="connsiteY18" fmla="*/ 1244454 h 1497017"/>
                <a:gd name="connsiteX19" fmla="*/ 1781068 w 5428342"/>
                <a:gd name="connsiteY19" fmla="*/ 1271753 h 1497017"/>
                <a:gd name="connsiteX20" fmla="*/ 1734358 w 5428342"/>
                <a:gd name="connsiteY20" fmla="*/ 1271753 h 1497017"/>
                <a:gd name="connsiteX21" fmla="*/ 1238568 w 5428342"/>
                <a:gd name="connsiteY21" fmla="*/ 1271753 h 1497017"/>
                <a:gd name="connsiteX22" fmla="*/ 376844 w 5428342"/>
                <a:gd name="connsiteY22" fmla="*/ 1271753 h 1497017"/>
                <a:gd name="connsiteX23" fmla="*/ 253023 w 5428342"/>
                <a:gd name="connsiteY23" fmla="*/ 1147932 h 1497017"/>
                <a:gd name="connsiteX24" fmla="*/ 253023 w 5428342"/>
                <a:gd name="connsiteY24" fmla="*/ 851378 h 1497017"/>
                <a:gd name="connsiteX25" fmla="*/ 252910 w 5428342"/>
                <a:gd name="connsiteY25" fmla="*/ 851378 h 1497017"/>
                <a:gd name="connsiteX26" fmla="*/ 252910 w 5428342"/>
                <a:gd name="connsiteY26" fmla="*/ 645638 h 1497017"/>
                <a:gd name="connsiteX27" fmla="*/ 253024 w 5428342"/>
                <a:gd name="connsiteY27" fmla="*/ 645638 h 1497017"/>
                <a:gd name="connsiteX28" fmla="*/ 253024 w 5428342"/>
                <a:gd name="connsiteY28" fmla="*/ 349086 h 1497017"/>
                <a:gd name="connsiteX29" fmla="*/ 376845 w 5428342"/>
                <a:gd name="connsiteY29" fmla="*/ 225265 h 1497017"/>
                <a:gd name="connsiteX30" fmla="*/ 1238569 w 5428342"/>
                <a:gd name="connsiteY30" fmla="*/ 225265 h 1497017"/>
                <a:gd name="connsiteX31" fmla="*/ 1734359 w 5428342"/>
                <a:gd name="connsiteY31" fmla="*/ 225265 h 1497017"/>
                <a:gd name="connsiteX32" fmla="*/ 1781069 w 5428342"/>
                <a:gd name="connsiteY32" fmla="*/ 225265 h 1497017"/>
                <a:gd name="connsiteX33" fmla="*/ 1906429 w 5428342"/>
                <a:gd name="connsiteY33" fmla="*/ 252564 h 1497017"/>
                <a:gd name="connsiteX34" fmla="*/ 1981720 w 5428342"/>
                <a:gd name="connsiteY34" fmla="*/ 297879 h 1497017"/>
                <a:gd name="connsiteX35" fmla="*/ 1984646 w 5428342"/>
                <a:gd name="connsiteY35" fmla="*/ 297879 h 1497017"/>
                <a:gd name="connsiteX36" fmla="*/ 2609939 w 5428342"/>
                <a:gd name="connsiteY36" fmla="*/ 658680 h 1497017"/>
                <a:gd name="connsiteX37" fmla="*/ 2818408 w 5428342"/>
                <a:gd name="connsiteY37" fmla="*/ 658680 h 1497017"/>
                <a:gd name="connsiteX38" fmla="*/ 3326963 w 5428342"/>
                <a:gd name="connsiteY38" fmla="*/ 365238 h 1497017"/>
                <a:gd name="connsiteX39" fmla="*/ 3342955 w 5428342"/>
                <a:gd name="connsiteY39" fmla="*/ 355557 h 1497017"/>
                <a:gd name="connsiteX40" fmla="*/ 3514076 w 5428342"/>
                <a:gd name="connsiteY40" fmla="*/ 252564 h 1497017"/>
                <a:gd name="connsiteX41" fmla="*/ 3639436 w 5428342"/>
                <a:gd name="connsiteY41" fmla="*/ 225265 h 1497017"/>
                <a:gd name="connsiteX42" fmla="*/ 3733495 w 5428342"/>
                <a:gd name="connsiteY42" fmla="*/ 225265 h 1497017"/>
                <a:gd name="connsiteX43" fmla="*/ 4181936 w 5428342"/>
                <a:gd name="connsiteY43" fmla="*/ 225265 h 1497017"/>
                <a:gd name="connsiteX44" fmla="*/ 3605041 w 5428342"/>
                <a:gd name="connsiteY44" fmla="*/ 0 h 1497017"/>
                <a:gd name="connsiteX45" fmla="*/ 3392166 w 5428342"/>
                <a:gd name="connsiteY45" fmla="*/ 58972 h 1497017"/>
                <a:gd name="connsiteX46" fmla="*/ 2818407 w 5428342"/>
                <a:gd name="connsiteY46" fmla="*/ 395057 h 1497017"/>
                <a:gd name="connsiteX47" fmla="*/ 2609938 w 5428342"/>
                <a:gd name="connsiteY47" fmla="*/ 395057 h 1497017"/>
                <a:gd name="connsiteX48" fmla="*/ 2214473 w 5428342"/>
                <a:gd name="connsiteY48" fmla="*/ 166869 h 1497017"/>
                <a:gd name="connsiteX49" fmla="*/ 2121315 w 5428342"/>
                <a:gd name="connsiteY49" fmla="*/ 109372 h 1497017"/>
                <a:gd name="connsiteX50" fmla="*/ 2037624 w 5428342"/>
                <a:gd name="connsiteY50" fmla="*/ 58972 h 1497017"/>
                <a:gd name="connsiteX51" fmla="*/ 1824749 w 5428342"/>
                <a:gd name="connsiteY51" fmla="*/ 0 h 1497017"/>
                <a:gd name="connsiteX52" fmla="*/ 1230424 w 5428342"/>
                <a:gd name="connsiteY52" fmla="*/ 849 h 1497017"/>
                <a:gd name="connsiteX53" fmla="*/ 1230424 w 5428342"/>
                <a:gd name="connsiteY53" fmla="*/ 2413 h 1497017"/>
                <a:gd name="connsiteX54" fmla="*/ 133438 w 5428342"/>
                <a:gd name="connsiteY54" fmla="*/ 2413 h 1497017"/>
                <a:gd name="connsiteX55" fmla="*/ 0 w 5428342"/>
                <a:gd name="connsiteY55" fmla="*/ 135851 h 1497017"/>
                <a:gd name="connsiteX56" fmla="*/ 0 w 5428342"/>
                <a:gd name="connsiteY56" fmla="*/ 914375 h 1497017"/>
                <a:gd name="connsiteX57" fmla="*/ 0 w 5428342"/>
                <a:gd name="connsiteY57" fmla="*/ 1363579 h 1497017"/>
                <a:gd name="connsiteX58" fmla="*/ 133438 w 5428342"/>
                <a:gd name="connsiteY58" fmla="*/ 1497017 h 1497017"/>
                <a:gd name="connsiteX59" fmla="*/ 1686405 w 5428342"/>
                <a:gd name="connsiteY59" fmla="*/ 1497017 h 1497017"/>
                <a:gd name="connsiteX60" fmla="*/ 1686405 w 5428342"/>
                <a:gd name="connsiteY60" fmla="*/ 1496820 h 1497017"/>
                <a:gd name="connsiteX61" fmla="*/ 1824749 w 5428342"/>
                <a:gd name="connsiteY61" fmla="*/ 1497017 h 1497017"/>
                <a:gd name="connsiteX62" fmla="*/ 2037624 w 5428342"/>
                <a:gd name="connsiteY62" fmla="*/ 1438045 h 1497017"/>
                <a:gd name="connsiteX63" fmla="*/ 2121315 w 5428342"/>
                <a:gd name="connsiteY63" fmla="*/ 1387645 h 1497017"/>
                <a:gd name="connsiteX64" fmla="*/ 2154423 w 5428342"/>
                <a:gd name="connsiteY64" fmla="*/ 1367211 h 1497017"/>
                <a:gd name="connsiteX65" fmla="*/ 2609938 w 5428342"/>
                <a:gd name="connsiteY65" fmla="*/ 1104373 h 1497017"/>
                <a:gd name="connsiteX66" fmla="*/ 2818407 w 5428342"/>
                <a:gd name="connsiteY66" fmla="*/ 1104373 h 1497017"/>
                <a:gd name="connsiteX67" fmla="*/ 3119246 w 5428342"/>
                <a:gd name="connsiteY67" fmla="*/ 1277961 h 1497017"/>
                <a:gd name="connsiteX68" fmla="*/ 3119246 w 5428342"/>
                <a:gd name="connsiteY68" fmla="*/ 1280155 h 1497017"/>
                <a:gd name="connsiteX69" fmla="*/ 3180682 w 5428342"/>
                <a:gd name="connsiteY69" fmla="*/ 1317854 h 1497017"/>
                <a:gd name="connsiteX70" fmla="*/ 3377450 w 5428342"/>
                <a:gd name="connsiteY70" fmla="*/ 1438045 h 1497017"/>
                <a:gd name="connsiteX71" fmla="*/ 3590324 w 5428342"/>
                <a:gd name="connsiteY71" fmla="*/ 1497017 h 1497017"/>
                <a:gd name="connsiteX72" fmla="*/ 3630476 w 5428342"/>
                <a:gd name="connsiteY72" fmla="*/ 1496960 h 1497017"/>
                <a:gd name="connsiteX73" fmla="*/ 3630476 w 5428342"/>
                <a:gd name="connsiteY73" fmla="*/ 1497017 h 1497017"/>
                <a:gd name="connsiteX74" fmla="*/ 5294904 w 5428342"/>
                <a:gd name="connsiteY74" fmla="*/ 1497017 h 1497017"/>
                <a:gd name="connsiteX75" fmla="*/ 5428342 w 5428342"/>
                <a:gd name="connsiteY75" fmla="*/ 1363579 h 1497017"/>
                <a:gd name="connsiteX76" fmla="*/ 5428342 w 5428342"/>
                <a:gd name="connsiteY76" fmla="*/ 914375 h 1497017"/>
                <a:gd name="connsiteX77" fmla="*/ 5428342 w 5428342"/>
                <a:gd name="connsiteY77" fmla="*/ 135851 h 1497017"/>
                <a:gd name="connsiteX78" fmla="*/ 5294904 w 5428342"/>
                <a:gd name="connsiteY78" fmla="*/ 2413 h 1497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5428342" h="1497017">
                  <a:moveTo>
                    <a:pt x="5051503" y="225265"/>
                  </a:moveTo>
                  <a:cubicBezTo>
                    <a:pt x="5119887" y="225265"/>
                    <a:pt x="5175324" y="280702"/>
                    <a:pt x="5175324" y="349086"/>
                  </a:cubicBezTo>
                  <a:lnTo>
                    <a:pt x="5175324" y="748509"/>
                  </a:lnTo>
                  <a:lnTo>
                    <a:pt x="5174003" y="748509"/>
                  </a:lnTo>
                  <a:lnTo>
                    <a:pt x="5174003" y="748509"/>
                  </a:lnTo>
                  <a:lnTo>
                    <a:pt x="5175323" y="748509"/>
                  </a:lnTo>
                  <a:lnTo>
                    <a:pt x="5175323" y="1147932"/>
                  </a:lnTo>
                  <a:cubicBezTo>
                    <a:pt x="5175323" y="1216316"/>
                    <a:pt x="5119886" y="1271753"/>
                    <a:pt x="5051502" y="1271753"/>
                  </a:cubicBezTo>
                  <a:lnTo>
                    <a:pt x="4181935" y="1271753"/>
                  </a:lnTo>
                  <a:lnTo>
                    <a:pt x="3733494" y="1271753"/>
                  </a:lnTo>
                  <a:lnTo>
                    <a:pt x="3639436" y="1271753"/>
                  </a:lnTo>
                  <a:cubicBezTo>
                    <a:pt x="3606696" y="1267479"/>
                    <a:pt x="3543196" y="1263204"/>
                    <a:pt x="3514076" y="1244454"/>
                  </a:cubicBezTo>
                  <a:cubicBezTo>
                    <a:pt x="3453199" y="1208094"/>
                    <a:pt x="3396266" y="1173732"/>
                    <a:pt x="3342954" y="1141461"/>
                  </a:cubicBezTo>
                  <a:lnTo>
                    <a:pt x="3326962" y="1131780"/>
                  </a:lnTo>
                  <a:lnTo>
                    <a:pt x="2818407" y="838338"/>
                  </a:lnTo>
                  <a:cubicBezTo>
                    <a:pt x="2761246" y="806413"/>
                    <a:pt x="2667099" y="806413"/>
                    <a:pt x="2609938" y="838338"/>
                  </a:cubicBezTo>
                  <a:lnTo>
                    <a:pt x="1984645" y="1199139"/>
                  </a:lnTo>
                  <a:lnTo>
                    <a:pt x="1981719" y="1199139"/>
                  </a:lnTo>
                  <a:lnTo>
                    <a:pt x="1906428" y="1244454"/>
                  </a:lnTo>
                  <a:cubicBezTo>
                    <a:pt x="1877307" y="1263204"/>
                    <a:pt x="1813808" y="1267479"/>
                    <a:pt x="1781068" y="1271753"/>
                  </a:cubicBezTo>
                  <a:lnTo>
                    <a:pt x="1734358" y="1271753"/>
                  </a:lnTo>
                  <a:lnTo>
                    <a:pt x="1238568" y="1271753"/>
                  </a:lnTo>
                  <a:lnTo>
                    <a:pt x="376844" y="1271753"/>
                  </a:lnTo>
                  <a:cubicBezTo>
                    <a:pt x="308460" y="1271753"/>
                    <a:pt x="253023" y="1216316"/>
                    <a:pt x="253023" y="1147932"/>
                  </a:cubicBezTo>
                  <a:lnTo>
                    <a:pt x="253023" y="851378"/>
                  </a:lnTo>
                  <a:lnTo>
                    <a:pt x="252910" y="851378"/>
                  </a:lnTo>
                  <a:lnTo>
                    <a:pt x="252910" y="645638"/>
                  </a:lnTo>
                  <a:lnTo>
                    <a:pt x="253024" y="645638"/>
                  </a:lnTo>
                  <a:lnTo>
                    <a:pt x="253024" y="349086"/>
                  </a:lnTo>
                  <a:cubicBezTo>
                    <a:pt x="253024" y="280702"/>
                    <a:pt x="308461" y="225265"/>
                    <a:pt x="376845" y="225265"/>
                  </a:cubicBezTo>
                  <a:lnTo>
                    <a:pt x="1238569" y="225265"/>
                  </a:lnTo>
                  <a:lnTo>
                    <a:pt x="1734359" y="225265"/>
                  </a:lnTo>
                  <a:lnTo>
                    <a:pt x="1781069" y="225265"/>
                  </a:lnTo>
                  <a:cubicBezTo>
                    <a:pt x="1813808" y="229540"/>
                    <a:pt x="1877308" y="233814"/>
                    <a:pt x="1906429" y="252564"/>
                  </a:cubicBezTo>
                  <a:lnTo>
                    <a:pt x="1981720" y="297879"/>
                  </a:lnTo>
                  <a:lnTo>
                    <a:pt x="1984646" y="297879"/>
                  </a:lnTo>
                  <a:lnTo>
                    <a:pt x="2609939" y="658680"/>
                  </a:lnTo>
                  <a:cubicBezTo>
                    <a:pt x="2667099" y="690605"/>
                    <a:pt x="2761247" y="690605"/>
                    <a:pt x="2818408" y="658680"/>
                  </a:cubicBezTo>
                  <a:lnTo>
                    <a:pt x="3326963" y="365238"/>
                  </a:lnTo>
                  <a:lnTo>
                    <a:pt x="3342955" y="355557"/>
                  </a:lnTo>
                  <a:cubicBezTo>
                    <a:pt x="3396266" y="323286"/>
                    <a:pt x="3453200" y="288924"/>
                    <a:pt x="3514076" y="252564"/>
                  </a:cubicBezTo>
                  <a:cubicBezTo>
                    <a:pt x="3543197" y="233814"/>
                    <a:pt x="3606697" y="229540"/>
                    <a:pt x="3639436" y="225265"/>
                  </a:cubicBezTo>
                  <a:lnTo>
                    <a:pt x="3733495" y="225265"/>
                  </a:lnTo>
                  <a:lnTo>
                    <a:pt x="4181936" y="225265"/>
                  </a:lnTo>
                  <a:close/>
                  <a:moveTo>
                    <a:pt x="3605041" y="0"/>
                  </a:moveTo>
                  <a:cubicBezTo>
                    <a:pt x="3490656" y="2769"/>
                    <a:pt x="3467950" y="22427"/>
                    <a:pt x="3392166" y="58972"/>
                  </a:cubicBezTo>
                  <a:cubicBezTo>
                    <a:pt x="3279295" y="124100"/>
                    <a:pt x="2948779" y="339043"/>
                    <a:pt x="2818407" y="395057"/>
                  </a:cubicBezTo>
                  <a:cubicBezTo>
                    <a:pt x="2688036" y="451071"/>
                    <a:pt x="2667099" y="428663"/>
                    <a:pt x="2609938" y="395057"/>
                  </a:cubicBezTo>
                  <a:lnTo>
                    <a:pt x="2214473" y="166869"/>
                  </a:lnTo>
                  <a:lnTo>
                    <a:pt x="2121315" y="109372"/>
                  </a:lnTo>
                  <a:cubicBezTo>
                    <a:pt x="2087603" y="88662"/>
                    <a:pt x="2058788" y="71184"/>
                    <a:pt x="2037624" y="58972"/>
                  </a:cubicBezTo>
                  <a:cubicBezTo>
                    <a:pt x="1961840" y="22427"/>
                    <a:pt x="1939134" y="2769"/>
                    <a:pt x="1824749" y="0"/>
                  </a:cubicBezTo>
                  <a:lnTo>
                    <a:pt x="1230424" y="849"/>
                  </a:lnTo>
                  <a:lnTo>
                    <a:pt x="1230424" y="2413"/>
                  </a:lnTo>
                  <a:lnTo>
                    <a:pt x="133438" y="2413"/>
                  </a:lnTo>
                  <a:cubicBezTo>
                    <a:pt x="59742" y="2413"/>
                    <a:pt x="0" y="62155"/>
                    <a:pt x="0" y="135851"/>
                  </a:cubicBezTo>
                  <a:lnTo>
                    <a:pt x="0" y="914375"/>
                  </a:lnTo>
                  <a:lnTo>
                    <a:pt x="0" y="1363579"/>
                  </a:lnTo>
                  <a:cubicBezTo>
                    <a:pt x="0" y="1437275"/>
                    <a:pt x="59742" y="1497017"/>
                    <a:pt x="133438" y="1497017"/>
                  </a:cubicBezTo>
                  <a:lnTo>
                    <a:pt x="1686405" y="1497017"/>
                  </a:lnTo>
                  <a:lnTo>
                    <a:pt x="1686405" y="1496820"/>
                  </a:lnTo>
                  <a:lnTo>
                    <a:pt x="1824749" y="1497017"/>
                  </a:lnTo>
                  <a:cubicBezTo>
                    <a:pt x="1939134" y="1494248"/>
                    <a:pt x="1961840" y="1474590"/>
                    <a:pt x="2037624" y="1438045"/>
                  </a:cubicBezTo>
                  <a:cubicBezTo>
                    <a:pt x="2058788" y="1425834"/>
                    <a:pt x="2087603" y="1408355"/>
                    <a:pt x="2121315" y="1387645"/>
                  </a:cubicBezTo>
                  <a:lnTo>
                    <a:pt x="2154423" y="1367211"/>
                  </a:lnTo>
                  <a:lnTo>
                    <a:pt x="2609938" y="1104373"/>
                  </a:lnTo>
                  <a:cubicBezTo>
                    <a:pt x="2667099" y="1070767"/>
                    <a:pt x="2761246" y="1070767"/>
                    <a:pt x="2818407" y="1104373"/>
                  </a:cubicBezTo>
                  <a:lnTo>
                    <a:pt x="3119246" y="1277961"/>
                  </a:lnTo>
                  <a:lnTo>
                    <a:pt x="3119246" y="1280155"/>
                  </a:lnTo>
                  <a:lnTo>
                    <a:pt x="3180682" y="1317854"/>
                  </a:lnTo>
                  <a:cubicBezTo>
                    <a:pt x="3262190" y="1368131"/>
                    <a:pt x="3335123" y="1413622"/>
                    <a:pt x="3377450" y="1438045"/>
                  </a:cubicBezTo>
                  <a:cubicBezTo>
                    <a:pt x="3453233" y="1474590"/>
                    <a:pt x="3475939" y="1494248"/>
                    <a:pt x="3590324" y="1497017"/>
                  </a:cubicBezTo>
                  <a:lnTo>
                    <a:pt x="3630476" y="1496960"/>
                  </a:lnTo>
                  <a:lnTo>
                    <a:pt x="3630476" y="1497017"/>
                  </a:lnTo>
                  <a:lnTo>
                    <a:pt x="5294904" y="1497017"/>
                  </a:lnTo>
                  <a:cubicBezTo>
                    <a:pt x="5368600" y="1497017"/>
                    <a:pt x="5428342" y="1437275"/>
                    <a:pt x="5428342" y="1363579"/>
                  </a:cubicBezTo>
                  <a:lnTo>
                    <a:pt x="5428342" y="914375"/>
                  </a:lnTo>
                  <a:lnTo>
                    <a:pt x="5428342" y="135851"/>
                  </a:lnTo>
                  <a:cubicBezTo>
                    <a:pt x="5428342" y="62155"/>
                    <a:pt x="5368600" y="2413"/>
                    <a:pt x="5294904" y="2413"/>
                  </a:cubicBezTo>
                  <a:close/>
                </a:path>
              </a:pathLst>
            </a:custGeom>
            <a:gradFill flip="none" rotWithShape="1">
              <a:gsLst>
                <a:gs pos="100000">
                  <a:srgbClr val="EAEAEA"/>
                </a:gs>
                <a:gs pos="0">
                  <a:sysClr val="window" lastClr="FFFFFF"/>
                </a:gs>
              </a:gsLst>
              <a:lin ang="18900000" scaled="1"/>
              <a:tileRect/>
            </a:gradFill>
            <a:ln w="12700" cap="flat" cmpd="sng" algn="ctr">
              <a:noFill/>
              <a:prstDash val="solid"/>
              <a:miter lim="800000"/>
            </a:ln>
            <a:effectLst>
              <a:outerShdw blurRad="127000" dist="76200" dir="2700000" algn="tl" rotWithShape="0">
                <a:prstClr val="black">
                  <a:alpha val="40000"/>
                </a:prstClr>
              </a:outerShdw>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dirty="0" smtClean="0">
                <a:ln>
                  <a:noFill/>
                </a:ln>
                <a:solidFill>
                  <a:prstClr val="white"/>
                </a:solidFill>
                <a:effectLst/>
                <a:uLnTx/>
                <a:uFillTx/>
                <a:latin typeface="Calibri" panose="020F0502020204030204"/>
                <a:ea typeface="宋体"/>
                <a:cs typeface="+mn-cs"/>
              </a:endParaRPr>
            </a:p>
          </p:txBody>
        </p:sp>
      </p:grpSp>
      <p:sp>
        <p:nvSpPr>
          <p:cNvPr id="42" name="淘宝网Chenying0907出品 63"/>
          <p:cNvSpPr txBox="1"/>
          <p:nvPr/>
        </p:nvSpPr>
        <p:spPr>
          <a:xfrm>
            <a:off x="4309696" y="1754074"/>
            <a:ext cx="974589" cy="307777"/>
          </a:xfrm>
          <a:prstGeom prst="rect">
            <a:avLst/>
          </a:prstGeom>
          <a:noFill/>
        </p:spPr>
        <p:txBody>
          <a:bodyPr wrap="square" rtlCol="0">
            <a:spAutoFit/>
          </a:bodyPr>
          <a:lstStyle/>
          <a:p>
            <a:pPr algn="ctr"/>
            <a:r>
              <a:rPr lang="en-US" altLang="zh-CN" sz="1400" b="1" dirty="0">
                <a:solidFill>
                  <a:srgbClr val="FFB850"/>
                </a:solidFill>
                <a:latin typeface="方正正纤黑简体" panose="02000000000000000000" pitchFamily="2" charset="-122"/>
                <a:ea typeface="方正正纤黑简体" panose="02000000000000000000" pitchFamily="2" charset="-122"/>
              </a:rPr>
              <a:t>QQ</a:t>
            </a:r>
            <a:r>
              <a:rPr lang="zh-CN" altLang="en-US" sz="1400" b="1" dirty="0">
                <a:solidFill>
                  <a:srgbClr val="FFB850"/>
                </a:solidFill>
                <a:latin typeface="方正正纤黑简体" panose="02000000000000000000" pitchFamily="2" charset="-122"/>
                <a:ea typeface="方正正纤黑简体" panose="02000000000000000000" pitchFamily="2" charset="-122"/>
              </a:rPr>
              <a:t>空间</a:t>
            </a:r>
          </a:p>
        </p:txBody>
      </p:sp>
      <p:sp>
        <p:nvSpPr>
          <p:cNvPr id="43" name="淘宝网Chenying0907出品 73"/>
          <p:cNvSpPr txBox="1"/>
          <p:nvPr/>
        </p:nvSpPr>
        <p:spPr>
          <a:xfrm>
            <a:off x="4285590" y="4076257"/>
            <a:ext cx="974589" cy="307777"/>
          </a:xfrm>
          <a:prstGeom prst="rect">
            <a:avLst/>
          </a:prstGeom>
          <a:noFill/>
        </p:spPr>
        <p:txBody>
          <a:bodyPr wrap="square" rtlCol="0">
            <a:spAutoFit/>
          </a:bodyPr>
          <a:lstStyle/>
          <a:p>
            <a:pPr algn="ctr"/>
            <a:r>
              <a:rPr lang="zh-CN" altLang="en-US" sz="1400" b="1" dirty="0">
                <a:solidFill>
                  <a:srgbClr val="01ACBE"/>
                </a:solidFill>
                <a:latin typeface="方正正纤黑简体" panose="02000000000000000000" pitchFamily="2" charset="-122"/>
                <a:ea typeface="方正正纤黑简体" panose="02000000000000000000" pitchFamily="2" charset="-122"/>
              </a:rPr>
              <a:t>微博营销</a:t>
            </a:r>
          </a:p>
        </p:txBody>
      </p:sp>
      <p:sp>
        <p:nvSpPr>
          <p:cNvPr id="44" name="淘宝网Chenying0907出品 75"/>
          <p:cNvSpPr txBox="1"/>
          <p:nvPr/>
        </p:nvSpPr>
        <p:spPr>
          <a:xfrm>
            <a:off x="6679668" y="1759479"/>
            <a:ext cx="1313844" cy="307777"/>
          </a:xfrm>
          <a:prstGeom prst="rect">
            <a:avLst/>
          </a:prstGeom>
          <a:noFill/>
        </p:spPr>
        <p:txBody>
          <a:bodyPr wrap="square" rtlCol="0">
            <a:spAutoFit/>
          </a:bodyPr>
          <a:lstStyle/>
          <a:p>
            <a:pPr algn="ctr"/>
            <a:r>
              <a:rPr lang="zh-CN" altLang="en-US" sz="1400" b="1" dirty="0">
                <a:solidFill>
                  <a:srgbClr val="E87071"/>
                </a:solidFill>
                <a:latin typeface="方正正纤黑简体" panose="02000000000000000000" pitchFamily="2" charset="-122"/>
                <a:ea typeface="方正正纤黑简体" panose="02000000000000000000" pitchFamily="2" charset="-122"/>
              </a:rPr>
              <a:t>本地社区论坛</a:t>
            </a:r>
          </a:p>
        </p:txBody>
      </p:sp>
      <p:sp>
        <p:nvSpPr>
          <p:cNvPr id="45" name="淘宝网Chenying0907出品 77"/>
          <p:cNvSpPr txBox="1"/>
          <p:nvPr/>
        </p:nvSpPr>
        <p:spPr>
          <a:xfrm>
            <a:off x="6745669" y="4068479"/>
            <a:ext cx="1113565" cy="307777"/>
          </a:xfrm>
          <a:prstGeom prst="rect">
            <a:avLst/>
          </a:prstGeom>
          <a:noFill/>
        </p:spPr>
        <p:txBody>
          <a:bodyPr wrap="square" rtlCol="0">
            <a:spAutoFit/>
          </a:bodyPr>
          <a:lstStyle/>
          <a:p>
            <a:pPr algn="ctr"/>
            <a:r>
              <a:rPr lang="zh-CN" altLang="en-US" sz="1400" b="1" dirty="0">
                <a:solidFill>
                  <a:srgbClr val="663A77"/>
                </a:solidFill>
                <a:latin typeface="方正正纤黑简体" panose="02000000000000000000" pitchFamily="2" charset="-122"/>
                <a:ea typeface="方正正纤黑简体" panose="02000000000000000000" pitchFamily="2" charset="-122"/>
              </a:rPr>
              <a:t>微信公众号</a:t>
            </a:r>
          </a:p>
        </p:txBody>
      </p:sp>
      <p:sp>
        <p:nvSpPr>
          <p:cNvPr id="46" name="淘宝网Chenying0907出品 79"/>
          <p:cNvSpPr txBox="1"/>
          <p:nvPr/>
        </p:nvSpPr>
        <p:spPr>
          <a:xfrm>
            <a:off x="965028" y="2496250"/>
            <a:ext cx="2012130" cy="307777"/>
          </a:xfrm>
          <a:prstGeom prst="rect">
            <a:avLst/>
          </a:prstGeom>
          <a:noFill/>
        </p:spPr>
        <p:txBody>
          <a:bodyPr wrap="square" rtlCol="0">
            <a:spAutoFit/>
          </a:bodyPr>
          <a:lstStyle/>
          <a:p>
            <a:r>
              <a:rPr lang="zh-CN" altLang="en-US" sz="1400" b="1" dirty="0">
                <a:solidFill>
                  <a:srgbClr val="E87071"/>
                </a:solidFill>
                <a:latin typeface="方正正纤黑简体" panose="02000000000000000000" pitchFamily="2" charset="-122"/>
                <a:ea typeface="方正正纤黑简体" panose="02000000000000000000" pitchFamily="2" charset="-122"/>
              </a:rPr>
              <a:t>线上营销</a:t>
            </a:r>
          </a:p>
        </p:txBody>
      </p:sp>
      <p:sp>
        <p:nvSpPr>
          <p:cNvPr id="47" name="淘宝网Chenying0907出品 113"/>
          <p:cNvSpPr txBox="1"/>
          <p:nvPr/>
        </p:nvSpPr>
        <p:spPr>
          <a:xfrm>
            <a:off x="4290237" y="2076104"/>
            <a:ext cx="1059071" cy="683264"/>
          </a:xfrm>
          <a:prstGeom prst="rect">
            <a:avLst/>
          </a:prstGeom>
          <a:noFill/>
        </p:spPr>
        <p:txBody>
          <a:bodyPr wrap="square" rtlCol="0">
            <a:spAutoFit/>
          </a:bodyPr>
          <a:lstStyle/>
          <a:p>
            <a:pPr algn="just">
              <a:lnSpc>
                <a:spcPct val="120000"/>
              </a:lnSpc>
            </a:pPr>
            <a:r>
              <a:rPr lang="zh-CN" altLang="en-US" sz="800" dirty="0">
                <a:solidFill>
                  <a:prstClr val="black">
                    <a:lumMod val="75000"/>
                    <a:lumOff val="25000"/>
                  </a:prstClr>
                </a:solidFill>
                <a:latin typeface="方正正纤黑简体" panose="02000000000000000000" pitchFamily="2" charset="-122"/>
                <a:ea typeface="方正正纤黑简体" panose="02000000000000000000" pitchFamily="2" charset="-122"/>
              </a:rPr>
              <a:t>单击添加详细文字说明，或复制文本黏贴自此右键只保留文字</a:t>
            </a:r>
          </a:p>
        </p:txBody>
      </p:sp>
      <p:sp>
        <p:nvSpPr>
          <p:cNvPr id="48" name="淘宝网Chenying0907出品 113"/>
          <p:cNvSpPr txBox="1"/>
          <p:nvPr/>
        </p:nvSpPr>
        <p:spPr>
          <a:xfrm>
            <a:off x="4243350" y="4369129"/>
            <a:ext cx="1059071" cy="683264"/>
          </a:xfrm>
          <a:prstGeom prst="rect">
            <a:avLst/>
          </a:prstGeom>
          <a:noFill/>
        </p:spPr>
        <p:txBody>
          <a:bodyPr wrap="square" rtlCol="0">
            <a:spAutoFit/>
          </a:bodyPr>
          <a:lstStyle/>
          <a:p>
            <a:pPr algn="just">
              <a:lnSpc>
                <a:spcPct val="120000"/>
              </a:lnSpc>
            </a:pPr>
            <a:r>
              <a:rPr lang="zh-CN" altLang="en-US" sz="800" dirty="0">
                <a:solidFill>
                  <a:prstClr val="black">
                    <a:lumMod val="75000"/>
                    <a:lumOff val="25000"/>
                  </a:prstClr>
                </a:solidFill>
                <a:latin typeface="方正正纤黑简体" panose="02000000000000000000" pitchFamily="2" charset="-122"/>
                <a:ea typeface="方正正纤黑简体" panose="02000000000000000000" pitchFamily="2" charset="-122"/>
              </a:rPr>
              <a:t>单击添加详细文字说明，或复制文本黏贴自此右键只保留文字</a:t>
            </a:r>
          </a:p>
        </p:txBody>
      </p:sp>
      <p:sp>
        <p:nvSpPr>
          <p:cNvPr id="49" name="淘宝网Chenying0907出品 113"/>
          <p:cNvSpPr txBox="1"/>
          <p:nvPr/>
        </p:nvSpPr>
        <p:spPr>
          <a:xfrm>
            <a:off x="6798759" y="2083168"/>
            <a:ext cx="1059071" cy="683264"/>
          </a:xfrm>
          <a:prstGeom prst="rect">
            <a:avLst/>
          </a:prstGeom>
          <a:noFill/>
        </p:spPr>
        <p:txBody>
          <a:bodyPr wrap="square" rtlCol="0">
            <a:spAutoFit/>
          </a:bodyPr>
          <a:lstStyle/>
          <a:p>
            <a:pPr algn="just">
              <a:lnSpc>
                <a:spcPct val="120000"/>
              </a:lnSpc>
            </a:pPr>
            <a:r>
              <a:rPr lang="zh-CN" altLang="en-US" sz="800" dirty="0">
                <a:solidFill>
                  <a:prstClr val="black">
                    <a:lumMod val="75000"/>
                    <a:lumOff val="25000"/>
                  </a:prstClr>
                </a:solidFill>
                <a:latin typeface="方正正纤黑简体" panose="02000000000000000000" pitchFamily="2" charset="-122"/>
                <a:ea typeface="方正正纤黑简体" panose="02000000000000000000" pitchFamily="2" charset="-122"/>
              </a:rPr>
              <a:t>单击添加详细文字说明，或复制文本黏贴自此右键只保留文字</a:t>
            </a:r>
          </a:p>
        </p:txBody>
      </p:sp>
      <p:sp>
        <p:nvSpPr>
          <p:cNvPr id="50" name="淘宝网Chenying0907出品 113"/>
          <p:cNvSpPr txBox="1"/>
          <p:nvPr/>
        </p:nvSpPr>
        <p:spPr>
          <a:xfrm>
            <a:off x="6798759" y="4361978"/>
            <a:ext cx="1059071" cy="683264"/>
          </a:xfrm>
          <a:prstGeom prst="rect">
            <a:avLst/>
          </a:prstGeom>
          <a:noFill/>
        </p:spPr>
        <p:txBody>
          <a:bodyPr wrap="square" rtlCol="0">
            <a:spAutoFit/>
          </a:bodyPr>
          <a:lstStyle/>
          <a:p>
            <a:pPr algn="just">
              <a:lnSpc>
                <a:spcPct val="120000"/>
              </a:lnSpc>
            </a:pPr>
            <a:r>
              <a:rPr lang="zh-CN" altLang="en-US" sz="800" dirty="0">
                <a:solidFill>
                  <a:prstClr val="black">
                    <a:lumMod val="75000"/>
                    <a:lumOff val="25000"/>
                  </a:prstClr>
                </a:solidFill>
                <a:latin typeface="方正正纤黑简体" panose="02000000000000000000" pitchFamily="2" charset="-122"/>
                <a:ea typeface="方正正纤黑简体" panose="02000000000000000000" pitchFamily="2" charset="-122"/>
              </a:rPr>
              <a:t>单击添加详细文字说明，或复制文本黏贴自此右键只保留文字</a:t>
            </a:r>
          </a:p>
        </p:txBody>
      </p:sp>
      <p:sp>
        <p:nvSpPr>
          <p:cNvPr id="51" name="淘宝网Chenying0907出品 113"/>
          <p:cNvSpPr txBox="1"/>
          <p:nvPr/>
        </p:nvSpPr>
        <p:spPr>
          <a:xfrm>
            <a:off x="978329" y="2759368"/>
            <a:ext cx="1998829" cy="1477328"/>
          </a:xfrm>
          <a:prstGeom prst="rect">
            <a:avLst/>
          </a:prstGeom>
          <a:noFill/>
        </p:spPr>
        <p:txBody>
          <a:bodyPr wrap="square" rtlCol="0">
            <a:spAutoFit/>
          </a:bodyPr>
          <a:lstStyle/>
          <a:p>
            <a:pPr algn="just">
              <a:lnSpc>
                <a:spcPct val="150000"/>
              </a:lnSpc>
            </a:pPr>
            <a:r>
              <a:rPr lang="zh-CN" altLang="en-US" sz="1200" dirty="0">
                <a:solidFill>
                  <a:prstClr val="black">
                    <a:lumMod val="75000"/>
                    <a:lumOff val="25000"/>
                  </a:prstClr>
                </a:solidFill>
                <a:latin typeface="方正正纤黑简体" panose="02000000000000000000" pitchFamily="2" charset="-122"/>
                <a:ea typeface="方正正纤黑简体" panose="02000000000000000000" pitchFamily="2" charset="-122"/>
              </a:rPr>
              <a:t>单击添加详细文字说明，或复制文本黏贴自此右键只保留文字单击添加详细文字说明，或复制文本黏贴自此右键只保留文字</a:t>
            </a:r>
          </a:p>
        </p:txBody>
      </p:sp>
      <p:grpSp>
        <p:nvGrpSpPr>
          <p:cNvPr id="52" name="淘宝网Chenying0907出品 60"/>
          <p:cNvGrpSpPr/>
          <p:nvPr/>
        </p:nvGrpSpPr>
        <p:grpSpPr>
          <a:xfrm>
            <a:off x="4670685" y="3204198"/>
            <a:ext cx="394011" cy="339433"/>
            <a:chOff x="3320568" y="5902574"/>
            <a:chExt cx="394011" cy="339433"/>
          </a:xfrm>
          <a:solidFill>
            <a:sysClr val="window" lastClr="FFFFFF"/>
          </a:solidFill>
        </p:grpSpPr>
        <p:sp>
          <p:nvSpPr>
            <p:cNvPr id="53" name="淘宝网Chenying0907出品 14"/>
            <p:cNvSpPr>
              <a:spLocks noEditPoints="1"/>
            </p:cNvSpPr>
            <p:nvPr/>
          </p:nvSpPr>
          <p:spPr bwMode="auto">
            <a:xfrm>
              <a:off x="3320568" y="5953787"/>
              <a:ext cx="361871" cy="288220"/>
            </a:xfrm>
            <a:custGeom>
              <a:avLst/>
              <a:gdLst>
                <a:gd name="T0" fmla="*/ 580 w 704"/>
                <a:gd name="T1" fmla="*/ 236 h 561"/>
                <a:gd name="T2" fmla="*/ 564 w 704"/>
                <a:gd name="T3" fmla="*/ 214 h 561"/>
                <a:gd name="T4" fmla="*/ 558 w 704"/>
                <a:gd name="T5" fmla="*/ 130 h 561"/>
                <a:gd name="T6" fmla="*/ 409 w 704"/>
                <a:gd name="T7" fmla="*/ 136 h 561"/>
                <a:gd name="T8" fmla="*/ 385 w 704"/>
                <a:gd name="T9" fmla="*/ 99 h 561"/>
                <a:gd name="T10" fmla="*/ 264 w 704"/>
                <a:gd name="T11" fmla="*/ 37 h 561"/>
                <a:gd name="T12" fmla="*/ 64 w 704"/>
                <a:gd name="T13" fmla="*/ 203 h 561"/>
                <a:gd name="T14" fmla="*/ 8 w 704"/>
                <a:gd name="T15" fmla="*/ 355 h 561"/>
                <a:gd name="T16" fmla="*/ 301 w 704"/>
                <a:gd name="T17" fmla="*/ 551 h 561"/>
                <a:gd name="T18" fmla="*/ 652 w 704"/>
                <a:gd name="T19" fmla="*/ 396 h 561"/>
                <a:gd name="T20" fmla="*/ 580 w 704"/>
                <a:gd name="T21" fmla="*/ 236 h 561"/>
                <a:gd name="T22" fmla="*/ 310 w 704"/>
                <a:gd name="T23" fmla="*/ 510 h 561"/>
                <a:gd name="T24" fmla="*/ 310 w 704"/>
                <a:gd name="T25" fmla="*/ 510 h 561"/>
                <a:gd name="T26" fmla="*/ 82 w 704"/>
                <a:gd name="T27" fmla="*/ 368 h 561"/>
                <a:gd name="T28" fmla="*/ 310 w 704"/>
                <a:gd name="T29" fmla="*/ 210 h 561"/>
                <a:gd name="T30" fmla="*/ 539 w 704"/>
                <a:gd name="T31" fmla="*/ 340 h 561"/>
                <a:gd name="T32" fmla="*/ 310 w 704"/>
                <a:gd name="T33" fmla="*/ 510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4" h="561">
                  <a:moveTo>
                    <a:pt x="580" y="236"/>
                  </a:moveTo>
                  <a:cubicBezTo>
                    <a:pt x="550" y="230"/>
                    <a:pt x="564" y="214"/>
                    <a:pt x="564" y="214"/>
                  </a:cubicBezTo>
                  <a:cubicBezTo>
                    <a:pt x="564" y="214"/>
                    <a:pt x="594" y="165"/>
                    <a:pt x="558" y="130"/>
                  </a:cubicBezTo>
                  <a:cubicBezTo>
                    <a:pt x="515" y="86"/>
                    <a:pt x="409" y="136"/>
                    <a:pt x="409" y="136"/>
                  </a:cubicBezTo>
                  <a:cubicBezTo>
                    <a:pt x="368" y="148"/>
                    <a:pt x="379" y="130"/>
                    <a:pt x="385" y="99"/>
                  </a:cubicBezTo>
                  <a:cubicBezTo>
                    <a:pt x="385" y="62"/>
                    <a:pt x="372" y="0"/>
                    <a:pt x="264" y="37"/>
                  </a:cubicBezTo>
                  <a:cubicBezTo>
                    <a:pt x="157" y="74"/>
                    <a:pt x="64" y="203"/>
                    <a:pt x="64" y="203"/>
                  </a:cubicBezTo>
                  <a:cubicBezTo>
                    <a:pt x="0" y="289"/>
                    <a:pt x="8" y="355"/>
                    <a:pt x="8" y="355"/>
                  </a:cubicBezTo>
                  <a:cubicBezTo>
                    <a:pt x="24" y="501"/>
                    <a:pt x="180" y="542"/>
                    <a:pt x="301" y="551"/>
                  </a:cubicBezTo>
                  <a:cubicBezTo>
                    <a:pt x="428" y="561"/>
                    <a:pt x="600" y="507"/>
                    <a:pt x="652" y="396"/>
                  </a:cubicBezTo>
                  <a:cubicBezTo>
                    <a:pt x="704" y="286"/>
                    <a:pt x="610" y="242"/>
                    <a:pt x="580" y="236"/>
                  </a:cubicBezTo>
                  <a:close/>
                  <a:moveTo>
                    <a:pt x="310" y="510"/>
                  </a:moveTo>
                  <a:lnTo>
                    <a:pt x="310" y="510"/>
                  </a:lnTo>
                  <a:cubicBezTo>
                    <a:pt x="184" y="516"/>
                    <a:pt x="82" y="452"/>
                    <a:pt x="82" y="368"/>
                  </a:cubicBezTo>
                  <a:cubicBezTo>
                    <a:pt x="82" y="283"/>
                    <a:pt x="184" y="216"/>
                    <a:pt x="310" y="210"/>
                  </a:cubicBezTo>
                  <a:cubicBezTo>
                    <a:pt x="437" y="204"/>
                    <a:pt x="539" y="256"/>
                    <a:pt x="539" y="340"/>
                  </a:cubicBezTo>
                  <a:cubicBezTo>
                    <a:pt x="539" y="425"/>
                    <a:pt x="437" y="504"/>
                    <a:pt x="310" y="5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方正正纤黑简体" panose="02000000000000000000" pitchFamily="2" charset="-122"/>
                <a:ea typeface="黑体" pitchFamily="49" charset="-122"/>
              </a:endParaRPr>
            </a:p>
          </p:txBody>
        </p:sp>
        <p:sp>
          <p:nvSpPr>
            <p:cNvPr id="54" name="淘宝网Chenying0907出品 15"/>
            <p:cNvSpPr>
              <a:spLocks noEditPoints="1"/>
            </p:cNvSpPr>
            <p:nvPr/>
          </p:nvSpPr>
          <p:spPr bwMode="auto">
            <a:xfrm>
              <a:off x="3401513" y="6082414"/>
              <a:ext cx="142844" cy="127436"/>
            </a:xfrm>
            <a:custGeom>
              <a:avLst/>
              <a:gdLst>
                <a:gd name="T0" fmla="*/ 127 w 277"/>
                <a:gd name="T1" fmla="*/ 15 h 246"/>
                <a:gd name="T2" fmla="*/ 15 w 277"/>
                <a:gd name="T3" fmla="*/ 148 h 246"/>
                <a:gd name="T4" fmla="*/ 49 w 277"/>
                <a:gd name="T5" fmla="*/ 205 h 246"/>
                <a:gd name="T6" fmla="*/ 239 w 277"/>
                <a:gd name="T7" fmla="*/ 171 h 246"/>
                <a:gd name="T8" fmla="*/ 127 w 277"/>
                <a:gd name="T9" fmla="*/ 15 h 246"/>
                <a:gd name="T10" fmla="*/ 95 w 277"/>
                <a:gd name="T11" fmla="*/ 182 h 246"/>
                <a:gd name="T12" fmla="*/ 95 w 277"/>
                <a:gd name="T13" fmla="*/ 182 h 246"/>
                <a:gd name="T14" fmla="*/ 52 w 277"/>
                <a:gd name="T15" fmla="*/ 151 h 246"/>
                <a:gd name="T16" fmla="*/ 93 w 277"/>
                <a:gd name="T17" fmla="*/ 108 h 246"/>
                <a:gd name="T18" fmla="*/ 138 w 277"/>
                <a:gd name="T19" fmla="*/ 141 h 246"/>
                <a:gd name="T20" fmla="*/ 95 w 277"/>
                <a:gd name="T21" fmla="*/ 182 h 246"/>
                <a:gd name="T22" fmla="*/ 170 w 277"/>
                <a:gd name="T23" fmla="*/ 118 h 246"/>
                <a:gd name="T24" fmla="*/ 170 w 277"/>
                <a:gd name="T25" fmla="*/ 118 h 246"/>
                <a:gd name="T26" fmla="*/ 148 w 277"/>
                <a:gd name="T27" fmla="*/ 116 h 246"/>
                <a:gd name="T28" fmla="*/ 153 w 277"/>
                <a:gd name="T29" fmla="*/ 92 h 246"/>
                <a:gd name="T30" fmla="*/ 177 w 277"/>
                <a:gd name="T31" fmla="*/ 94 h 246"/>
                <a:gd name="T32" fmla="*/ 170 w 277"/>
                <a:gd name="T33" fmla="*/ 118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7" h="246">
                  <a:moveTo>
                    <a:pt x="127" y="15"/>
                  </a:moveTo>
                  <a:cubicBezTo>
                    <a:pt x="0" y="29"/>
                    <a:pt x="15" y="148"/>
                    <a:pt x="15" y="148"/>
                  </a:cubicBezTo>
                  <a:cubicBezTo>
                    <a:pt x="15" y="148"/>
                    <a:pt x="13" y="186"/>
                    <a:pt x="49" y="205"/>
                  </a:cubicBezTo>
                  <a:cubicBezTo>
                    <a:pt x="123" y="246"/>
                    <a:pt x="200" y="221"/>
                    <a:pt x="239" y="171"/>
                  </a:cubicBezTo>
                  <a:cubicBezTo>
                    <a:pt x="277" y="121"/>
                    <a:pt x="255" y="0"/>
                    <a:pt x="127" y="15"/>
                  </a:cubicBezTo>
                  <a:close/>
                  <a:moveTo>
                    <a:pt x="95" y="182"/>
                  </a:moveTo>
                  <a:lnTo>
                    <a:pt x="95" y="182"/>
                  </a:lnTo>
                  <a:cubicBezTo>
                    <a:pt x="71" y="184"/>
                    <a:pt x="52" y="171"/>
                    <a:pt x="52" y="151"/>
                  </a:cubicBezTo>
                  <a:cubicBezTo>
                    <a:pt x="52" y="131"/>
                    <a:pt x="69" y="110"/>
                    <a:pt x="93" y="108"/>
                  </a:cubicBezTo>
                  <a:cubicBezTo>
                    <a:pt x="120" y="105"/>
                    <a:pt x="138" y="121"/>
                    <a:pt x="138" y="141"/>
                  </a:cubicBezTo>
                  <a:cubicBezTo>
                    <a:pt x="138" y="161"/>
                    <a:pt x="119" y="179"/>
                    <a:pt x="95" y="182"/>
                  </a:cubicBezTo>
                  <a:close/>
                  <a:moveTo>
                    <a:pt x="170" y="118"/>
                  </a:moveTo>
                  <a:lnTo>
                    <a:pt x="170" y="118"/>
                  </a:lnTo>
                  <a:cubicBezTo>
                    <a:pt x="162" y="124"/>
                    <a:pt x="152" y="123"/>
                    <a:pt x="148" y="116"/>
                  </a:cubicBezTo>
                  <a:cubicBezTo>
                    <a:pt x="143" y="109"/>
                    <a:pt x="145" y="98"/>
                    <a:pt x="153" y="92"/>
                  </a:cubicBezTo>
                  <a:cubicBezTo>
                    <a:pt x="163" y="85"/>
                    <a:pt x="173" y="87"/>
                    <a:pt x="177" y="94"/>
                  </a:cubicBezTo>
                  <a:cubicBezTo>
                    <a:pt x="181" y="101"/>
                    <a:pt x="178" y="112"/>
                    <a:pt x="170" y="1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方正正纤黑简体" panose="02000000000000000000" pitchFamily="2" charset="-122"/>
                <a:ea typeface="黑体" pitchFamily="49" charset="-122"/>
              </a:endParaRPr>
            </a:p>
          </p:txBody>
        </p:sp>
        <p:sp>
          <p:nvSpPr>
            <p:cNvPr id="55" name="淘宝网Chenying0907出品 16"/>
            <p:cNvSpPr>
              <a:spLocks/>
            </p:cNvSpPr>
            <p:nvPr/>
          </p:nvSpPr>
          <p:spPr bwMode="auto">
            <a:xfrm>
              <a:off x="3581258" y="5902574"/>
              <a:ext cx="133321" cy="150065"/>
            </a:xfrm>
            <a:custGeom>
              <a:avLst/>
              <a:gdLst>
                <a:gd name="T0" fmla="*/ 256 w 259"/>
                <a:gd name="T1" fmla="*/ 269 h 293"/>
                <a:gd name="T2" fmla="*/ 257 w 259"/>
                <a:gd name="T3" fmla="*/ 262 h 293"/>
                <a:gd name="T4" fmla="*/ 259 w 259"/>
                <a:gd name="T5" fmla="*/ 228 h 293"/>
                <a:gd name="T6" fmla="*/ 32 w 259"/>
                <a:gd name="T7" fmla="*/ 0 h 293"/>
                <a:gd name="T8" fmla="*/ 0 w 259"/>
                <a:gd name="T9" fmla="*/ 31 h 293"/>
                <a:gd name="T10" fmla="*/ 32 w 259"/>
                <a:gd name="T11" fmla="*/ 63 h 293"/>
                <a:gd name="T12" fmla="*/ 196 w 259"/>
                <a:gd name="T13" fmla="*/ 228 h 293"/>
                <a:gd name="T14" fmla="*/ 194 w 259"/>
                <a:gd name="T15" fmla="*/ 258 h 293"/>
                <a:gd name="T16" fmla="*/ 194 w 259"/>
                <a:gd name="T17" fmla="*/ 258 h 293"/>
                <a:gd name="T18" fmla="*/ 194 w 259"/>
                <a:gd name="T19" fmla="*/ 261 h 293"/>
                <a:gd name="T20" fmla="*/ 225 w 259"/>
                <a:gd name="T21" fmla="*/ 293 h 293"/>
                <a:gd name="T22" fmla="*/ 256 w 259"/>
                <a:gd name="T23" fmla="*/ 269 h 293"/>
                <a:gd name="T24" fmla="*/ 256 w 259"/>
                <a:gd name="T25" fmla="*/ 269 h 293"/>
                <a:gd name="T26" fmla="*/ 256 w 259"/>
                <a:gd name="T27" fmla="*/ 269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9" h="293">
                  <a:moveTo>
                    <a:pt x="256" y="269"/>
                  </a:moveTo>
                  <a:cubicBezTo>
                    <a:pt x="256" y="267"/>
                    <a:pt x="257" y="264"/>
                    <a:pt x="257" y="262"/>
                  </a:cubicBezTo>
                  <a:cubicBezTo>
                    <a:pt x="258" y="250"/>
                    <a:pt x="259" y="239"/>
                    <a:pt x="259" y="228"/>
                  </a:cubicBezTo>
                  <a:cubicBezTo>
                    <a:pt x="259" y="102"/>
                    <a:pt x="157" y="0"/>
                    <a:pt x="32" y="0"/>
                  </a:cubicBezTo>
                  <a:cubicBezTo>
                    <a:pt x="14" y="0"/>
                    <a:pt x="0" y="14"/>
                    <a:pt x="0" y="31"/>
                  </a:cubicBezTo>
                  <a:cubicBezTo>
                    <a:pt x="0" y="49"/>
                    <a:pt x="14" y="63"/>
                    <a:pt x="32" y="63"/>
                  </a:cubicBezTo>
                  <a:cubicBezTo>
                    <a:pt x="123" y="63"/>
                    <a:pt x="196" y="137"/>
                    <a:pt x="196" y="228"/>
                  </a:cubicBezTo>
                  <a:cubicBezTo>
                    <a:pt x="196" y="238"/>
                    <a:pt x="196" y="248"/>
                    <a:pt x="194" y="258"/>
                  </a:cubicBezTo>
                  <a:lnTo>
                    <a:pt x="194" y="258"/>
                  </a:lnTo>
                  <a:cubicBezTo>
                    <a:pt x="194" y="259"/>
                    <a:pt x="194" y="260"/>
                    <a:pt x="194" y="261"/>
                  </a:cubicBezTo>
                  <a:cubicBezTo>
                    <a:pt x="194" y="279"/>
                    <a:pt x="208" y="293"/>
                    <a:pt x="225" y="293"/>
                  </a:cubicBezTo>
                  <a:cubicBezTo>
                    <a:pt x="240" y="293"/>
                    <a:pt x="252" y="283"/>
                    <a:pt x="256" y="269"/>
                  </a:cubicBezTo>
                  <a:lnTo>
                    <a:pt x="256" y="269"/>
                  </a:lnTo>
                  <a:cubicBezTo>
                    <a:pt x="256" y="269"/>
                    <a:pt x="256" y="269"/>
                    <a:pt x="256" y="2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方正正纤黑简体" panose="02000000000000000000" pitchFamily="2" charset="-122"/>
                <a:ea typeface="黑体" pitchFamily="49" charset="-122"/>
              </a:endParaRPr>
            </a:p>
          </p:txBody>
        </p:sp>
        <p:sp>
          <p:nvSpPr>
            <p:cNvPr id="56" name="淘宝网Chenying0907出品 17"/>
            <p:cNvSpPr>
              <a:spLocks/>
            </p:cNvSpPr>
            <p:nvPr/>
          </p:nvSpPr>
          <p:spPr bwMode="auto">
            <a:xfrm>
              <a:off x="3584830" y="5954978"/>
              <a:ext cx="77373" cy="84560"/>
            </a:xfrm>
            <a:custGeom>
              <a:avLst/>
              <a:gdLst>
                <a:gd name="T0" fmla="*/ 151 w 152"/>
                <a:gd name="T1" fmla="*/ 137 h 164"/>
                <a:gd name="T2" fmla="*/ 152 w 152"/>
                <a:gd name="T3" fmla="*/ 126 h 164"/>
                <a:gd name="T4" fmla="*/ 26 w 152"/>
                <a:gd name="T5" fmla="*/ 0 h 164"/>
                <a:gd name="T6" fmla="*/ 0 w 152"/>
                <a:gd name="T7" fmla="*/ 26 h 164"/>
                <a:gd name="T8" fmla="*/ 26 w 152"/>
                <a:gd name="T9" fmla="*/ 52 h 164"/>
                <a:gd name="T10" fmla="*/ 99 w 152"/>
                <a:gd name="T11" fmla="*/ 126 h 164"/>
                <a:gd name="T12" fmla="*/ 99 w 152"/>
                <a:gd name="T13" fmla="*/ 135 h 164"/>
                <a:gd name="T14" fmla="*/ 99 w 152"/>
                <a:gd name="T15" fmla="*/ 135 h 164"/>
                <a:gd name="T16" fmla="*/ 99 w 152"/>
                <a:gd name="T17" fmla="*/ 138 h 164"/>
                <a:gd name="T18" fmla="*/ 125 w 152"/>
                <a:gd name="T19" fmla="*/ 164 h 164"/>
                <a:gd name="T20" fmla="*/ 151 w 152"/>
                <a:gd name="T21" fmla="*/ 142 h 164"/>
                <a:gd name="T22" fmla="*/ 151 w 152"/>
                <a:gd name="T23" fmla="*/ 142 h 164"/>
                <a:gd name="T24" fmla="*/ 151 w 152"/>
                <a:gd name="T25" fmla="*/ 140 h 164"/>
                <a:gd name="T26" fmla="*/ 151 w 152"/>
                <a:gd name="T27" fmla="*/ 138 h 164"/>
                <a:gd name="T28" fmla="*/ 151 w 152"/>
                <a:gd name="T29" fmla="*/ 137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2" h="164">
                  <a:moveTo>
                    <a:pt x="151" y="137"/>
                  </a:moveTo>
                  <a:cubicBezTo>
                    <a:pt x="152" y="133"/>
                    <a:pt x="152" y="130"/>
                    <a:pt x="152" y="126"/>
                  </a:cubicBezTo>
                  <a:cubicBezTo>
                    <a:pt x="152" y="56"/>
                    <a:pt x="95" y="0"/>
                    <a:pt x="26" y="0"/>
                  </a:cubicBezTo>
                  <a:cubicBezTo>
                    <a:pt x="11" y="0"/>
                    <a:pt x="0" y="11"/>
                    <a:pt x="0" y="26"/>
                  </a:cubicBezTo>
                  <a:cubicBezTo>
                    <a:pt x="0" y="40"/>
                    <a:pt x="11" y="52"/>
                    <a:pt x="26" y="52"/>
                  </a:cubicBezTo>
                  <a:cubicBezTo>
                    <a:pt x="66" y="52"/>
                    <a:pt x="99" y="85"/>
                    <a:pt x="99" y="126"/>
                  </a:cubicBezTo>
                  <a:cubicBezTo>
                    <a:pt x="99" y="129"/>
                    <a:pt x="99" y="132"/>
                    <a:pt x="99" y="135"/>
                  </a:cubicBezTo>
                  <a:lnTo>
                    <a:pt x="99" y="135"/>
                  </a:lnTo>
                  <a:cubicBezTo>
                    <a:pt x="99" y="136"/>
                    <a:pt x="99" y="137"/>
                    <a:pt x="99" y="138"/>
                  </a:cubicBezTo>
                  <a:cubicBezTo>
                    <a:pt x="99" y="153"/>
                    <a:pt x="111" y="164"/>
                    <a:pt x="125" y="164"/>
                  </a:cubicBezTo>
                  <a:cubicBezTo>
                    <a:pt x="138" y="164"/>
                    <a:pt x="149" y="154"/>
                    <a:pt x="151" y="142"/>
                  </a:cubicBezTo>
                  <a:lnTo>
                    <a:pt x="151" y="142"/>
                  </a:lnTo>
                  <a:cubicBezTo>
                    <a:pt x="151" y="141"/>
                    <a:pt x="151" y="140"/>
                    <a:pt x="151" y="140"/>
                  </a:cubicBezTo>
                  <a:cubicBezTo>
                    <a:pt x="151" y="139"/>
                    <a:pt x="151" y="139"/>
                    <a:pt x="151" y="138"/>
                  </a:cubicBezTo>
                  <a:cubicBezTo>
                    <a:pt x="151" y="138"/>
                    <a:pt x="151" y="138"/>
                    <a:pt x="151" y="1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方正正纤黑简体" panose="02000000000000000000" pitchFamily="2" charset="-122"/>
                <a:ea typeface="黑体" pitchFamily="49" charset="-122"/>
              </a:endParaRPr>
            </a:p>
          </p:txBody>
        </p:sp>
      </p:grpSp>
      <p:sp>
        <p:nvSpPr>
          <p:cNvPr id="57" name="淘宝网Chenying0907出品 12"/>
          <p:cNvSpPr>
            <a:spLocks/>
          </p:cNvSpPr>
          <p:nvPr/>
        </p:nvSpPr>
        <p:spPr bwMode="auto">
          <a:xfrm>
            <a:off x="5867901" y="2038595"/>
            <a:ext cx="443435" cy="440963"/>
          </a:xfrm>
          <a:custGeom>
            <a:avLst/>
            <a:gdLst>
              <a:gd name="T0" fmla="*/ 244 w 836"/>
              <a:gd name="T1" fmla="*/ 537 h 795"/>
              <a:gd name="T2" fmla="*/ 510 w 836"/>
              <a:gd name="T3" fmla="*/ 376 h 795"/>
              <a:gd name="T4" fmla="*/ 187 w 836"/>
              <a:gd name="T5" fmla="*/ 332 h 795"/>
              <a:gd name="T6" fmla="*/ 619 w 836"/>
              <a:gd name="T7" fmla="*/ 327 h 795"/>
              <a:gd name="T8" fmla="*/ 619 w 836"/>
              <a:gd name="T9" fmla="*/ 358 h 795"/>
              <a:gd name="T10" fmla="*/ 374 w 836"/>
              <a:gd name="T11" fmla="*/ 533 h 795"/>
              <a:gd name="T12" fmla="*/ 635 w 836"/>
              <a:gd name="T13" fmla="*/ 554 h 795"/>
              <a:gd name="T14" fmla="*/ 627 w 836"/>
              <a:gd name="T15" fmla="*/ 508 h 795"/>
              <a:gd name="T16" fmla="*/ 836 w 836"/>
              <a:gd name="T17" fmla="*/ 304 h 795"/>
              <a:gd name="T18" fmla="*/ 547 w 836"/>
              <a:gd name="T19" fmla="*/ 262 h 795"/>
              <a:gd name="T20" fmla="*/ 418 w 836"/>
              <a:gd name="T21" fmla="*/ 0 h 795"/>
              <a:gd name="T22" fmla="*/ 289 w 836"/>
              <a:gd name="T23" fmla="*/ 262 h 795"/>
              <a:gd name="T24" fmla="*/ 0 w 836"/>
              <a:gd name="T25" fmla="*/ 304 h 795"/>
              <a:gd name="T26" fmla="*/ 209 w 836"/>
              <a:gd name="T27" fmla="*/ 508 h 795"/>
              <a:gd name="T28" fmla="*/ 159 w 836"/>
              <a:gd name="T29" fmla="*/ 795 h 795"/>
              <a:gd name="T30" fmla="*/ 418 w 836"/>
              <a:gd name="T31" fmla="*/ 660 h 795"/>
              <a:gd name="T32" fmla="*/ 676 w 836"/>
              <a:gd name="T33" fmla="*/ 795 h 795"/>
              <a:gd name="T34" fmla="*/ 636 w 836"/>
              <a:gd name="T35" fmla="*/ 559 h 795"/>
              <a:gd name="T36" fmla="*/ 244 w 836"/>
              <a:gd name="T37" fmla="*/ 576 h 795"/>
              <a:gd name="T38" fmla="*/ 244 w 836"/>
              <a:gd name="T39" fmla="*/ 537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36" h="795">
                <a:moveTo>
                  <a:pt x="244" y="537"/>
                </a:moveTo>
                <a:cubicBezTo>
                  <a:pt x="263" y="515"/>
                  <a:pt x="510" y="376"/>
                  <a:pt x="510" y="376"/>
                </a:cubicBezTo>
                <a:lnTo>
                  <a:pt x="187" y="332"/>
                </a:lnTo>
                <a:lnTo>
                  <a:pt x="619" y="327"/>
                </a:lnTo>
                <a:cubicBezTo>
                  <a:pt x="619" y="327"/>
                  <a:pt x="634" y="340"/>
                  <a:pt x="619" y="358"/>
                </a:cubicBezTo>
                <a:cubicBezTo>
                  <a:pt x="603" y="376"/>
                  <a:pt x="374" y="533"/>
                  <a:pt x="374" y="533"/>
                </a:cubicBezTo>
                <a:lnTo>
                  <a:pt x="635" y="554"/>
                </a:lnTo>
                <a:lnTo>
                  <a:pt x="627" y="508"/>
                </a:lnTo>
                <a:lnTo>
                  <a:pt x="836" y="304"/>
                </a:lnTo>
                <a:lnTo>
                  <a:pt x="547" y="262"/>
                </a:lnTo>
                <a:lnTo>
                  <a:pt x="418" y="0"/>
                </a:lnTo>
                <a:lnTo>
                  <a:pt x="289" y="262"/>
                </a:lnTo>
                <a:lnTo>
                  <a:pt x="0" y="304"/>
                </a:lnTo>
                <a:lnTo>
                  <a:pt x="209" y="508"/>
                </a:lnTo>
                <a:lnTo>
                  <a:pt x="159" y="795"/>
                </a:lnTo>
                <a:lnTo>
                  <a:pt x="418" y="660"/>
                </a:lnTo>
                <a:lnTo>
                  <a:pt x="676" y="795"/>
                </a:lnTo>
                <a:lnTo>
                  <a:pt x="636" y="559"/>
                </a:lnTo>
                <a:lnTo>
                  <a:pt x="244" y="576"/>
                </a:lnTo>
                <a:cubicBezTo>
                  <a:pt x="244" y="576"/>
                  <a:pt x="225" y="559"/>
                  <a:pt x="244" y="537"/>
                </a:cubicBezTo>
                <a:close/>
              </a:path>
            </a:pathLst>
          </a:custGeom>
          <a:solidFill>
            <a:sysClr val="window" lastClr="FFFFFF"/>
          </a:solidFill>
          <a:ln>
            <a:noFill/>
          </a:ln>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方正正纤黑简体" panose="02000000000000000000" pitchFamily="2" charset="-122"/>
              <a:ea typeface="黑体" pitchFamily="49" charset="-122"/>
            </a:endParaRPr>
          </a:p>
        </p:txBody>
      </p:sp>
      <p:sp>
        <p:nvSpPr>
          <p:cNvPr id="58" name="淘宝网Chenying0907出品 18"/>
          <p:cNvSpPr>
            <a:spLocks noEditPoints="1"/>
          </p:cNvSpPr>
          <p:nvPr/>
        </p:nvSpPr>
        <p:spPr bwMode="auto">
          <a:xfrm>
            <a:off x="7064137" y="3177696"/>
            <a:ext cx="410817" cy="379611"/>
          </a:xfrm>
          <a:custGeom>
            <a:avLst/>
            <a:gdLst>
              <a:gd name="T0" fmla="*/ 417 w 785"/>
              <a:gd name="T1" fmla="*/ 0 h 690"/>
              <a:gd name="T2" fmla="*/ 417 w 785"/>
              <a:gd name="T3" fmla="*/ 593 h 690"/>
              <a:gd name="T4" fmla="*/ 646 w 785"/>
              <a:gd name="T5" fmla="*/ 690 h 690"/>
              <a:gd name="T6" fmla="*/ 626 w 785"/>
              <a:gd name="T7" fmla="*/ 540 h 690"/>
              <a:gd name="T8" fmla="*/ 30 w 785"/>
              <a:gd name="T9" fmla="*/ 315 h 690"/>
              <a:gd name="T10" fmla="*/ 0 w 785"/>
              <a:gd name="T11" fmla="*/ 396 h 690"/>
              <a:gd name="T12" fmla="*/ 122 w 785"/>
              <a:gd name="T13" fmla="*/ 600 h 690"/>
              <a:gd name="T14" fmla="*/ 214 w 785"/>
              <a:gd name="T15" fmla="*/ 613 h 690"/>
              <a:gd name="T16" fmla="*/ 355 w 785"/>
              <a:gd name="T17" fmla="*/ 609 h 690"/>
              <a:gd name="T18" fmla="*/ 189 w 785"/>
              <a:gd name="T19" fmla="*/ 400 h 690"/>
              <a:gd name="T20" fmla="*/ 257 w 785"/>
              <a:gd name="T21" fmla="*/ 219 h 690"/>
              <a:gd name="T22" fmla="*/ 310 w 785"/>
              <a:gd name="T23" fmla="*/ 241 h 690"/>
              <a:gd name="T24" fmla="*/ 311 w 785"/>
              <a:gd name="T25" fmla="*/ 287 h 690"/>
              <a:gd name="T26" fmla="*/ 317 w 785"/>
              <a:gd name="T27" fmla="*/ 320 h 690"/>
              <a:gd name="T28" fmla="*/ 320 w 785"/>
              <a:gd name="T29" fmla="*/ 371 h 690"/>
              <a:gd name="T30" fmla="*/ 287 w 785"/>
              <a:gd name="T31" fmla="*/ 397 h 690"/>
              <a:gd name="T32" fmla="*/ 189 w 785"/>
              <a:gd name="T33" fmla="*/ 400 h 690"/>
              <a:gd name="T34" fmla="*/ 252 w 785"/>
              <a:gd name="T35" fmla="*/ 295 h 690"/>
              <a:gd name="T36" fmla="*/ 289 w 785"/>
              <a:gd name="T37" fmla="*/ 284 h 690"/>
              <a:gd name="T38" fmla="*/ 289 w 785"/>
              <a:gd name="T39" fmla="*/ 252 h 690"/>
              <a:gd name="T40" fmla="*/ 249 w 785"/>
              <a:gd name="T41" fmla="*/ 240 h 690"/>
              <a:gd name="T42" fmla="*/ 213 w 785"/>
              <a:gd name="T43" fmla="*/ 295 h 690"/>
              <a:gd name="T44" fmla="*/ 258 w 785"/>
              <a:gd name="T45" fmla="*/ 379 h 690"/>
              <a:gd name="T46" fmla="*/ 288 w 785"/>
              <a:gd name="T47" fmla="*/ 373 h 690"/>
              <a:gd name="T48" fmla="*/ 301 w 785"/>
              <a:gd name="T49" fmla="*/ 348 h 690"/>
              <a:gd name="T50" fmla="*/ 281 w 785"/>
              <a:gd name="T51" fmla="*/ 320 h 690"/>
              <a:gd name="T52" fmla="*/ 213 w 785"/>
              <a:gd name="T53" fmla="*/ 317 h 690"/>
              <a:gd name="T54" fmla="*/ 372 w 785"/>
              <a:gd name="T55" fmla="*/ 400 h 690"/>
              <a:gd name="T56" fmla="*/ 440 w 785"/>
              <a:gd name="T57" fmla="*/ 219 h 690"/>
              <a:gd name="T58" fmla="*/ 493 w 785"/>
              <a:gd name="T59" fmla="*/ 241 h 690"/>
              <a:gd name="T60" fmla="*/ 494 w 785"/>
              <a:gd name="T61" fmla="*/ 287 h 690"/>
              <a:gd name="T62" fmla="*/ 500 w 785"/>
              <a:gd name="T63" fmla="*/ 320 h 690"/>
              <a:gd name="T64" fmla="*/ 503 w 785"/>
              <a:gd name="T65" fmla="*/ 371 h 690"/>
              <a:gd name="T66" fmla="*/ 470 w 785"/>
              <a:gd name="T67" fmla="*/ 397 h 690"/>
              <a:gd name="T68" fmla="*/ 372 w 785"/>
              <a:gd name="T69" fmla="*/ 400 h 690"/>
              <a:gd name="T70" fmla="*/ 435 w 785"/>
              <a:gd name="T71" fmla="*/ 295 h 690"/>
              <a:gd name="T72" fmla="*/ 472 w 785"/>
              <a:gd name="T73" fmla="*/ 284 h 690"/>
              <a:gd name="T74" fmla="*/ 472 w 785"/>
              <a:gd name="T75" fmla="*/ 252 h 690"/>
              <a:gd name="T76" fmla="*/ 432 w 785"/>
              <a:gd name="T77" fmla="*/ 240 h 690"/>
              <a:gd name="T78" fmla="*/ 396 w 785"/>
              <a:gd name="T79" fmla="*/ 295 h 690"/>
              <a:gd name="T80" fmla="*/ 441 w 785"/>
              <a:gd name="T81" fmla="*/ 379 h 690"/>
              <a:gd name="T82" fmla="*/ 471 w 785"/>
              <a:gd name="T83" fmla="*/ 373 h 690"/>
              <a:gd name="T84" fmla="*/ 484 w 785"/>
              <a:gd name="T85" fmla="*/ 348 h 690"/>
              <a:gd name="T86" fmla="*/ 464 w 785"/>
              <a:gd name="T87" fmla="*/ 320 h 690"/>
              <a:gd name="T88" fmla="*/ 396 w 785"/>
              <a:gd name="T89" fmla="*/ 317 h 690"/>
              <a:gd name="T90" fmla="*/ 548 w 785"/>
              <a:gd name="T91" fmla="*/ 342 h 690"/>
              <a:gd name="T92" fmla="*/ 578 w 785"/>
              <a:gd name="T93" fmla="*/ 362 h 690"/>
              <a:gd name="T94" fmla="*/ 624 w 785"/>
              <a:gd name="T95" fmla="*/ 382 h 690"/>
              <a:gd name="T96" fmla="*/ 664 w 785"/>
              <a:gd name="T97" fmla="*/ 367 h 690"/>
              <a:gd name="T98" fmla="*/ 664 w 785"/>
              <a:gd name="T99" fmla="*/ 336 h 690"/>
              <a:gd name="T100" fmla="*/ 615 w 785"/>
              <a:gd name="T101" fmla="*/ 317 h 690"/>
              <a:gd name="T102" fmla="*/ 561 w 785"/>
              <a:gd name="T103" fmla="*/ 288 h 690"/>
              <a:gd name="T104" fmla="*/ 562 w 785"/>
              <a:gd name="T105" fmla="*/ 240 h 690"/>
              <a:gd name="T106" fmla="*/ 618 w 785"/>
              <a:gd name="T107" fmla="*/ 216 h 690"/>
              <a:gd name="T108" fmla="*/ 678 w 785"/>
              <a:gd name="T109" fmla="*/ 241 h 690"/>
              <a:gd name="T110" fmla="*/ 664 w 785"/>
              <a:gd name="T111" fmla="*/ 272 h 690"/>
              <a:gd name="T112" fmla="*/ 619 w 785"/>
              <a:gd name="T113" fmla="*/ 237 h 690"/>
              <a:gd name="T114" fmla="*/ 578 w 785"/>
              <a:gd name="T115" fmla="*/ 264 h 690"/>
              <a:gd name="T116" fmla="*/ 621 w 785"/>
              <a:gd name="T117" fmla="*/ 293 h 690"/>
              <a:gd name="T118" fmla="*/ 685 w 785"/>
              <a:gd name="T119" fmla="*/ 323 h 690"/>
              <a:gd name="T120" fmla="*/ 684 w 785"/>
              <a:gd name="T121" fmla="*/ 376 h 690"/>
              <a:gd name="T122" fmla="*/ 625 w 785"/>
              <a:gd name="T123" fmla="*/ 403 h 690"/>
              <a:gd name="T124" fmla="*/ 558 w 785"/>
              <a:gd name="T125" fmla="*/ 375 h 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85" h="690">
                <a:moveTo>
                  <a:pt x="785" y="297"/>
                </a:moveTo>
                <a:cubicBezTo>
                  <a:pt x="785" y="133"/>
                  <a:pt x="620" y="0"/>
                  <a:pt x="417" y="0"/>
                </a:cubicBezTo>
                <a:cubicBezTo>
                  <a:pt x="213" y="0"/>
                  <a:pt x="49" y="133"/>
                  <a:pt x="49" y="297"/>
                </a:cubicBezTo>
                <a:cubicBezTo>
                  <a:pt x="49" y="460"/>
                  <a:pt x="213" y="593"/>
                  <a:pt x="417" y="593"/>
                </a:cubicBezTo>
                <a:cubicBezTo>
                  <a:pt x="436" y="593"/>
                  <a:pt x="455" y="592"/>
                  <a:pt x="473" y="589"/>
                </a:cubicBezTo>
                <a:cubicBezTo>
                  <a:pt x="507" y="646"/>
                  <a:pt x="571" y="685"/>
                  <a:pt x="646" y="690"/>
                </a:cubicBezTo>
                <a:cubicBezTo>
                  <a:pt x="626" y="664"/>
                  <a:pt x="615" y="632"/>
                  <a:pt x="615" y="598"/>
                </a:cubicBezTo>
                <a:cubicBezTo>
                  <a:pt x="615" y="577"/>
                  <a:pt x="619" y="559"/>
                  <a:pt x="626" y="540"/>
                </a:cubicBezTo>
                <a:cubicBezTo>
                  <a:pt x="722" y="487"/>
                  <a:pt x="785" y="398"/>
                  <a:pt x="785" y="297"/>
                </a:cubicBezTo>
                <a:close/>
                <a:moveTo>
                  <a:pt x="30" y="315"/>
                </a:moveTo>
                <a:cubicBezTo>
                  <a:pt x="30" y="307"/>
                  <a:pt x="31" y="300"/>
                  <a:pt x="32" y="293"/>
                </a:cubicBezTo>
                <a:cubicBezTo>
                  <a:pt x="11" y="324"/>
                  <a:pt x="0" y="359"/>
                  <a:pt x="0" y="396"/>
                </a:cubicBezTo>
                <a:cubicBezTo>
                  <a:pt x="0" y="473"/>
                  <a:pt x="48" y="541"/>
                  <a:pt x="121" y="581"/>
                </a:cubicBezTo>
                <a:cubicBezTo>
                  <a:pt x="122" y="587"/>
                  <a:pt x="122" y="593"/>
                  <a:pt x="122" y="600"/>
                </a:cubicBezTo>
                <a:cubicBezTo>
                  <a:pt x="122" y="625"/>
                  <a:pt x="114" y="649"/>
                  <a:pt x="99" y="669"/>
                </a:cubicBezTo>
                <a:cubicBezTo>
                  <a:pt x="146" y="666"/>
                  <a:pt x="187" y="645"/>
                  <a:pt x="214" y="613"/>
                </a:cubicBezTo>
                <a:cubicBezTo>
                  <a:pt x="234" y="617"/>
                  <a:pt x="255" y="619"/>
                  <a:pt x="276" y="619"/>
                </a:cubicBezTo>
                <a:cubicBezTo>
                  <a:pt x="303" y="619"/>
                  <a:pt x="330" y="616"/>
                  <a:pt x="355" y="609"/>
                </a:cubicBezTo>
                <a:cubicBezTo>
                  <a:pt x="172" y="592"/>
                  <a:pt x="30" y="467"/>
                  <a:pt x="30" y="315"/>
                </a:cubicBezTo>
                <a:close/>
                <a:moveTo>
                  <a:pt x="189" y="400"/>
                </a:moveTo>
                <a:lnTo>
                  <a:pt x="189" y="219"/>
                </a:lnTo>
                <a:lnTo>
                  <a:pt x="257" y="219"/>
                </a:lnTo>
                <a:cubicBezTo>
                  <a:pt x="271" y="219"/>
                  <a:pt x="282" y="221"/>
                  <a:pt x="290" y="224"/>
                </a:cubicBezTo>
                <a:cubicBezTo>
                  <a:pt x="299" y="228"/>
                  <a:pt x="305" y="234"/>
                  <a:pt x="310" y="241"/>
                </a:cubicBezTo>
                <a:cubicBezTo>
                  <a:pt x="315" y="249"/>
                  <a:pt x="317" y="257"/>
                  <a:pt x="317" y="265"/>
                </a:cubicBezTo>
                <a:cubicBezTo>
                  <a:pt x="317" y="273"/>
                  <a:pt x="315" y="280"/>
                  <a:pt x="311" y="287"/>
                </a:cubicBezTo>
                <a:cubicBezTo>
                  <a:pt x="306" y="294"/>
                  <a:pt x="300" y="300"/>
                  <a:pt x="292" y="304"/>
                </a:cubicBezTo>
                <a:cubicBezTo>
                  <a:pt x="303" y="307"/>
                  <a:pt x="311" y="312"/>
                  <a:pt x="317" y="320"/>
                </a:cubicBezTo>
                <a:cubicBezTo>
                  <a:pt x="323" y="328"/>
                  <a:pt x="326" y="337"/>
                  <a:pt x="326" y="348"/>
                </a:cubicBezTo>
                <a:cubicBezTo>
                  <a:pt x="326" y="356"/>
                  <a:pt x="324" y="364"/>
                  <a:pt x="320" y="371"/>
                </a:cubicBezTo>
                <a:cubicBezTo>
                  <a:pt x="317" y="379"/>
                  <a:pt x="312" y="384"/>
                  <a:pt x="307" y="388"/>
                </a:cubicBezTo>
                <a:cubicBezTo>
                  <a:pt x="302" y="392"/>
                  <a:pt x="295" y="395"/>
                  <a:pt x="287" y="397"/>
                </a:cubicBezTo>
                <a:cubicBezTo>
                  <a:pt x="279" y="399"/>
                  <a:pt x="270" y="400"/>
                  <a:pt x="258" y="400"/>
                </a:cubicBezTo>
                <a:lnTo>
                  <a:pt x="189" y="400"/>
                </a:lnTo>
                <a:close/>
                <a:moveTo>
                  <a:pt x="213" y="295"/>
                </a:moveTo>
                <a:lnTo>
                  <a:pt x="252" y="295"/>
                </a:lnTo>
                <a:cubicBezTo>
                  <a:pt x="263" y="295"/>
                  <a:pt x="270" y="294"/>
                  <a:pt x="275" y="293"/>
                </a:cubicBezTo>
                <a:cubicBezTo>
                  <a:pt x="281" y="291"/>
                  <a:pt x="286" y="288"/>
                  <a:pt x="289" y="284"/>
                </a:cubicBezTo>
                <a:cubicBezTo>
                  <a:pt x="292" y="280"/>
                  <a:pt x="293" y="274"/>
                  <a:pt x="293" y="268"/>
                </a:cubicBezTo>
                <a:cubicBezTo>
                  <a:pt x="293" y="262"/>
                  <a:pt x="292" y="257"/>
                  <a:pt x="289" y="252"/>
                </a:cubicBezTo>
                <a:cubicBezTo>
                  <a:pt x="286" y="248"/>
                  <a:pt x="282" y="245"/>
                  <a:pt x="277" y="243"/>
                </a:cubicBezTo>
                <a:cubicBezTo>
                  <a:pt x="271" y="241"/>
                  <a:pt x="262" y="240"/>
                  <a:pt x="249" y="240"/>
                </a:cubicBezTo>
                <a:lnTo>
                  <a:pt x="213" y="240"/>
                </a:lnTo>
                <a:lnTo>
                  <a:pt x="213" y="295"/>
                </a:lnTo>
                <a:close/>
                <a:moveTo>
                  <a:pt x="213" y="379"/>
                </a:moveTo>
                <a:lnTo>
                  <a:pt x="258" y="379"/>
                </a:lnTo>
                <a:cubicBezTo>
                  <a:pt x="266" y="379"/>
                  <a:pt x="271" y="379"/>
                  <a:pt x="274" y="378"/>
                </a:cubicBezTo>
                <a:cubicBezTo>
                  <a:pt x="280" y="377"/>
                  <a:pt x="284" y="375"/>
                  <a:pt x="288" y="373"/>
                </a:cubicBezTo>
                <a:cubicBezTo>
                  <a:pt x="292" y="371"/>
                  <a:pt x="295" y="367"/>
                  <a:pt x="297" y="363"/>
                </a:cubicBezTo>
                <a:cubicBezTo>
                  <a:pt x="300" y="359"/>
                  <a:pt x="301" y="353"/>
                  <a:pt x="301" y="348"/>
                </a:cubicBezTo>
                <a:cubicBezTo>
                  <a:pt x="301" y="341"/>
                  <a:pt x="299" y="335"/>
                  <a:pt x="296" y="330"/>
                </a:cubicBezTo>
                <a:cubicBezTo>
                  <a:pt x="292" y="325"/>
                  <a:pt x="287" y="322"/>
                  <a:pt x="281" y="320"/>
                </a:cubicBezTo>
                <a:cubicBezTo>
                  <a:pt x="275" y="318"/>
                  <a:pt x="266" y="317"/>
                  <a:pt x="255" y="317"/>
                </a:cubicBezTo>
                <a:lnTo>
                  <a:pt x="213" y="317"/>
                </a:lnTo>
                <a:lnTo>
                  <a:pt x="213" y="379"/>
                </a:lnTo>
                <a:close/>
                <a:moveTo>
                  <a:pt x="372" y="400"/>
                </a:moveTo>
                <a:lnTo>
                  <a:pt x="372" y="219"/>
                </a:lnTo>
                <a:lnTo>
                  <a:pt x="440" y="219"/>
                </a:lnTo>
                <a:cubicBezTo>
                  <a:pt x="454" y="219"/>
                  <a:pt x="465" y="221"/>
                  <a:pt x="473" y="224"/>
                </a:cubicBezTo>
                <a:cubicBezTo>
                  <a:pt x="482" y="228"/>
                  <a:pt x="488" y="234"/>
                  <a:pt x="493" y="241"/>
                </a:cubicBezTo>
                <a:cubicBezTo>
                  <a:pt x="498" y="249"/>
                  <a:pt x="500" y="257"/>
                  <a:pt x="500" y="265"/>
                </a:cubicBezTo>
                <a:cubicBezTo>
                  <a:pt x="500" y="273"/>
                  <a:pt x="498" y="280"/>
                  <a:pt x="494" y="287"/>
                </a:cubicBezTo>
                <a:cubicBezTo>
                  <a:pt x="489" y="294"/>
                  <a:pt x="483" y="300"/>
                  <a:pt x="475" y="304"/>
                </a:cubicBezTo>
                <a:cubicBezTo>
                  <a:pt x="486" y="307"/>
                  <a:pt x="494" y="312"/>
                  <a:pt x="500" y="320"/>
                </a:cubicBezTo>
                <a:cubicBezTo>
                  <a:pt x="506" y="328"/>
                  <a:pt x="509" y="337"/>
                  <a:pt x="509" y="348"/>
                </a:cubicBezTo>
                <a:cubicBezTo>
                  <a:pt x="509" y="356"/>
                  <a:pt x="507" y="364"/>
                  <a:pt x="503" y="371"/>
                </a:cubicBezTo>
                <a:cubicBezTo>
                  <a:pt x="500" y="379"/>
                  <a:pt x="495" y="384"/>
                  <a:pt x="490" y="388"/>
                </a:cubicBezTo>
                <a:cubicBezTo>
                  <a:pt x="485" y="392"/>
                  <a:pt x="478" y="395"/>
                  <a:pt x="470" y="397"/>
                </a:cubicBezTo>
                <a:cubicBezTo>
                  <a:pt x="462" y="399"/>
                  <a:pt x="453" y="400"/>
                  <a:pt x="441" y="400"/>
                </a:cubicBezTo>
                <a:lnTo>
                  <a:pt x="372" y="400"/>
                </a:lnTo>
                <a:close/>
                <a:moveTo>
                  <a:pt x="396" y="295"/>
                </a:moveTo>
                <a:lnTo>
                  <a:pt x="435" y="295"/>
                </a:lnTo>
                <a:cubicBezTo>
                  <a:pt x="446" y="295"/>
                  <a:pt x="453" y="294"/>
                  <a:pt x="458" y="293"/>
                </a:cubicBezTo>
                <a:cubicBezTo>
                  <a:pt x="464" y="291"/>
                  <a:pt x="469" y="288"/>
                  <a:pt x="472" y="284"/>
                </a:cubicBezTo>
                <a:cubicBezTo>
                  <a:pt x="475" y="280"/>
                  <a:pt x="476" y="274"/>
                  <a:pt x="476" y="268"/>
                </a:cubicBezTo>
                <a:cubicBezTo>
                  <a:pt x="476" y="262"/>
                  <a:pt x="475" y="257"/>
                  <a:pt x="472" y="252"/>
                </a:cubicBezTo>
                <a:cubicBezTo>
                  <a:pt x="469" y="248"/>
                  <a:pt x="465" y="245"/>
                  <a:pt x="460" y="243"/>
                </a:cubicBezTo>
                <a:cubicBezTo>
                  <a:pt x="454" y="241"/>
                  <a:pt x="445" y="240"/>
                  <a:pt x="432" y="240"/>
                </a:cubicBezTo>
                <a:lnTo>
                  <a:pt x="396" y="240"/>
                </a:lnTo>
                <a:lnTo>
                  <a:pt x="396" y="295"/>
                </a:lnTo>
                <a:close/>
                <a:moveTo>
                  <a:pt x="396" y="379"/>
                </a:moveTo>
                <a:lnTo>
                  <a:pt x="441" y="379"/>
                </a:lnTo>
                <a:cubicBezTo>
                  <a:pt x="449" y="379"/>
                  <a:pt x="454" y="379"/>
                  <a:pt x="457" y="378"/>
                </a:cubicBezTo>
                <a:cubicBezTo>
                  <a:pt x="463" y="377"/>
                  <a:pt x="467" y="375"/>
                  <a:pt x="471" y="373"/>
                </a:cubicBezTo>
                <a:cubicBezTo>
                  <a:pt x="475" y="371"/>
                  <a:pt x="478" y="367"/>
                  <a:pt x="480" y="363"/>
                </a:cubicBezTo>
                <a:cubicBezTo>
                  <a:pt x="483" y="359"/>
                  <a:pt x="484" y="353"/>
                  <a:pt x="484" y="348"/>
                </a:cubicBezTo>
                <a:cubicBezTo>
                  <a:pt x="484" y="341"/>
                  <a:pt x="482" y="335"/>
                  <a:pt x="479" y="330"/>
                </a:cubicBezTo>
                <a:cubicBezTo>
                  <a:pt x="475" y="325"/>
                  <a:pt x="470" y="322"/>
                  <a:pt x="464" y="320"/>
                </a:cubicBezTo>
                <a:cubicBezTo>
                  <a:pt x="458" y="318"/>
                  <a:pt x="449" y="317"/>
                  <a:pt x="438" y="317"/>
                </a:cubicBezTo>
                <a:lnTo>
                  <a:pt x="396" y="317"/>
                </a:lnTo>
                <a:lnTo>
                  <a:pt x="396" y="379"/>
                </a:lnTo>
                <a:close/>
                <a:moveTo>
                  <a:pt x="548" y="342"/>
                </a:moveTo>
                <a:lnTo>
                  <a:pt x="570" y="340"/>
                </a:lnTo>
                <a:cubicBezTo>
                  <a:pt x="571" y="349"/>
                  <a:pt x="574" y="357"/>
                  <a:pt x="578" y="362"/>
                </a:cubicBezTo>
                <a:cubicBezTo>
                  <a:pt x="582" y="368"/>
                  <a:pt x="588" y="373"/>
                  <a:pt x="596" y="376"/>
                </a:cubicBezTo>
                <a:cubicBezTo>
                  <a:pt x="604" y="380"/>
                  <a:pt x="614" y="382"/>
                  <a:pt x="624" y="382"/>
                </a:cubicBezTo>
                <a:cubicBezTo>
                  <a:pt x="633" y="382"/>
                  <a:pt x="641" y="380"/>
                  <a:pt x="648" y="378"/>
                </a:cubicBezTo>
                <a:cubicBezTo>
                  <a:pt x="655" y="375"/>
                  <a:pt x="660" y="371"/>
                  <a:pt x="664" y="367"/>
                </a:cubicBezTo>
                <a:cubicBezTo>
                  <a:pt x="667" y="362"/>
                  <a:pt x="669" y="357"/>
                  <a:pt x="669" y="351"/>
                </a:cubicBezTo>
                <a:cubicBezTo>
                  <a:pt x="669" y="345"/>
                  <a:pt x="667" y="340"/>
                  <a:pt x="664" y="336"/>
                </a:cubicBezTo>
                <a:cubicBezTo>
                  <a:pt x="661" y="332"/>
                  <a:pt x="655" y="328"/>
                  <a:pt x="648" y="325"/>
                </a:cubicBezTo>
                <a:cubicBezTo>
                  <a:pt x="643" y="324"/>
                  <a:pt x="632" y="321"/>
                  <a:pt x="615" y="317"/>
                </a:cubicBezTo>
                <a:cubicBezTo>
                  <a:pt x="599" y="313"/>
                  <a:pt x="587" y="309"/>
                  <a:pt x="580" y="305"/>
                </a:cubicBezTo>
                <a:cubicBezTo>
                  <a:pt x="572" y="301"/>
                  <a:pt x="565" y="295"/>
                  <a:pt x="561" y="288"/>
                </a:cubicBezTo>
                <a:cubicBezTo>
                  <a:pt x="557" y="282"/>
                  <a:pt x="555" y="274"/>
                  <a:pt x="555" y="266"/>
                </a:cubicBezTo>
                <a:cubicBezTo>
                  <a:pt x="555" y="257"/>
                  <a:pt x="557" y="248"/>
                  <a:pt x="562" y="240"/>
                </a:cubicBezTo>
                <a:cubicBezTo>
                  <a:pt x="568" y="232"/>
                  <a:pt x="575" y="226"/>
                  <a:pt x="585" y="222"/>
                </a:cubicBezTo>
                <a:cubicBezTo>
                  <a:pt x="595" y="218"/>
                  <a:pt x="606" y="216"/>
                  <a:pt x="618" y="216"/>
                </a:cubicBezTo>
                <a:cubicBezTo>
                  <a:pt x="632" y="216"/>
                  <a:pt x="644" y="218"/>
                  <a:pt x="654" y="222"/>
                </a:cubicBezTo>
                <a:cubicBezTo>
                  <a:pt x="664" y="227"/>
                  <a:pt x="672" y="233"/>
                  <a:pt x="678" y="241"/>
                </a:cubicBezTo>
                <a:cubicBezTo>
                  <a:pt x="683" y="250"/>
                  <a:pt x="686" y="259"/>
                  <a:pt x="687" y="270"/>
                </a:cubicBezTo>
                <a:lnTo>
                  <a:pt x="664" y="272"/>
                </a:lnTo>
                <a:cubicBezTo>
                  <a:pt x="662" y="260"/>
                  <a:pt x="658" y="252"/>
                  <a:pt x="651" y="246"/>
                </a:cubicBezTo>
                <a:cubicBezTo>
                  <a:pt x="644" y="240"/>
                  <a:pt x="633" y="237"/>
                  <a:pt x="619" y="237"/>
                </a:cubicBezTo>
                <a:cubicBezTo>
                  <a:pt x="605" y="237"/>
                  <a:pt x="594" y="240"/>
                  <a:pt x="588" y="245"/>
                </a:cubicBezTo>
                <a:cubicBezTo>
                  <a:pt x="581" y="250"/>
                  <a:pt x="578" y="257"/>
                  <a:pt x="578" y="264"/>
                </a:cubicBezTo>
                <a:cubicBezTo>
                  <a:pt x="578" y="271"/>
                  <a:pt x="580" y="276"/>
                  <a:pt x="585" y="280"/>
                </a:cubicBezTo>
                <a:cubicBezTo>
                  <a:pt x="589" y="284"/>
                  <a:pt x="601" y="289"/>
                  <a:pt x="621" y="293"/>
                </a:cubicBezTo>
                <a:cubicBezTo>
                  <a:pt x="640" y="298"/>
                  <a:pt x="654" y="301"/>
                  <a:pt x="661" y="305"/>
                </a:cubicBezTo>
                <a:cubicBezTo>
                  <a:pt x="672" y="310"/>
                  <a:pt x="679" y="316"/>
                  <a:pt x="685" y="323"/>
                </a:cubicBezTo>
                <a:cubicBezTo>
                  <a:pt x="690" y="331"/>
                  <a:pt x="692" y="339"/>
                  <a:pt x="692" y="349"/>
                </a:cubicBezTo>
                <a:cubicBezTo>
                  <a:pt x="692" y="359"/>
                  <a:pt x="689" y="368"/>
                  <a:pt x="684" y="376"/>
                </a:cubicBezTo>
                <a:cubicBezTo>
                  <a:pt x="678" y="385"/>
                  <a:pt x="670" y="391"/>
                  <a:pt x="660" y="396"/>
                </a:cubicBezTo>
                <a:cubicBezTo>
                  <a:pt x="650" y="401"/>
                  <a:pt x="638" y="403"/>
                  <a:pt x="625" y="403"/>
                </a:cubicBezTo>
                <a:cubicBezTo>
                  <a:pt x="609" y="403"/>
                  <a:pt x="595" y="401"/>
                  <a:pt x="584" y="396"/>
                </a:cubicBezTo>
                <a:cubicBezTo>
                  <a:pt x="573" y="391"/>
                  <a:pt x="564" y="384"/>
                  <a:pt x="558" y="375"/>
                </a:cubicBezTo>
                <a:cubicBezTo>
                  <a:pt x="551" y="365"/>
                  <a:pt x="548" y="354"/>
                  <a:pt x="548" y="342"/>
                </a:cubicBezTo>
                <a:close/>
              </a:path>
            </a:pathLst>
          </a:custGeom>
          <a:solidFill>
            <a:sysClr val="window" lastClr="FFFFFF"/>
          </a:solidFill>
          <a:ln>
            <a:noFill/>
          </a:ln>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方正正纤黑简体" panose="02000000000000000000" pitchFamily="2" charset="-122"/>
              <a:ea typeface="黑体" pitchFamily="49" charset="-122"/>
            </a:endParaRPr>
          </a:p>
        </p:txBody>
      </p:sp>
      <p:grpSp>
        <p:nvGrpSpPr>
          <p:cNvPr id="59" name="淘宝网Chenying0907出品 67"/>
          <p:cNvGrpSpPr/>
          <p:nvPr/>
        </p:nvGrpSpPr>
        <p:grpSpPr>
          <a:xfrm>
            <a:off x="5882415" y="4405254"/>
            <a:ext cx="419009" cy="345387"/>
            <a:chOff x="5161140" y="7206311"/>
            <a:chExt cx="419009" cy="345387"/>
          </a:xfrm>
          <a:solidFill>
            <a:sysClr val="window" lastClr="FFFFFF"/>
          </a:solidFill>
        </p:grpSpPr>
        <p:sp>
          <p:nvSpPr>
            <p:cNvPr id="60" name="淘宝网Chenying0907出品 10"/>
            <p:cNvSpPr>
              <a:spLocks noEditPoints="1"/>
            </p:cNvSpPr>
            <p:nvPr/>
          </p:nvSpPr>
          <p:spPr bwMode="auto">
            <a:xfrm>
              <a:off x="5161140" y="7206311"/>
              <a:ext cx="297592" cy="271546"/>
            </a:xfrm>
            <a:custGeom>
              <a:avLst/>
              <a:gdLst>
                <a:gd name="T0" fmla="*/ 568 w 580"/>
                <a:gd name="T1" fmla="*/ 207 h 528"/>
                <a:gd name="T2" fmla="*/ 580 w 580"/>
                <a:gd name="T3" fmla="*/ 207 h 528"/>
                <a:gd name="T4" fmla="*/ 292 w 580"/>
                <a:gd name="T5" fmla="*/ 0 h 528"/>
                <a:gd name="T6" fmla="*/ 0 w 580"/>
                <a:gd name="T7" fmla="*/ 244 h 528"/>
                <a:gd name="T8" fmla="*/ 114 w 580"/>
                <a:gd name="T9" fmla="*/ 438 h 528"/>
                <a:gd name="T10" fmla="*/ 117 w 580"/>
                <a:gd name="T11" fmla="*/ 440 h 528"/>
                <a:gd name="T12" fmla="*/ 89 w 580"/>
                <a:gd name="T13" fmla="*/ 528 h 528"/>
                <a:gd name="T14" fmla="*/ 194 w 580"/>
                <a:gd name="T15" fmla="*/ 475 h 528"/>
                <a:gd name="T16" fmla="*/ 199 w 580"/>
                <a:gd name="T17" fmla="*/ 476 h 528"/>
                <a:gd name="T18" fmla="*/ 292 w 580"/>
                <a:gd name="T19" fmla="*/ 488 h 528"/>
                <a:gd name="T20" fmla="*/ 311 w 580"/>
                <a:gd name="T21" fmla="*/ 488 h 528"/>
                <a:gd name="T22" fmla="*/ 302 w 580"/>
                <a:gd name="T23" fmla="*/ 430 h 528"/>
                <a:gd name="T24" fmla="*/ 568 w 580"/>
                <a:gd name="T25" fmla="*/ 207 h 528"/>
                <a:gd name="T26" fmla="*/ 393 w 580"/>
                <a:gd name="T27" fmla="*/ 121 h 528"/>
                <a:gd name="T28" fmla="*/ 393 w 580"/>
                <a:gd name="T29" fmla="*/ 121 h 528"/>
                <a:gd name="T30" fmla="*/ 434 w 580"/>
                <a:gd name="T31" fmla="*/ 160 h 528"/>
                <a:gd name="T32" fmla="*/ 393 w 580"/>
                <a:gd name="T33" fmla="*/ 200 h 528"/>
                <a:gd name="T34" fmla="*/ 352 w 580"/>
                <a:gd name="T35" fmla="*/ 160 h 528"/>
                <a:gd name="T36" fmla="*/ 393 w 580"/>
                <a:gd name="T37" fmla="*/ 121 h 528"/>
                <a:gd name="T38" fmla="*/ 190 w 580"/>
                <a:gd name="T39" fmla="*/ 200 h 528"/>
                <a:gd name="T40" fmla="*/ 190 w 580"/>
                <a:gd name="T41" fmla="*/ 200 h 528"/>
                <a:gd name="T42" fmla="*/ 149 w 580"/>
                <a:gd name="T43" fmla="*/ 160 h 528"/>
                <a:gd name="T44" fmla="*/ 190 w 580"/>
                <a:gd name="T45" fmla="*/ 121 h 528"/>
                <a:gd name="T46" fmla="*/ 231 w 580"/>
                <a:gd name="T47" fmla="*/ 160 h 528"/>
                <a:gd name="T48" fmla="*/ 190 w 580"/>
                <a:gd name="T49" fmla="*/ 20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80" h="528">
                  <a:moveTo>
                    <a:pt x="568" y="207"/>
                  </a:moveTo>
                  <a:cubicBezTo>
                    <a:pt x="572" y="207"/>
                    <a:pt x="576" y="207"/>
                    <a:pt x="580" y="207"/>
                  </a:cubicBezTo>
                  <a:cubicBezTo>
                    <a:pt x="559" y="90"/>
                    <a:pt x="438" y="0"/>
                    <a:pt x="292" y="0"/>
                  </a:cubicBezTo>
                  <a:cubicBezTo>
                    <a:pt x="130" y="0"/>
                    <a:pt x="0" y="110"/>
                    <a:pt x="0" y="244"/>
                  </a:cubicBezTo>
                  <a:cubicBezTo>
                    <a:pt x="0" y="323"/>
                    <a:pt x="45" y="394"/>
                    <a:pt x="114" y="438"/>
                  </a:cubicBezTo>
                  <a:cubicBezTo>
                    <a:pt x="115" y="439"/>
                    <a:pt x="117" y="440"/>
                    <a:pt x="117" y="440"/>
                  </a:cubicBezTo>
                  <a:lnTo>
                    <a:pt x="89" y="528"/>
                  </a:lnTo>
                  <a:lnTo>
                    <a:pt x="194" y="475"/>
                  </a:lnTo>
                  <a:cubicBezTo>
                    <a:pt x="194" y="475"/>
                    <a:pt x="198" y="476"/>
                    <a:pt x="199" y="476"/>
                  </a:cubicBezTo>
                  <a:cubicBezTo>
                    <a:pt x="228" y="484"/>
                    <a:pt x="259" y="488"/>
                    <a:pt x="292" y="488"/>
                  </a:cubicBezTo>
                  <a:cubicBezTo>
                    <a:pt x="298" y="488"/>
                    <a:pt x="305" y="488"/>
                    <a:pt x="311" y="488"/>
                  </a:cubicBezTo>
                  <a:cubicBezTo>
                    <a:pt x="305" y="469"/>
                    <a:pt x="302" y="450"/>
                    <a:pt x="302" y="430"/>
                  </a:cubicBezTo>
                  <a:cubicBezTo>
                    <a:pt x="302" y="307"/>
                    <a:pt x="421" y="207"/>
                    <a:pt x="568" y="207"/>
                  </a:cubicBezTo>
                  <a:close/>
                  <a:moveTo>
                    <a:pt x="393" y="121"/>
                  </a:moveTo>
                  <a:lnTo>
                    <a:pt x="393" y="121"/>
                  </a:lnTo>
                  <a:cubicBezTo>
                    <a:pt x="416" y="121"/>
                    <a:pt x="434" y="138"/>
                    <a:pt x="434" y="160"/>
                  </a:cubicBezTo>
                  <a:cubicBezTo>
                    <a:pt x="434" y="182"/>
                    <a:pt x="416" y="200"/>
                    <a:pt x="393" y="200"/>
                  </a:cubicBezTo>
                  <a:cubicBezTo>
                    <a:pt x="370" y="200"/>
                    <a:pt x="352" y="182"/>
                    <a:pt x="352" y="160"/>
                  </a:cubicBezTo>
                  <a:cubicBezTo>
                    <a:pt x="352" y="138"/>
                    <a:pt x="370" y="121"/>
                    <a:pt x="393" y="121"/>
                  </a:cubicBezTo>
                  <a:close/>
                  <a:moveTo>
                    <a:pt x="190" y="200"/>
                  </a:moveTo>
                  <a:lnTo>
                    <a:pt x="190" y="200"/>
                  </a:lnTo>
                  <a:cubicBezTo>
                    <a:pt x="167" y="200"/>
                    <a:pt x="149" y="182"/>
                    <a:pt x="149" y="160"/>
                  </a:cubicBezTo>
                  <a:cubicBezTo>
                    <a:pt x="149" y="138"/>
                    <a:pt x="167" y="121"/>
                    <a:pt x="190" y="121"/>
                  </a:cubicBezTo>
                  <a:cubicBezTo>
                    <a:pt x="213" y="121"/>
                    <a:pt x="231" y="138"/>
                    <a:pt x="231" y="160"/>
                  </a:cubicBezTo>
                  <a:cubicBezTo>
                    <a:pt x="231" y="182"/>
                    <a:pt x="213" y="200"/>
                    <a:pt x="190" y="20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方正正纤黑简体" panose="02000000000000000000" pitchFamily="2" charset="-122"/>
                <a:ea typeface="黑体" pitchFamily="49" charset="-122"/>
              </a:endParaRPr>
            </a:p>
          </p:txBody>
        </p:sp>
        <p:sp>
          <p:nvSpPr>
            <p:cNvPr id="61" name="淘宝网Chenying0907出品 11"/>
            <p:cNvSpPr>
              <a:spLocks noEditPoints="1"/>
            </p:cNvSpPr>
            <p:nvPr/>
          </p:nvSpPr>
          <p:spPr bwMode="auto">
            <a:xfrm>
              <a:off x="5327791" y="7321837"/>
              <a:ext cx="252358" cy="229861"/>
            </a:xfrm>
            <a:custGeom>
              <a:avLst/>
              <a:gdLst>
                <a:gd name="T0" fmla="*/ 0 w 493"/>
                <a:gd name="T1" fmla="*/ 206 h 446"/>
                <a:gd name="T2" fmla="*/ 247 w 493"/>
                <a:gd name="T3" fmla="*/ 412 h 446"/>
                <a:gd name="T4" fmla="*/ 325 w 493"/>
                <a:gd name="T5" fmla="*/ 402 h 446"/>
                <a:gd name="T6" fmla="*/ 329 w 493"/>
                <a:gd name="T7" fmla="*/ 401 h 446"/>
                <a:gd name="T8" fmla="*/ 418 w 493"/>
                <a:gd name="T9" fmla="*/ 446 h 446"/>
                <a:gd name="T10" fmla="*/ 394 w 493"/>
                <a:gd name="T11" fmla="*/ 371 h 446"/>
                <a:gd name="T12" fmla="*/ 397 w 493"/>
                <a:gd name="T13" fmla="*/ 370 h 446"/>
                <a:gd name="T14" fmla="*/ 493 w 493"/>
                <a:gd name="T15" fmla="*/ 206 h 446"/>
                <a:gd name="T16" fmla="*/ 247 w 493"/>
                <a:gd name="T17" fmla="*/ 0 h 446"/>
                <a:gd name="T18" fmla="*/ 0 w 493"/>
                <a:gd name="T19" fmla="*/ 206 h 446"/>
                <a:gd name="T20" fmla="*/ 298 w 493"/>
                <a:gd name="T21" fmla="*/ 135 h 446"/>
                <a:gd name="T22" fmla="*/ 298 w 493"/>
                <a:gd name="T23" fmla="*/ 135 h 446"/>
                <a:gd name="T24" fmla="*/ 333 w 493"/>
                <a:gd name="T25" fmla="*/ 102 h 446"/>
                <a:gd name="T26" fmla="*/ 367 w 493"/>
                <a:gd name="T27" fmla="*/ 135 h 446"/>
                <a:gd name="T28" fmla="*/ 333 w 493"/>
                <a:gd name="T29" fmla="*/ 169 h 446"/>
                <a:gd name="T30" fmla="*/ 298 w 493"/>
                <a:gd name="T31" fmla="*/ 135 h 446"/>
                <a:gd name="T32" fmla="*/ 127 w 493"/>
                <a:gd name="T33" fmla="*/ 135 h 446"/>
                <a:gd name="T34" fmla="*/ 127 w 493"/>
                <a:gd name="T35" fmla="*/ 135 h 446"/>
                <a:gd name="T36" fmla="*/ 161 w 493"/>
                <a:gd name="T37" fmla="*/ 102 h 446"/>
                <a:gd name="T38" fmla="*/ 196 w 493"/>
                <a:gd name="T39" fmla="*/ 135 h 446"/>
                <a:gd name="T40" fmla="*/ 161 w 493"/>
                <a:gd name="T41" fmla="*/ 169 h 446"/>
                <a:gd name="T42" fmla="*/ 127 w 493"/>
                <a:gd name="T43" fmla="*/ 135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93" h="446">
                  <a:moveTo>
                    <a:pt x="0" y="206"/>
                  </a:moveTo>
                  <a:cubicBezTo>
                    <a:pt x="0" y="320"/>
                    <a:pt x="111" y="412"/>
                    <a:pt x="247" y="412"/>
                  </a:cubicBezTo>
                  <a:cubicBezTo>
                    <a:pt x="274" y="412"/>
                    <a:pt x="300" y="409"/>
                    <a:pt x="325" y="402"/>
                  </a:cubicBezTo>
                  <a:cubicBezTo>
                    <a:pt x="326" y="401"/>
                    <a:pt x="329" y="401"/>
                    <a:pt x="329" y="401"/>
                  </a:cubicBezTo>
                  <a:lnTo>
                    <a:pt x="418" y="446"/>
                  </a:lnTo>
                  <a:lnTo>
                    <a:pt x="394" y="371"/>
                  </a:lnTo>
                  <a:cubicBezTo>
                    <a:pt x="394" y="371"/>
                    <a:pt x="396" y="370"/>
                    <a:pt x="397" y="370"/>
                  </a:cubicBezTo>
                  <a:cubicBezTo>
                    <a:pt x="455" y="332"/>
                    <a:pt x="493" y="273"/>
                    <a:pt x="493" y="206"/>
                  </a:cubicBezTo>
                  <a:cubicBezTo>
                    <a:pt x="493" y="92"/>
                    <a:pt x="383" y="0"/>
                    <a:pt x="247" y="0"/>
                  </a:cubicBezTo>
                  <a:cubicBezTo>
                    <a:pt x="111" y="0"/>
                    <a:pt x="0" y="92"/>
                    <a:pt x="0" y="206"/>
                  </a:cubicBezTo>
                  <a:close/>
                  <a:moveTo>
                    <a:pt x="298" y="135"/>
                  </a:moveTo>
                  <a:lnTo>
                    <a:pt x="298" y="135"/>
                  </a:lnTo>
                  <a:cubicBezTo>
                    <a:pt x="298" y="117"/>
                    <a:pt x="314" y="102"/>
                    <a:pt x="333" y="102"/>
                  </a:cubicBezTo>
                  <a:cubicBezTo>
                    <a:pt x="352" y="102"/>
                    <a:pt x="367" y="117"/>
                    <a:pt x="367" y="135"/>
                  </a:cubicBezTo>
                  <a:cubicBezTo>
                    <a:pt x="367" y="154"/>
                    <a:pt x="352" y="169"/>
                    <a:pt x="333" y="169"/>
                  </a:cubicBezTo>
                  <a:cubicBezTo>
                    <a:pt x="314" y="169"/>
                    <a:pt x="298" y="154"/>
                    <a:pt x="298" y="135"/>
                  </a:cubicBezTo>
                  <a:close/>
                  <a:moveTo>
                    <a:pt x="127" y="135"/>
                  </a:moveTo>
                  <a:lnTo>
                    <a:pt x="127" y="135"/>
                  </a:lnTo>
                  <a:cubicBezTo>
                    <a:pt x="127" y="117"/>
                    <a:pt x="142" y="102"/>
                    <a:pt x="161" y="102"/>
                  </a:cubicBezTo>
                  <a:cubicBezTo>
                    <a:pt x="180" y="102"/>
                    <a:pt x="196" y="117"/>
                    <a:pt x="196" y="135"/>
                  </a:cubicBezTo>
                  <a:cubicBezTo>
                    <a:pt x="196" y="154"/>
                    <a:pt x="180" y="169"/>
                    <a:pt x="161" y="169"/>
                  </a:cubicBezTo>
                  <a:cubicBezTo>
                    <a:pt x="142" y="169"/>
                    <a:pt x="127" y="154"/>
                    <a:pt x="127" y="1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方正正纤黑简体" panose="02000000000000000000" pitchFamily="2" charset="-122"/>
                <a:ea typeface="黑体" pitchFamily="49" charset="-122"/>
              </a:endParaRPr>
            </a:p>
          </p:txBody>
        </p:sp>
      </p:grpSp>
    </p:spTree>
    <p:extLst>
      <p:ext uri="{BB962C8B-B14F-4D97-AF65-F5344CB8AC3E}">
        <p14:creationId xmlns:p14="http://schemas.microsoft.com/office/powerpoint/2010/main" val="2902038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0-#ppt_w/2"/>
                                          </p:val>
                                        </p:tav>
                                        <p:tav tm="100000">
                                          <p:val>
                                            <p:strVal val="#ppt_x"/>
                                          </p:val>
                                        </p:tav>
                                      </p:tavLst>
                                    </p:anim>
                                    <p:anim calcmode="lin" valueType="num">
                                      <p:cBhvr additive="base">
                                        <p:cTn id="8" dur="500" fill="hold"/>
                                        <p:tgtEl>
                                          <p:spTgt spid="37"/>
                                        </p:tgtEl>
                                        <p:attrNameLst>
                                          <p:attrName>ppt_y</p:attrName>
                                        </p:attrNameLst>
                                      </p:cBhvr>
                                      <p:tavLst>
                                        <p:tav tm="0">
                                          <p:val>
                                            <p:strVal val="#ppt_y"/>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500" fill="hold"/>
                                        <p:tgtEl>
                                          <p:spTgt spid="32"/>
                                        </p:tgtEl>
                                        <p:attrNameLst>
                                          <p:attrName>ppt_x</p:attrName>
                                        </p:attrNameLst>
                                      </p:cBhvr>
                                      <p:tavLst>
                                        <p:tav tm="0">
                                          <p:val>
                                            <p:strVal val="#ppt_x"/>
                                          </p:val>
                                        </p:tav>
                                        <p:tav tm="100000">
                                          <p:val>
                                            <p:strVal val="#ppt_x"/>
                                          </p:val>
                                        </p:tav>
                                      </p:tavLst>
                                    </p:anim>
                                    <p:anim calcmode="lin" valueType="num">
                                      <p:cBhvr additive="base">
                                        <p:cTn id="12" dur="500" fill="hold"/>
                                        <p:tgtEl>
                                          <p:spTgt spid="32"/>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8" presetClass="emph" presetSubtype="0" fill="hold" nodeType="afterEffect">
                                  <p:stCondLst>
                                    <p:cond delay="0"/>
                                  </p:stCondLst>
                                  <p:childTnLst>
                                    <p:animRot by="-21600000">
                                      <p:cBhvr>
                                        <p:cTn id="15" dur="1000" fill="hold"/>
                                        <p:tgtEl>
                                          <p:spTgt spid="32"/>
                                        </p:tgtEl>
                                        <p:attrNameLst>
                                          <p:attrName>r</p:attrName>
                                        </p:attrNameLst>
                                      </p:cBhvr>
                                    </p:animRot>
                                  </p:childTnLst>
                                </p:cTn>
                              </p:par>
                              <p:par>
                                <p:cTn id="16" presetID="8" presetClass="emph" presetSubtype="0" fill="hold" nodeType="withEffect">
                                  <p:stCondLst>
                                    <p:cond delay="0"/>
                                  </p:stCondLst>
                                  <p:childTnLst>
                                    <p:animRot by="21600000">
                                      <p:cBhvr>
                                        <p:cTn id="17" dur="1000" fill="hold"/>
                                        <p:tgtEl>
                                          <p:spTgt spid="37"/>
                                        </p:tgtEl>
                                        <p:attrNameLst>
                                          <p:attrName>r</p:attrName>
                                        </p:attrNameLst>
                                      </p:cBhvr>
                                    </p:animRo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44"/>
                                        </p:tgtEl>
                                        <p:attrNameLst>
                                          <p:attrName>style.visibility</p:attrName>
                                        </p:attrNameLst>
                                      </p:cBhvr>
                                      <p:to>
                                        <p:strVal val="visible"/>
                                      </p:to>
                                    </p:set>
                                    <p:animEffect transition="in" filter="wipe(left)">
                                      <p:cBhvr>
                                        <p:cTn id="21" dur="500"/>
                                        <p:tgtEl>
                                          <p:spTgt spid="44"/>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42"/>
                                        </p:tgtEl>
                                        <p:attrNameLst>
                                          <p:attrName>style.visibility</p:attrName>
                                        </p:attrNameLst>
                                      </p:cBhvr>
                                      <p:to>
                                        <p:strVal val="visible"/>
                                      </p:to>
                                    </p:set>
                                    <p:animEffect transition="in" filter="wipe(left)">
                                      <p:cBhvr>
                                        <p:cTn id="24" dur="500"/>
                                        <p:tgtEl>
                                          <p:spTgt spid="42"/>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43"/>
                                        </p:tgtEl>
                                        <p:attrNameLst>
                                          <p:attrName>style.visibility</p:attrName>
                                        </p:attrNameLst>
                                      </p:cBhvr>
                                      <p:to>
                                        <p:strVal val="visible"/>
                                      </p:to>
                                    </p:set>
                                    <p:animEffect transition="in" filter="wipe(left)">
                                      <p:cBhvr>
                                        <p:cTn id="27" dur="500"/>
                                        <p:tgtEl>
                                          <p:spTgt spid="43"/>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45"/>
                                        </p:tgtEl>
                                        <p:attrNameLst>
                                          <p:attrName>style.visibility</p:attrName>
                                        </p:attrNameLst>
                                      </p:cBhvr>
                                      <p:to>
                                        <p:strVal val="visible"/>
                                      </p:to>
                                    </p:set>
                                    <p:animEffect transition="in" filter="wipe(left)">
                                      <p:cBhvr>
                                        <p:cTn id="30" dur="500"/>
                                        <p:tgtEl>
                                          <p:spTgt spid="45"/>
                                        </p:tgtEl>
                                      </p:cBhvr>
                                    </p:animEffect>
                                  </p:childTnLst>
                                </p:cTn>
                              </p:par>
                            </p:childTnLst>
                          </p:cTn>
                        </p:par>
                        <p:par>
                          <p:cTn id="31" fill="hold">
                            <p:stCondLst>
                              <p:cond delay="2000"/>
                            </p:stCondLst>
                            <p:childTnLst>
                              <p:par>
                                <p:cTn id="32" presetID="14" presetClass="entr" presetSubtype="10" fill="hold" grpId="0" nodeType="afterEffect">
                                  <p:stCondLst>
                                    <p:cond delay="0"/>
                                  </p:stCondLst>
                                  <p:childTnLst>
                                    <p:set>
                                      <p:cBhvr>
                                        <p:cTn id="33" dur="1" fill="hold">
                                          <p:stCondLst>
                                            <p:cond delay="0"/>
                                          </p:stCondLst>
                                        </p:cTn>
                                        <p:tgtEl>
                                          <p:spTgt spid="47"/>
                                        </p:tgtEl>
                                        <p:attrNameLst>
                                          <p:attrName>style.visibility</p:attrName>
                                        </p:attrNameLst>
                                      </p:cBhvr>
                                      <p:to>
                                        <p:strVal val="visible"/>
                                      </p:to>
                                    </p:set>
                                    <p:animEffect transition="in" filter="randombar(horizontal)">
                                      <p:cBhvr>
                                        <p:cTn id="34" dur="500"/>
                                        <p:tgtEl>
                                          <p:spTgt spid="47"/>
                                        </p:tgtEl>
                                      </p:cBhvr>
                                    </p:animEffect>
                                  </p:childTnLst>
                                </p:cTn>
                              </p:par>
                              <p:par>
                                <p:cTn id="35" presetID="14" presetClass="entr" presetSubtype="10" fill="hold" grpId="0" nodeType="withEffect">
                                  <p:stCondLst>
                                    <p:cond delay="0"/>
                                  </p:stCondLst>
                                  <p:childTnLst>
                                    <p:set>
                                      <p:cBhvr>
                                        <p:cTn id="36" dur="1" fill="hold">
                                          <p:stCondLst>
                                            <p:cond delay="0"/>
                                          </p:stCondLst>
                                        </p:cTn>
                                        <p:tgtEl>
                                          <p:spTgt spid="49"/>
                                        </p:tgtEl>
                                        <p:attrNameLst>
                                          <p:attrName>style.visibility</p:attrName>
                                        </p:attrNameLst>
                                      </p:cBhvr>
                                      <p:to>
                                        <p:strVal val="visible"/>
                                      </p:to>
                                    </p:set>
                                    <p:animEffect transition="in" filter="randombar(horizontal)">
                                      <p:cBhvr>
                                        <p:cTn id="37" dur="500"/>
                                        <p:tgtEl>
                                          <p:spTgt spid="49"/>
                                        </p:tgtEl>
                                      </p:cBhvr>
                                    </p:animEffect>
                                  </p:childTnLst>
                                </p:cTn>
                              </p:par>
                              <p:par>
                                <p:cTn id="38" presetID="14" presetClass="entr" presetSubtype="10" fill="hold" grpId="0" nodeType="withEffect">
                                  <p:stCondLst>
                                    <p:cond delay="0"/>
                                  </p:stCondLst>
                                  <p:childTnLst>
                                    <p:set>
                                      <p:cBhvr>
                                        <p:cTn id="39" dur="1" fill="hold">
                                          <p:stCondLst>
                                            <p:cond delay="0"/>
                                          </p:stCondLst>
                                        </p:cTn>
                                        <p:tgtEl>
                                          <p:spTgt spid="48"/>
                                        </p:tgtEl>
                                        <p:attrNameLst>
                                          <p:attrName>style.visibility</p:attrName>
                                        </p:attrNameLst>
                                      </p:cBhvr>
                                      <p:to>
                                        <p:strVal val="visible"/>
                                      </p:to>
                                    </p:set>
                                    <p:animEffect transition="in" filter="randombar(horizontal)">
                                      <p:cBhvr>
                                        <p:cTn id="40" dur="500"/>
                                        <p:tgtEl>
                                          <p:spTgt spid="48"/>
                                        </p:tgtEl>
                                      </p:cBhvr>
                                    </p:animEffect>
                                  </p:childTnLst>
                                </p:cTn>
                              </p:par>
                              <p:par>
                                <p:cTn id="41" presetID="14" presetClass="entr" presetSubtype="10" fill="hold" grpId="0" nodeType="withEffect">
                                  <p:stCondLst>
                                    <p:cond delay="0"/>
                                  </p:stCondLst>
                                  <p:childTnLst>
                                    <p:set>
                                      <p:cBhvr>
                                        <p:cTn id="42" dur="1" fill="hold">
                                          <p:stCondLst>
                                            <p:cond delay="0"/>
                                          </p:stCondLst>
                                        </p:cTn>
                                        <p:tgtEl>
                                          <p:spTgt spid="50"/>
                                        </p:tgtEl>
                                        <p:attrNameLst>
                                          <p:attrName>style.visibility</p:attrName>
                                        </p:attrNameLst>
                                      </p:cBhvr>
                                      <p:to>
                                        <p:strVal val="visible"/>
                                      </p:to>
                                    </p:set>
                                    <p:animEffect transition="in" filter="randombar(horizontal)">
                                      <p:cBhvr>
                                        <p:cTn id="43" dur="500"/>
                                        <p:tgtEl>
                                          <p:spTgt spid="50"/>
                                        </p:tgtEl>
                                      </p:cBhvr>
                                    </p:animEffect>
                                  </p:childTnLst>
                                </p:cTn>
                              </p:par>
                            </p:childTnLst>
                          </p:cTn>
                        </p:par>
                        <p:par>
                          <p:cTn id="44" fill="hold">
                            <p:stCondLst>
                              <p:cond delay="2500"/>
                            </p:stCondLst>
                            <p:childTnLst>
                              <p:par>
                                <p:cTn id="45" presetID="53" presetClass="entr" presetSubtype="16" fill="hold" nodeType="afterEffect">
                                  <p:stCondLst>
                                    <p:cond delay="0"/>
                                  </p:stCondLst>
                                  <p:childTnLst>
                                    <p:set>
                                      <p:cBhvr>
                                        <p:cTn id="46" dur="1" fill="hold">
                                          <p:stCondLst>
                                            <p:cond delay="0"/>
                                          </p:stCondLst>
                                        </p:cTn>
                                        <p:tgtEl>
                                          <p:spTgt spid="52"/>
                                        </p:tgtEl>
                                        <p:attrNameLst>
                                          <p:attrName>style.visibility</p:attrName>
                                        </p:attrNameLst>
                                      </p:cBhvr>
                                      <p:to>
                                        <p:strVal val="visible"/>
                                      </p:to>
                                    </p:set>
                                    <p:anim calcmode="lin" valueType="num">
                                      <p:cBhvr>
                                        <p:cTn id="47" dur="500" fill="hold"/>
                                        <p:tgtEl>
                                          <p:spTgt spid="52"/>
                                        </p:tgtEl>
                                        <p:attrNameLst>
                                          <p:attrName>ppt_w</p:attrName>
                                        </p:attrNameLst>
                                      </p:cBhvr>
                                      <p:tavLst>
                                        <p:tav tm="0">
                                          <p:val>
                                            <p:fltVal val="0"/>
                                          </p:val>
                                        </p:tav>
                                        <p:tav tm="100000">
                                          <p:val>
                                            <p:strVal val="#ppt_w"/>
                                          </p:val>
                                        </p:tav>
                                      </p:tavLst>
                                    </p:anim>
                                    <p:anim calcmode="lin" valueType="num">
                                      <p:cBhvr>
                                        <p:cTn id="48" dur="500" fill="hold"/>
                                        <p:tgtEl>
                                          <p:spTgt spid="52"/>
                                        </p:tgtEl>
                                        <p:attrNameLst>
                                          <p:attrName>ppt_h</p:attrName>
                                        </p:attrNameLst>
                                      </p:cBhvr>
                                      <p:tavLst>
                                        <p:tav tm="0">
                                          <p:val>
                                            <p:fltVal val="0"/>
                                          </p:val>
                                        </p:tav>
                                        <p:tav tm="100000">
                                          <p:val>
                                            <p:strVal val="#ppt_h"/>
                                          </p:val>
                                        </p:tav>
                                      </p:tavLst>
                                    </p:anim>
                                    <p:animEffect transition="in" filter="fade">
                                      <p:cBhvr>
                                        <p:cTn id="49" dur="500"/>
                                        <p:tgtEl>
                                          <p:spTgt spid="52"/>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57"/>
                                        </p:tgtEl>
                                        <p:attrNameLst>
                                          <p:attrName>style.visibility</p:attrName>
                                        </p:attrNameLst>
                                      </p:cBhvr>
                                      <p:to>
                                        <p:strVal val="visible"/>
                                      </p:to>
                                    </p:set>
                                    <p:anim calcmode="lin" valueType="num">
                                      <p:cBhvr>
                                        <p:cTn id="52" dur="500" fill="hold"/>
                                        <p:tgtEl>
                                          <p:spTgt spid="57"/>
                                        </p:tgtEl>
                                        <p:attrNameLst>
                                          <p:attrName>ppt_w</p:attrName>
                                        </p:attrNameLst>
                                      </p:cBhvr>
                                      <p:tavLst>
                                        <p:tav tm="0">
                                          <p:val>
                                            <p:fltVal val="0"/>
                                          </p:val>
                                        </p:tav>
                                        <p:tav tm="100000">
                                          <p:val>
                                            <p:strVal val="#ppt_w"/>
                                          </p:val>
                                        </p:tav>
                                      </p:tavLst>
                                    </p:anim>
                                    <p:anim calcmode="lin" valueType="num">
                                      <p:cBhvr>
                                        <p:cTn id="53" dur="500" fill="hold"/>
                                        <p:tgtEl>
                                          <p:spTgt spid="57"/>
                                        </p:tgtEl>
                                        <p:attrNameLst>
                                          <p:attrName>ppt_h</p:attrName>
                                        </p:attrNameLst>
                                      </p:cBhvr>
                                      <p:tavLst>
                                        <p:tav tm="0">
                                          <p:val>
                                            <p:fltVal val="0"/>
                                          </p:val>
                                        </p:tav>
                                        <p:tav tm="100000">
                                          <p:val>
                                            <p:strVal val="#ppt_h"/>
                                          </p:val>
                                        </p:tav>
                                      </p:tavLst>
                                    </p:anim>
                                    <p:animEffect transition="in" filter="fade">
                                      <p:cBhvr>
                                        <p:cTn id="54" dur="500"/>
                                        <p:tgtEl>
                                          <p:spTgt spid="57"/>
                                        </p:tgtEl>
                                      </p:cBhvr>
                                    </p:animEffect>
                                  </p:childTnLst>
                                </p:cTn>
                              </p:par>
                              <p:par>
                                <p:cTn id="55" presetID="53" presetClass="entr" presetSubtype="16" fill="hold" nodeType="withEffect">
                                  <p:stCondLst>
                                    <p:cond delay="0"/>
                                  </p:stCondLst>
                                  <p:childTnLst>
                                    <p:set>
                                      <p:cBhvr>
                                        <p:cTn id="56" dur="1" fill="hold">
                                          <p:stCondLst>
                                            <p:cond delay="0"/>
                                          </p:stCondLst>
                                        </p:cTn>
                                        <p:tgtEl>
                                          <p:spTgt spid="59"/>
                                        </p:tgtEl>
                                        <p:attrNameLst>
                                          <p:attrName>style.visibility</p:attrName>
                                        </p:attrNameLst>
                                      </p:cBhvr>
                                      <p:to>
                                        <p:strVal val="visible"/>
                                      </p:to>
                                    </p:set>
                                    <p:anim calcmode="lin" valueType="num">
                                      <p:cBhvr>
                                        <p:cTn id="57" dur="500" fill="hold"/>
                                        <p:tgtEl>
                                          <p:spTgt spid="59"/>
                                        </p:tgtEl>
                                        <p:attrNameLst>
                                          <p:attrName>ppt_w</p:attrName>
                                        </p:attrNameLst>
                                      </p:cBhvr>
                                      <p:tavLst>
                                        <p:tav tm="0">
                                          <p:val>
                                            <p:fltVal val="0"/>
                                          </p:val>
                                        </p:tav>
                                        <p:tav tm="100000">
                                          <p:val>
                                            <p:strVal val="#ppt_w"/>
                                          </p:val>
                                        </p:tav>
                                      </p:tavLst>
                                    </p:anim>
                                    <p:anim calcmode="lin" valueType="num">
                                      <p:cBhvr>
                                        <p:cTn id="58" dur="500" fill="hold"/>
                                        <p:tgtEl>
                                          <p:spTgt spid="59"/>
                                        </p:tgtEl>
                                        <p:attrNameLst>
                                          <p:attrName>ppt_h</p:attrName>
                                        </p:attrNameLst>
                                      </p:cBhvr>
                                      <p:tavLst>
                                        <p:tav tm="0">
                                          <p:val>
                                            <p:fltVal val="0"/>
                                          </p:val>
                                        </p:tav>
                                        <p:tav tm="100000">
                                          <p:val>
                                            <p:strVal val="#ppt_h"/>
                                          </p:val>
                                        </p:tav>
                                      </p:tavLst>
                                    </p:anim>
                                    <p:animEffect transition="in" filter="fade">
                                      <p:cBhvr>
                                        <p:cTn id="59" dur="500"/>
                                        <p:tgtEl>
                                          <p:spTgt spid="59"/>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58"/>
                                        </p:tgtEl>
                                        <p:attrNameLst>
                                          <p:attrName>style.visibility</p:attrName>
                                        </p:attrNameLst>
                                      </p:cBhvr>
                                      <p:to>
                                        <p:strVal val="visible"/>
                                      </p:to>
                                    </p:set>
                                    <p:anim calcmode="lin" valueType="num">
                                      <p:cBhvr>
                                        <p:cTn id="62" dur="500" fill="hold"/>
                                        <p:tgtEl>
                                          <p:spTgt spid="58"/>
                                        </p:tgtEl>
                                        <p:attrNameLst>
                                          <p:attrName>ppt_w</p:attrName>
                                        </p:attrNameLst>
                                      </p:cBhvr>
                                      <p:tavLst>
                                        <p:tav tm="0">
                                          <p:val>
                                            <p:fltVal val="0"/>
                                          </p:val>
                                        </p:tav>
                                        <p:tav tm="100000">
                                          <p:val>
                                            <p:strVal val="#ppt_w"/>
                                          </p:val>
                                        </p:tav>
                                      </p:tavLst>
                                    </p:anim>
                                    <p:anim calcmode="lin" valueType="num">
                                      <p:cBhvr>
                                        <p:cTn id="63" dur="500" fill="hold"/>
                                        <p:tgtEl>
                                          <p:spTgt spid="58"/>
                                        </p:tgtEl>
                                        <p:attrNameLst>
                                          <p:attrName>ppt_h</p:attrName>
                                        </p:attrNameLst>
                                      </p:cBhvr>
                                      <p:tavLst>
                                        <p:tav tm="0">
                                          <p:val>
                                            <p:fltVal val="0"/>
                                          </p:val>
                                        </p:tav>
                                        <p:tav tm="100000">
                                          <p:val>
                                            <p:strVal val="#ppt_h"/>
                                          </p:val>
                                        </p:tav>
                                      </p:tavLst>
                                    </p:anim>
                                    <p:animEffect transition="in" filter="fade">
                                      <p:cBhvr>
                                        <p:cTn id="64" dur="500"/>
                                        <p:tgtEl>
                                          <p:spTgt spid="58"/>
                                        </p:tgtEl>
                                      </p:cBhvr>
                                    </p:animEffect>
                                  </p:childTnLst>
                                </p:cTn>
                              </p:par>
                            </p:childTnLst>
                          </p:cTn>
                        </p:par>
                        <p:par>
                          <p:cTn id="65" fill="hold">
                            <p:stCondLst>
                              <p:cond delay="3000"/>
                            </p:stCondLst>
                            <p:childTnLst>
                              <p:par>
                                <p:cTn id="66" presetID="41" presetClass="entr" presetSubtype="0" fill="hold" grpId="0" nodeType="afterEffect">
                                  <p:stCondLst>
                                    <p:cond delay="0"/>
                                  </p:stCondLst>
                                  <p:iterate type="lt">
                                    <p:tmPct val="10000"/>
                                  </p:iterate>
                                  <p:childTnLst>
                                    <p:set>
                                      <p:cBhvr>
                                        <p:cTn id="67" dur="1" fill="hold">
                                          <p:stCondLst>
                                            <p:cond delay="0"/>
                                          </p:stCondLst>
                                        </p:cTn>
                                        <p:tgtEl>
                                          <p:spTgt spid="46"/>
                                        </p:tgtEl>
                                        <p:attrNameLst>
                                          <p:attrName>style.visibility</p:attrName>
                                        </p:attrNameLst>
                                      </p:cBhvr>
                                      <p:to>
                                        <p:strVal val="visible"/>
                                      </p:to>
                                    </p:set>
                                    <p:anim calcmode="lin" valueType="num">
                                      <p:cBhvr>
                                        <p:cTn id="68" dur="500" fill="hold"/>
                                        <p:tgtEl>
                                          <p:spTgt spid="46"/>
                                        </p:tgtEl>
                                        <p:attrNameLst>
                                          <p:attrName>ppt_x</p:attrName>
                                        </p:attrNameLst>
                                      </p:cBhvr>
                                      <p:tavLst>
                                        <p:tav tm="0">
                                          <p:val>
                                            <p:strVal val="#ppt_x"/>
                                          </p:val>
                                        </p:tav>
                                        <p:tav tm="50000">
                                          <p:val>
                                            <p:strVal val="#ppt_x+.1"/>
                                          </p:val>
                                        </p:tav>
                                        <p:tav tm="100000">
                                          <p:val>
                                            <p:strVal val="#ppt_x"/>
                                          </p:val>
                                        </p:tav>
                                      </p:tavLst>
                                    </p:anim>
                                    <p:anim calcmode="lin" valueType="num">
                                      <p:cBhvr>
                                        <p:cTn id="69" dur="500" fill="hold"/>
                                        <p:tgtEl>
                                          <p:spTgt spid="46"/>
                                        </p:tgtEl>
                                        <p:attrNameLst>
                                          <p:attrName>ppt_y</p:attrName>
                                        </p:attrNameLst>
                                      </p:cBhvr>
                                      <p:tavLst>
                                        <p:tav tm="0">
                                          <p:val>
                                            <p:strVal val="#ppt_y"/>
                                          </p:val>
                                        </p:tav>
                                        <p:tav tm="100000">
                                          <p:val>
                                            <p:strVal val="#ppt_y"/>
                                          </p:val>
                                        </p:tav>
                                      </p:tavLst>
                                    </p:anim>
                                    <p:anim calcmode="lin" valueType="num">
                                      <p:cBhvr>
                                        <p:cTn id="70" dur="500" fill="hold"/>
                                        <p:tgtEl>
                                          <p:spTgt spid="46"/>
                                        </p:tgtEl>
                                        <p:attrNameLst>
                                          <p:attrName>ppt_h</p:attrName>
                                        </p:attrNameLst>
                                      </p:cBhvr>
                                      <p:tavLst>
                                        <p:tav tm="0">
                                          <p:val>
                                            <p:strVal val="#ppt_h/10"/>
                                          </p:val>
                                        </p:tav>
                                        <p:tav tm="50000">
                                          <p:val>
                                            <p:strVal val="#ppt_h+.01"/>
                                          </p:val>
                                        </p:tav>
                                        <p:tav tm="100000">
                                          <p:val>
                                            <p:strVal val="#ppt_h"/>
                                          </p:val>
                                        </p:tav>
                                      </p:tavLst>
                                    </p:anim>
                                    <p:anim calcmode="lin" valueType="num">
                                      <p:cBhvr>
                                        <p:cTn id="71" dur="500" fill="hold"/>
                                        <p:tgtEl>
                                          <p:spTgt spid="46"/>
                                        </p:tgtEl>
                                        <p:attrNameLst>
                                          <p:attrName>ppt_w</p:attrName>
                                        </p:attrNameLst>
                                      </p:cBhvr>
                                      <p:tavLst>
                                        <p:tav tm="0">
                                          <p:val>
                                            <p:strVal val="#ppt_w/10"/>
                                          </p:val>
                                        </p:tav>
                                        <p:tav tm="50000">
                                          <p:val>
                                            <p:strVal val="#ppt_w+.01"/>
                                          </p:val>
                                        </p:tav>
                                        <p:tav tm="100000">
                                          <p:val>
                                            <p:strVal val="#ppt_w"/>
                                          </p:val>
                                        </p:tav>
                                      </p:tavLst>
                                    </p:anim>
                                    <p:animEffect transition="in" filter="fade">
                                      <p:cBhvr>
                                        <p:cTn id="72" dur="500" tmFilter="0,0; .5, 1; 1, 1"/>
                                        <p:tgtEl>
                                          <p:spTgt spid="46"/>
                                        </p:tgtEl>
                                      </p:cBhvr>
                                    </p:animEffect>
                                  </p:childTnLst>
                                </p:cTn>
                              </p:par>
                            </p:childTnLst>
                          </p:cTn>
                        </p:par>
                        <p:par>
                          <p:cTn id="73" fill="hold">
                            <p:stCondLst>
                              <p:cond delay="3650"/>
                            </p:stCondLst>
                            <p:childTnLst>
                              <p:par>
                                <p:cTn id="74" presetID="10" presetClass="entr" presetSubtype="0" fill="hold" grpId="0" nodeType="afterEffect">
                                  <p:stCondLst>
                                    <p:cond delay="0"/>
                                  </p:stCondLst>
                                  <p:iterate type="lt">
                                    <p:tmPct val="10000"/>
                                  </p:iterate>
                                  <p:childTnLst>
                                    <p:set>
                                      <p:cBhvr>
                                        <p:cTn id="75" dur="1" fill="hold">
                                          <p:stCondLst>
                                            <p:cond delay="0"/>
                                          </p:stCondLst>
                                        </p:cTn>
                                        <p:tgtEl>
                                          <p:spTgt spid="51"/>
                                        </p:tgtEl>
                                        <p:attrNameLst>
                                          <p:attrName>style.visibility</p:attrName>
                                        </p:attrNameLst>
                                      </p:cBhvr>
                                      <p:to>
                                        <p:strVal val="visible"/>
                                      </p:to>
                                    </p:set>
                                    <p:animEffect transition="in" filter="fade">
                                      <p:cBhvr>
                                        <p:cTn id="76"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3" grpId="0"/>
      <p:bldP spid="44" grpId="0"/>
      <p:bldP spid="45" grpId="0"/>
      <p:bldP spid="46" grpId="0"/>
      <p:bldP spid="47" grpId="0"/>
      <p:bldP spid="48" grpId="0"/>
      <p:bldP spid="49" grpId="0"/>
      <p:bldP spid="50" grpId="0"/>
      <p:bldP spid="51" grpId="0"/>
      <p:bldP spid="57" grpId="0" animBg="1"/>
      <p:bldP spid="58"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7" name="淘宝网Chenying0907出品 4"/>
          <p:cNvGrpSpPr/>
          <p:nvPr/>
        </p:nvGrpSpPr>
        <p:grpSpPr>
          <a:xfrm>
            <a:off x="3363044" y="2317921"/>
            <a:ext cx="2473835" cy="2473833"/>
            <a:chOff x="4483280" y="1780062"/>
            <a:chExt cx="3297875" cy="3297872"/>
          </a:xfrm>
        </p:grpSpPr>
        <p:sp>
          <p:nvSpPr>
            <p:cNvPr id="58" name="淘宝网Chenying0907出品 22"/>
            <p:cNvSpPr/>
            <p:nvPr/>
          </p:nvSpPr>
          <p:spPr>
            <a:xfrm>
              <a:off x="4483280" y="3000465"/>
              <a:ext cx="886189" cy="859723"/>
            </a:xfrm>
            <a:custGeom>
              <a:avLst/>
              <a:gdLst>
                <a:gd name="connsiteX0" fmla="*/ 55320 w 886189"/>
                <a:gd name="connsiteY0" fmla="*/ 0 h 859064"/>
                <a:gd name="connsiteX1" fmla="*/ 456657 w 886189"/>
                <a:gd name="connsiteY1" fmla="*/ 0 h 859064"/>
                <a:gd name="connsiteX2" fmla="*/ 886189 w 886189"/>
                <a:gd name="connsiteY2" fmla="*/ 429532 h 859064"/>
                <a:gd name="connsiteX3" fmla="*/ 456657 w 886189"/>
                <a:gd name="connsiteY3" fmla="*/ 859064 h 859064"/>
                <a:gd name="connsiteX4" fmla="*/ 55320 w 886189"/>
                <a:gd name="connsiteY4" fmla="*/ 859064 h 859064"/>
                <a:gd name="connsiteX5" fmla="*/ 35550 w 886189"/>
                <a:gd name="connsiteY5" fmla="*/ 782176 h 859064"/>
                <a:gd name="connsiteX6" fmla="*/ 0 w 886189"/>
                <a:gd name="connsiteY6" fmla="*/ 429532 h 859064"/>
                <a:gd name="connsiteX7" fmla="*/ 35550 w 886189"/>
                <a:gd name="connsiteY7" fmla="*/ 76889 h 859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6189" h="859064">
                  <a:moveTo>
                    <a:pt x="55320" y="0"/>
                  </a:moveTo>
                  <a:lnTo>
                    <a:pt x="456657" y="0"/>
                  </a:lnTo>
                  <a:cubicBezTo>
                    <a:pt x="693881" y="0"/>
                    <a:pt x="886189" y="192308"/>
                    <a:pt x="886189" y="429532"/>
                  </a:cubicBezTo>
                  <a:cubicBezTo>
                    <a:pt x="886189" y="666756"/>
                    <a:pt x="693881" y="859064"/>
                    <a:pt x="456657" y="859064"/>
                  </a:cubicBezTo>
                  <a:lnTo>
                    <a:pt x="55320" y="859064"/>
                  </a:lnTo>
                  <a:lnTo>
                    <a:pt x="35550" y="782176"/>
                  </a:lnTo>
                  <a:cubicBezTo>
                    <a:pt x="12241" y="668269"/>
                    <a:pt x="0" y="550330"/>
                    <a:pt x="0" y="429532"/>
                  </a:cubicBezTo>
                  <a:cubicBezTo>
                    <a:pt x="0" y="308734"/>
                    <a:pt x="12241" y="190796"/>
                    <a:pt x="35550" y="76889"/>
                  </a:cubicBezTo>
                  <a:close/>
                </a:path>
              </a:pathLst>
            </a:custGeom>
            <a:solidFill>
              <a:srgbClr val="E87071"/>
            </a:solidFill>
            <a:ln w="34925"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9" name="淘宝网Chenying0907出品 23"/>
            <p:cNvSpPr/>
            <p:nvPr/>
          </p:nvSpPr>
          <p:spPr>
            <a:xfrm flipH="1">
              <a:off x="6894966" y="3000465"/>
              <a:ext cx="886189" cy="859723"/>
            </a:xfrm>
            <a:custGeom>
              <a:avLst/>
              <a:gdLst>
                <a:gd name="connsiteX0" fmla="*/ 55320 w 886189"/>
                <a:gd name="connsiteY0" fmla="*/ 0 h 859064"/>
                <a:gd name="connsiteX1" fmla="*/ 456657 w 886189"/>
                <a:gd name="connsiteY1" fmla="*/ 0 h 859064"/>
                <a:gd name="connsiteX2" fmla="*/ 886189 w 886189"/>
                <a:gd name="connsiteY2" fmla="*/ 429532 h 859064"/>
                <a:gd name="connsiteX3" fmla="*/ 456657 w 886189"/>
                <a:gd name="connsiteY3" fmla="*/ 859064 h 859064"/>
                <a:gd name="connsiteX4" fmla="*/ 55320 w 886189"/>
                <a:gd name="connsiteY4" fmla="*/ 859064 h 859064"/>
                <a:gd name="connsiteX5" fmla="*/ 35550 w 886189"/>
                <a:gd name="connsiteY5" fmla="*/ 782176 h 859064"/>
                <a:gd name="connsiteX6" fmla="*/ 0 w 886189"/>
                <a:gd name="connsiteY6" fmla="*/ 429532 h 859064"/>
                <a:gd name="connsiteX7" fmla="*/ 35550 w 886189"/>
                <a:gd name="connsiteY7" fmla="*/ 76889 h 859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6189" h="859064">
                  <a:moveTo>
                    <a:pt x="55320" y="0"/>
                  </a:moveTo>
                  <a:lnTo>
                    <a:pt x="456657" y="0"/>
                  </a:lnTo>
                  <a:cubicBezTo>
                    <a:pt x="693881" y="0"/>
                    <a:pt x="886189" y="192308"/>
                    <a:pt x="886189" y="429532"/>
                  </a:cubicBezTo>
                  <a:cubicBezTo>
                    <a:pt x="886189" y="666756"/>
                    <a:pt x="693881" y="859064"/>
                    <a:pt x="456657" y="859064"/>
                  </a:cubicBezTo>
                  <a:lnTo>
                    <a:pt x="55320" y="859064"/>
                  </a:lnTo>
                  <a:lnTo>
                    <a:pt x="35550" y="782176"/>
                  </a:lnTo>
                  <a:cubicBezTo>
                    <a:pt x="12241" y="668269"/>
                    <a:pt x="0" y="550330"/>
                    <a:pt x="0" y="429532"/>
                  </a:cubicBezTo>
                  <a:cubicBezTo>
                    <a:pt x="0" y="308734"/>
                    <a:pt x="12241" y="190796"/>
                    <a:pt x="35550" y="76889"/>
                  </a:cubicBezTo>
                  <a:close/>
                </a:path>
              </a:pathLst>
            </a:custGeom>
            <a:solidFill>
              <a:srgbClr val="FFB85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60" name="淘宝网Chenying0907出品 26"/>
            <p:cNvSpPr/>
            <p:nvPr/>
          </p:nvSpPr>
          <p:spPr>
            <a:xfrm rot="5400000">
              <a:off x="5656038" y="1793625"/>
              <a:ext cx="886189" cy="859064"/>
            </a:xfrm>
            <a:custGeom>
              <a:avLst/>
              <a:gdLst>
                <a:gd name="connsiteX0" fmla="*/ 55320 w 886189"/>
                <a:gd name="connsiteY0" fmla="*/ 0 h 859064"/>
                <a:gd name="connsiteX1" fmla="*/ 456657 w 886189"/>
                <a:gd name="connsiteY1" fmla="*/ 0 h 859064"/>
                <a:gd name="connsiteX2" fmla="*/ 886189 w 886189"/>
                <a:gd name="connsiteY2" fmla="*/ 429532 h 859064"/>
                <a:gd name="connsiteX3" fmla="*/ 456657 w 886189"/>
                <a:gd name="connsiteY3" fmla="*/ 859064 h 859064"/>
                <a:gd name="connsiteX4" fmla="*/ 55320 w 886189"/>
                <a:gd name="connsiteY4" fmla="*/ 859064 h 859064"/>
                <a:gd name="connsiteX5" fmla="*/ 35550 w 886189"/>
                <a:gd name="connsiteY5" fmla="*/ 782176 h 859064"/>
                <a:gd name="connsiteX6" fmla="*/ 0 w 886189"/>
                <a:gd name="connsiteY6" fmla="*/ 429532 h 859064"/>
                <a:gd name="connsiteX7" fmla="*/ 35550 w 886189"/>
                <a:gd name="connsiteY7" fmla="*/ 76889 h 859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6189" h="859064">
                  <a:moveTo>
                    <a:pt x="55320" y="0"/>
                  </a:moveTo>
                  <a:lnTo>
                    <a:pt x="456657" y="0"/>
                  </a:lnTo>
                  <a:cubicBezTo>
                    <a:pt x="693881" y="0"/>
                    <a:pt x="886189" y="192308"/>
                    <a:pt x="886189" y="429532"/>
                  </a:cubicBezTo>
                  <a:cubicBezTo>
                    <a:pt x="886189" y="666756"/>
                    <a:pt x="693881" y="859064"/>
                    <a:pt x="456657" y="859064"/>
                  </a:cubicBezTo>
                  <a:lnTo>
                    <a:pt x="55320" y="859064"/>
                  </a:lnTo>
                  <a:lnTo>
                    <a:pt x="35550" y="782176"/>
                  </a:lnTo>
                  <a:cubicBezTo>
                    <a:pt x="12241" y="668269"/>
                    <a:pt x="0" y="550330"/>
                    <a:pt x="0" y="429532"/>
                  </a:cubicBezTo>
                  <a:cubicBezTo>
                    <a:pt x="0" y="308734"/>
                    <a:pt x="12241" y="190796"/>
                    <a:pt x="35550" y="76889"/>
                  </a:cubicBezTo>
                  <a:close/>
                </a:path>
              </a:pathLst>
            </a:custGeom>
            <a:solidFill>
              <a:srgbClr val="01ACB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61" name="淘宝网Chenying0907出品 27"/>
            <p:cNvSpPr/>
            <p:nvPr/>
          </p:nvSpPr>
          <p:spPr>
            <a:xfrm rot="5400000" flipH="1">
              <a:off x="5656035" y="4205308"/>
              <a:ext cx="886189" cy="859064"/>
            </a:xfrm>
            <a:custGeom>
              <a:avLst/>
              <a:gdLst>
                <a:gd name="connsiteX0" fmla="*/ 55320 w 886189"/>
                <a:gd name="connsiteY0" fmla="*/ 0 h 859064"/>
                <a:gd name="connsiteX1" fmla="*/ 456657 w 886189"/>
                <a:gd name="connsiteY1" fmla="*/ 0 h 859064"/>
                <a:gd name="connsiteX2" fmla="*/ 886189 w 886189"/>
                <a:gd name="connsiteY2" fmla="*/ 429532 h 859064"/>
                <a:gd name="connsiteX3" fmla="*/ 456657 w 886189"/>
                <a:gd name="connsiteY3" fmla="*/ 859064 h 859064"/>
                <a:gd name="connsiteX4" fmla="*/ 55320 w 886189"/>
                <a:gd name="connsiteY4" fmla="*/ 859064 h 859064"/>
                <a:gd name="connsiteX5" fmla="*/ 35550 w 886189"/>
                <a:gd name="connsiteY5" fmla="*/ 782176 h 859064"/>
                <a:gd name="connsiteX6" fmla="*/ 0 w 886189"/>
                <a:gd name="connsiteY6" fmla="*/ 429532 h 859064"/>
                <a:gd name="connsiteX7" fmla="*/ 35550 w 886189"/>
                <a:gd name="connsiteY7" fmla="*/ 76889 h 859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86189" h="859064">
                  <a:moveTo>
                    <a:pt x="55320" y="0"/>
                  </a:moveTo>
                  <a:lnTo>
                    <a:pt x="456657" y="0"/>
                  </a:lnTo>
                  <a:cubicBezTo>
                    <a:pt x="693881" y="0"/>
                    <a:pt x="886189" y="192308"/>
                    <a:pt x="886189" y="429532"/>
                  </a:cubicBezTo>
                  <a:cubicBezTo>
                    <a:pt x="886189" y="666756"/>
                    <a:pt x="693881" y="859064"/>
                    <a:pt x="456657" y="859064"/>
                  </a:cubicBezTo>
                  <a:lnTo>
                    <a:pt x="55320" y="859064"/>
                  </a:lnTo>
                  <a:lnTo>
                    <a:pt x="35550" y="782176"/>
                  </a:lnTo>
                  <a:cubicBezTo>
                    <a:pt x="12241" y="668269"/>
                    <a:pt x="0" y="550330"/>
                    <a:pt x="0" y="429532"/>
                  </a:cubicBezTo>
                  <a:cubicBezTo>
                    <a:pt x="0" y="308734"/>
                    <a:pt x="12241" y="190796"/>
                    <a:pt x="35550" y="76889"/>
                  </a:cubicBezTo>
                  <a:close/>
                </a:path>
              </a:pathLst>
            </a:custGeom>
            <a:solidFill>
              <a:srgbClr val="663A7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dirty="0" smtClean="0">
                <a:ln>
                  <a:noFill/>
                </a:ln>
                <a:solidFill>
                  <a:prstClr val="white"/>
                </a:solidFill>
                <a:effectLst/>
                <a:uLnTx/>
                <a:uFillTx/>
                <a:latin typeface="Calibri" panose="020F0502020204030204"/>
                <a:ea typeface="宋体"/>
                <a:cs typeface="+mn-cs"/>
              </a:endParaRPr>
            </a:p>
          </p:txBody>
        </p:sp>
        <p:sp>
          <p:nvSpPr>
            <p:cNvPr id="62" name="淘宝网Chenying0907出品 29"/>
            <p:cNvSpPr txBox="1"/>
            <p:nvPr/>
          </p:nvSpPr>
          <p:spPr>
            <a:xfrm>
              <a:off x="5770455" y="1929685"/>
              <a:ext cx="651088" cy="55390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smtClean="0">
                  <a:ln>
                    <a:noFill/>
                  </a:ln>
                  <a:solidFill>
                    <a:prstClr val="white"/>
                  </a:solidFill>
                  <a:effectLst/>
                  <a:uLnTx/>
                  <a:uFillTx/>
                  <a:latin typeface="Agency FB" panose="020B0503020202020204" pitchFamily="34" charset="0"/>
                  <a:ea typeface="黑体" pitchFamily="49" charset="-122"/>
                </a:rPr>
                <a:t>01</a:t>
              </a:r>
              <a:endParaRPr kumimoji="0" lang="zh-CN" altLang="en-US" sz="2000" b="1" i="0" u="none" strike="noStrike" kern="0" cap="none" spc="0" normalizeH="0" baseline="0" noProof="0" dirty="0" smtClean="0">
                <a:ln>
                  <a:noFill/>
                </a:ln>
                <a:solidFill>
                  <a:prstClr val="white"/>
                </a:solidFill>
                <a:effectLst/>
                <a:uLnTx/>
                <a:uFillTx/>
                <a:latin typeface="Agency FB" panose="020B0503020202020204" pitchFamily="34" charset="0"/>
                <a:ea typeface="黑体" pitchFamily="49" charset="-122"/>
              </a:endParaRPr>
            </a:p>
          </p:txBody>
        </p:sp>
        <p:sp>
          <p:nvSpPr>
            <p:cNvPr id="63" name="淘宝网Chenying0907出品 30"/>
            <p:cNvSpPr txBox="1"/>
            <p:nvPr/>
          </p:nvSpPr>
          <p:spPr>
            <a:xfrm>
              <a:off x="5770455" y="4373234"/>
              <a:ext cx="651088" cy="55390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smtClean="0">
                  <a:ln>
                    <a:noFill/>
                  </a:ln>
                  <a:solidFill>
                    <a:prstClr val="white"/>
                  </a:solidFill>
                  <a:effectLst/>
                  <a:uLnTx/>
                  <a:uFillTx/>
                  <a:latin typeface="Agency FB" panose="020B0503020202020204" pitchFamily="34" charset="0"/>
                  <a:ea typeface="黑体" pitchFamily="49" charset="-122"/>
                </a:rPr>
                <a:t>03</a:t>
              </a:r>
              <a:endParaRPr kumimoji="0" lang="zh-CN" altLang="en-US" sz="2000" b="1" i="0" u="none" strike="noStrike" kern="0" cap="none" spc="0" normalizeH="0" baseline="0" noProof="0" dirty="0" smtClean="0">
                <a:ln>
                  <a:noFill/>
                </a:ln>
                <a:solidFill>
                  <a:prstClr val="white"/>
                </a:solidFill>
                <a:effectLst/>
                <a:uLnTx/>
                <a:uFillTx/>
                <a:latin typeface="Agency FB" panose="020B0503020202020204" pitchFamily="34" charset="0"/>
                <a:ea typeface="黑体" pitchFamily="49" charset="-122"/>
              </a:endParaRPr>
            </a:p>
          </p:txBody>
        </p:sp>
        <p:sp>
          <p:nvSpPr>
            <p:cNvPr id="64" name="淘宝网Chenying0907出品 31"/>
            <p:cNvSpPr txBox="1"/>
            <p:nvPr/>
          </p:nvSpPr>
          <p:spPr>
            <a:xfrm>
              <a:off x="7086109" y="3166799"/>
              <a:ext cx="651088" cy="55390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smtClean="0">
                  <a:ln>
                    <a:noFill/>
                  </a:ln>
                  <a:solidFill>
                    <a:prstClr val="white"/>
                  </a:solidFill>
                  <a:effectLst/>
                  <a:uLnTx/>
                  <a:uFillTx/>
                  <a:latin typeface="Agency FB" panose="020B0503020202020204" pitchFamily="34" charset="0"/>
                  <a:ea typeface="黑体" pitchFamily="49" charset="-122"/>
                </a:rPr>
                <a:t>02</a:t>
              </a:r>
              <a:endParaRPr kumimoji="0" lang="zh-CN" altLang="en-US" sz="2000" b="1" i="0" u="none" strike="noStrike" kern="0" cap="none" spc="0" normalizeH="0" baseline="0" noProof="0" dirty="0" smtClean="0">
                <a:ln>
                  <a:noFill/>
                </a:ln>
                <a:solidFill>
                  <a:prstClr val="white"/>
                </a:solidFill>
                <a:effectLst/>
                <a:uLnTx/>
                <a:uFillTx/>
                <a:latin typeface="Agency FB" panose="020B0503020202020204" pitchFamily="34" charset="0"/>
                <a:ea typeface="黑体" pitchFamily="49" charset="-122"/>
              </a:endParaRPr>
            </a:p>
          </p:txBody>
        </p:sp>
        <p:sp>
          <p:nvSpPr>
            <p:cNvPr id="65" name="淘宝网Chenying0907出品 32"/>
            <p:cNvSpPr txBox="1"/>
            <p:nvPr/>
          </p:nvSpPr>
          <p:spPr>
            <a:xfrm>
              <a:off x="4545187" y="3166799"/>
              <a:ext cx="651088" cy="55390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smtClean="0">
                  <a:ln>
                    <a:noFill/>
                  </a:ln>
                  <a:solidFill>
                    <a:prstClr val="white"/>
                  </a:solidFill>
                  <a:effectLst/>
                  <a:uLnTx/>
                  <a:uFillTx/>
                  <a:latin typeface="Agency FB" panose="020B0503020202020204" pitchFamily="34" charset="0"/>
                  <a:ea typeface="黑体" pitchFamily="49" charset="-122"/>
                </a:rPr>
                <a:t>04</a:t>
              </a:r>
              <a:endParaRPr kumimoji="0" lang="zh-CN" altLang="en-US" sz="2000" b="1" i="0" u="none" strike="noStrike" kern="0" cap="none" spc="0" normalizeH="0" baseline="0" noProof="0" dirty="0" smtClean="0">
                <a:ln>
                  <a:noFill/>
                </a:ln>
                <a:solidFill>
                  <a:prstClr val="white"/>
                </a:solidFill>
                <a:effectLst/>
                <a:uLnTx/>
                <a:uFillTx/>
                <a:latin typeface="Agency FB" panose="020B0503020202020204" pitchFamily="34" charset="0"/>
                <a:ea typeface="黑体" pitchFamily="49" charset="-122"/>
              </a:endParaRPr>
            </a:p>
          </p:txBody>
        </p:sp>
      </p:grpSp>
      <p:grpSp>
        <p:nvGrpSpPr>
          <p:cNvPr id="66" name="淘宝网Chenying0907出品 44"/>
          <p:cNvGrpSpPr/>
          <p:nvPr/>
        </p:nvGrpSpPr>
        <p:grpSpPr>
          <a:xfrm>
            <a:off x="887980" y="2424341"/>
            <a:ext cx="1442593" cy="837449"/>
            <a:chOff x="6666419" y="3123010"/>
            <a:chExt cx="1923123" cy="1116404"/>
          </a:xfrm>
        </p:grpSpPr>
        <p:sp>
          <p:nvSpPr>
            <p:cNvPr id="67" name="淘宝网Chenying0907出品 45"/>
            <p:cNvSpPr txBox="1"/>
            <p:nvPr/>
          </p:nvSpPr>
          <p:spPr>
            <a:xfrm>
              <a:off x="6666419" y="3123010"/>
              <a:ext cx="1923123" cy="369268"/>
            </a:xfrm>
            <a:prstGeom prst="rect">
              <a:avLst/>
            </a:prstGeom>
            <a:noFill/>
          </p:spPr>
          <p:txBody>
            <a:bodyPr wrap="square" rtlCol="0">
              <a:spAutoFit/>
            </a:bodyPr>
            <a:lstStyle/>
            <a:p>
              <a:pPr algn="r"/>
              <a:r>
                <a:rPr lang="zh-CN" altLang="en-US" sz="1200" b="1" dirty="0">
                  <a:solidFill>
                    <a:srgbClr val="01ACBE"/>
                  </a:solidFill>
                  <a:latin typeface="方正正纤黑简体" panose="02000000000000000000" pitchFamily="2" charset="-122"/>
                  <a:ea typeface="方正正纤黑简体" panose="02000000000000000000" pitchFamily="2" charset="-122"/>
                </a:rPr>
                <a:t>线下门店</a:t>
              </a:r>
            </a:p>
          </p:txBody>
        </p:sp>
        <p:sp>
          <p:nvSpPr>
            <p:cNvPr id="68" name="淘宝网Chenying0907出品 46"/>
            <p:cNvSpPr txBox="1"/>
            <p:nvPr/>
          </p:nvSpPr>
          <p:spPr>
            <a:xfrm>
              <a:off x="7026927" y="3470107"/>
              <a:ext cx="1559316" cy="769307"/>
            </a:xfrm>
            <a:prstGeom prst="rect">
              <a:avLst/>
            </a:prstGeom>
            <a:noFill/>
          </p:spPr>
          <p:txBody>
            <a:bodyPr wrap="square" rtlCol="0">
              <a:spAutoFit/>
            </a:bodyPr>
            <a:lstStyle/>
            <a:p>
              <a:pPr algn="r">
                <a:lnSpc>
                  <a:spcPct val="150000"/>
                </a:lnSpc>
              </a:pPr>
              <a:r>
                <a:rPr lang="zh-CN" altLang="en-US" sz="700" dirty="0">
                  <a:solidFill>
                    <a:prstClr val="black">
                      <a:lumMod val="75000"/>
                      <a:lumOff val="25000"/>
                    </a:prstClr>
                  </a:solidFill>
                  <a:latin typeface="方正正纤黑简体" panose="02000000000000000000" pitchFamily="2" charset="-122"/>
                  <a:ea typeface="方正正纤黑简体" panose="02000000000000000000" pitchFamily="2" charset="-122"/>
                </a:rPr>
                <a:t>点击添加文字说明或复制文本黏贴自此内容要言简意赅</a:t>
              </a:r>
            </a:p>
          </p:txBody>
        </p:sp>
      </p:grpSp>
      <p:sp>
        <p:nvSpPr>
          <p:cNvPr id="69" name="淘宝网Chenying0907出品 21"/>
          <p:cNvSpPr/>
          <p:nvPr/>
        </p:nvSpPr>
        <p:spPr>
          <a:xfrm>
            <a:off x="3223286" y="2167625"/>
            <a:ext cx="2759986" cy="2773543"/>
          </a:xfrm>
          <a:custGeom>
            <a:avLst/>
            <a:gdLst>
              <a:gd name="connsiteX0" fmla="*/ 2228564 w 3679342"/>
              <a:gd name="connsiteY0" fmla="*/ 0 h 3697415"/>
              <a:gd name="connsiteX1" fmla="*/ 2401628 w 3679342"/>
              <a:gd name="connsiteY1" fmla="*/ 44499 h 3697415"/>
              <a:gd name="connsiteX2" fmla="*/ 3672815 w 3679342"/>
              <a:gd name="connsiteY2" fmla="*/ 1388354 h 3697415"/>
              <a:gd name="connsiteX3" fmla="*/ 3679342 w 3679342"/>
              <a:gd name="connsiteY3" fmla="*/ 1419767 h 3697415"/>
              <a:gd name="connsiteX4" fmla="*/ 3033290 w 3679342"/>
              <a:gd name="connsiteY4" fmla="*/ 1419767 h 3697415"/>
              <a:gd name="connsiteX5" fmla="*/ 2603758 w 3679342"/>
              <a:gd name="connsiteY5" fmla="*/ 1849299 h 3697415"/>
              <a:gd name="connsiteX6" fmla="*/ 3033290 w 3679342"/>
              <a:gd name="connsiteY6" fmla="*/ 2278831 h 3697415"/>
              <a:gd name="connsiteX7" fmla="*/ 3678521 w 3679342"/>
              <a:gd name="connsiteY7" fmla="*/ 2278831 h 3697415"/>
              <a:gd name="connsiteX8" fmla="*/ 3644471 w 3679342"/>
              <a:gd name="connsiteY8" fmla="*/ 2411256 h 3697415"/>
              <a:gd name="connsiteX9" fmla="*/ 2300617 w 3679342"/>
              <a:gd name="connsiteY9" fmla="*/ 3682443 h 3697415"/>
              <a:gd name="connsiteX10" fmla="*/ 2228564 w 3679342"/>
              <a:gd name="connsiteY10" fmla="*/ 3697415 h 3697415"/>
              <a:gd name="connsiteX11" fmla="*/ 2228564 w 3679342"/>
              <a:gd name="connsiteY11" fmla="*/ 3083558 h 3697415"/>
              <a:gd name="connsiteX12" fmla="*/ 1799032 w 3679342"/>
              <a:gd name="connsiteY12" fmla="*/ 2654026 h 3697415"/>
              <a:gd name="connsiteX13" fmla="*/ 1369500 w 3679342"/>
              <a:gd name="connsiteY13" fmla="*/ 3083558 h 3697415"/>
              <a:gd name="connsiteX14" fmla="*/ 1369500 w 3679342"/>
              <a:gd name="connsiteY14" fmla="*/ 3679731 h 3697415"/>
              <a:gd name="connsiteX15" fmla="*/ 1233570 w 3679342"/>
              <a:gd name="connsiteY15" fmla="*/ 3639768 h 3697415"/>
              <a:gd name="connsiteX16" fmla="*/ 34871 w 3679342"/>
              <a:gd name="connsiteY16" fmla="*/ 2411256 h 3697415"/>
              <a:gd name="connsiteX17" fmla="*/ 821 w 3679342"/>
              <a:gd name="connsiteY17" fmla="*/ 2278831 h 3697415"/>
              <a:gd name="connsiteX18" fmla="*/ 564773 w 3679342"/>
              <a:gd name="connsiteY18" fmla="*/ 2278831 h 3697415"/>
              <a:gd name="connsiteX19" fmla="*/ 994305 w 3679342"/>
              <a:gd name="connsiteY19" fmla="*/ 1849299 h 3697415"/>
              <a:gd name="connsiteX20" fmla="*/ 564773 w 3679342"/>
              <a:gd name="connsiteY20" fmla="*/ 1419767 h 3697415"/>
              <a:gd name="connsiteX21" fmla="*/ 0 w 3679342"/>
              <a:gd name="connsiteY21" fmla="*/ 1419767 h 3697415"/>
              <a:gd name="connsiteX22" fmla="*/ 6527 w 3679342"/>
              <a:gd name="connsiteY22" fmla="*/ 1388354 h 3697415"/>
              <a:gd name="connsiteX23" fmla="*/ 1277714 w 3679342"/>
              <a:gd name="connsiteY23" fmla="*/ 44499 h 3697415"/>
              <a:gd name="connsiteX24" fmla="*/ 1369500 w 3679342"/>
              <a:gd name="connsiteY24" fmla="*/ 20898 h 3697415"/>
              <a:gd name="connsiteX25" fmla="*/ 1369500 w 3679342"/>
              <a:gd name="connsiteY25" fmla="*/ 615041 h 3697415"/>
              <a:gd name="connsiteX26" fmla="*/ 1799032 w 3679342"/>
              <a:gd name="connsiteY26" fmla="*/ 1044573 h 3697415"/>
              <a:gd name="connsiteX27" fmla="*/ 2228564 w 3679342"/>
              <a:gd name="connsiteY27" fmla="*/ 615041 h 3697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679342" h="3697415">
                <a:moveTo>
                  <a:pt x="2228564" y="0"/>
                </a:moveTo>
                <a:lnTo>
                  <a:pt x="2401628" y="44499"/>
                </a:lnTo>
                <a:cubicBezTo>
                  <a:pt x="3026654" y="238902"/>
                  <a:pt x="3512570" y="749041"/>
                  <a:pt x="3672815" y="1388354"/>
                </a:cubicBezTo>
                <a:lnTo>
                  <a:pt x="3679342" y="1419767"/>
                </a:lnTo>
                <a:lnTo>
                  <a:pt x="3033290" y="1419767"/>
                </a:lnTo>
                <a:cubicBezTo>
                  <a:pt x="2796066" y="1419767"/>
                  <a:pt x="2603758" y="1612075"/>
                  <a:pt x="2603758" y="1849299"/>
                </a:cubicBezTo>
                <a:cubicBezTo>
                  <a:pt x="2603758" y="2086523"/>
                  <a:pt x="2796066" y="2278831"/>
                  <a:pt x="3033290" y="2278831"/>
                </a:cubicBezTo>
                <a:lnTo>
                  <a:pt x="3678521" y="2278831"/>
                </a:lnTo>
                <a:lnTo>
                  <a:pt x="3644471" y="2411256"/>
                </a:lnTo>
                <a:cubicBezTo>
                  <a:pt x="3450068" y="3036282"/>
                  <a:pt x="2939929" y="3522198"/>
                  <a:pt x="2300617" y="3682443"/>
                </a:cubicBezTo>
                <a:lnTo>
                  <a:pt x="2228564" y="3697415"/>
                </a:lnTo>
                <a:lnTo>
                  <a:pt x="2228564" y="3083558"/>
                </a:lnTo>
                <a:cubicBezTo>
                  <a:pt x="2228564" y="2846334"/>
                  <a:pt x="2036256" y="2654026"/>
                  <a:pt x="1799032" y="2654026"/>
                </a:cubicBezTo>
                <a:cubicBezTo>
                  <a:pt x="1561808" y="2654026"/>
                  <a:pt x="1369500" y="2846334"/>
                  <a:pt x="1369500" y="3083558"/>
                </a:cubicBezTo>
                <a:lnTo>
                  <a:pt x="1369500" y="3679731"/>
                </a:lnTo>
                <a:lnTo>
                  <a:pt x="1233570" y="3639768"/>
                </a:lnTo>
                <a:cubicBezTo>
                  <a:pt x="662798" y="3446619"/>
                  <a:pt x="214320" y="2988203"/>
                  <a:pt x="34871" y="2411256"/>
                </a:cubicBezTo>
                <a:lnTo>
                  <a:pt x="821" y="2278831"/>
                </a:lnTo>
                <a:lnTo>
                  <a:pt x="564773" y="2278831"/>
                </a:lnTo>
                <a:cubicBezTo>
                  <a:pt x="801997" y="2278831"/>
                  <a:pt x="994305" y="2086523"/>
                  <a:pt x="994305" y="1849299"/>
                </a:cubicBezTo>
                <a:cubicBezTo>
                  <a:pt x="994305" y="1612075"/>
                  <a:pt x="801997" y="1419767"/>
                  <a:pt x="564773" y="1419767"/>
                </a:cubicBezTo>
                <a:lnTo>
                  <a:pt x="0" y="1419767"/>
                </a:lnTo>
                <a:lnTo>
                  <a:pt x="6527" y="1388354"/>
                </a:lnTo>
                <a:cubicBezTo>
                  <a:pt x="166772" y="749041"/>
                  <a:pt x="652689" y="238902"/>
                  <a:pt x="1277714" y="44499"/>
                </a:cubicBezTo>
                <a:lnTo>
                  <a:pt x="1369500" y="20898"/>
                </a:lnTo>
                <a:lnTo>
                  <a:pt x="1369500" y="615041"/>
                </a:lnTo>
                <a:cubicBezTo>
                  <a:pt x="1369500" y="852265"/>
                  <a:pt x="1561808" y="1044573"/>
                  <a:pt x="1799032" y="1044573"/>
                </a:cubicBezTo>
                <a:cubicBezTo>
                  <a:pt x="2036256" y="1044573"/>
                  <a:pt x="2228564" y="852265"/>
                  <a:pt x="2228564" y="615041"/>
                </a:cubicBezTo>
                <a:close/>
              </a:path>
            </a:pathLst>
          </a:custGeom>
          <a:gradFill flip="none" rotWithShape="1">
            <a:gsLst>
              <a:gs pos="0">
                <a:sysClr val="window" lastClr="FFFFFF"/>
              </a:gs>
              <a:gs pos="100000">
                <a:sysClr val="window" lastClr="FFFFFF">
                  <a:lumMod val="85000"/>
                </a:sysClr>
              </a:gs>
            </a:gsLst>
            <a:lin ang="2700000" scaled="1"/>
            <a:tileRect/>
          </a:gradFill>
          <a:ln w="12700" cap="flat" cmpd="sng" algn="ctr">
            <a:noFill/>
            <a:prstDash val="solid"/>
            <a:miter lim="800000"/>
          </a:ln>
          <a:effectLst>
            <a:outerShdw blurRad="203200" dist="127000" dir="2700000" algn="tl" rotWithShape="0">
              <a:prstClr val="black">
                <a:alpha val="40000"/>
              </a:prstClr>
            </a:outerShdw>
          </a:effectLst>
          <a:scene3d>
            <a:camera prst="orthographicFront"/>
            <a:lightRig rig="threePt" dir="t"/>
          </a:scene3d>
          <a:sp3d>
            <a:bevelT w="31750" h="12700" prst="angle"/>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70" name="淘宝网Chenying0907出品 10"/>
          <p:cNvGrpSpPr/>
          <p:nvPr/>
        </p:nvGrpSpPr>
        <p:grpSpPr>
          <a:xfrm>
            <a:off x="4103130" y="3085175"/>
            <a:ext cx="939328" cy="939328"/>
            <a:chOff x="5469890" y="2802890"/>
            <a:chExt cx="1252220" cy="1252220"/>
          </a:xfrm>
        </p:grpSpPr>
        <p:sp>
          <p:nvSpPr>
            <p:cNvPr id="71" name="淘宝网Chenying0907出品 28"/>
            <p:cNvSpPr/>
            <p:nvPr/>
          </p:nvSpPr>
          <p:spPr>
            <a:xfrm>
              <a:off x="5469890" y="2802890"/>
              <a:ext cx="1252220" cy="1252220"/>
            </a:xfrm>
            <a:prstGeom prst="ellipse">
              <a:avLst/>
            </a:prstGeom>
            <a:gradFill>
              <a:gsLst>
                <a:gs pos="0">
                  <a:sysClr val="window" lastClr="FFFFFF">
                    <a:lumMod val="72000"/>
                  </a:sysClr>
                </a:gs>
                <a:gs pos="100000">
                  <a:sysClr val="window" lastClr="FFFFFF">
                    <a:lumMod val="94000"/>
                    <a:lumOff val="6000"/>
                  </a:sysClr>
                </a:gs>
              </a:gsLst>
              <a:lin ang="2700000" scaled="1"/>
            </a:gradFill>
            <a:ln w="12700" cap="flat" cmpd="sng" algn="ctr">
              <a:noFill/>
              <a:prstDash val="solid"/>
              <a:miter lim="800000"/>
            </a:ln>
            <a:effectLst>
              <a:softEdge rad="254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72" name="淘宝网Chenying0907出品 33"/>
            <p:cNvSpPr txBox="1"/>
            <p:nvPr/>
          </p:nvSpPr>
          <p:spPr>
            <a:xfrm>
              <a:off x="5646079" y="3074506"/>
              <a:ext cx="926295" cy="61544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gradFill>
                    <a:gsLst>
                      <a:gs pos="0">
                        <a:srgbClr val="5B9BD5">
                          <a:lumMod val="60000"/>
                          <a:lumOff val="40000"/>
                        </a:srgbClr>
                      </a:gs>
                      <a:gs pos="45000">
                        <a:srgbClr val="5B9BD5">
                          <a:lumMod val="75000"/>
                        </a:srgbClr>
                      </a:gs>
                    </a:gsLst>
                    <a:lin ang="2700000" scaled="1"/>
                  </a:gradFill>
                  <a:effectLst/>
                  <a:uLnTx/>
                  <a:uFillTx/>
                  <a:latin typeface="方正正纤黑简体" panose="02000000000000000000" pitchFamily="2" charset="-122"/>
                  <a:ea typeface="方正正纤黑简体" panose="02000000000000000000" pitchFamily="2" charset="-122"/>
                </a:rPr>
                <a:t>线下推广</a:t>
              </a:r>
            </a:p>
          </p:txBody>
        </p:sp>
      </p:grpSp>
      <p:grpSp>
        <p:nvGrpSpPr>
          <p:cNvPr id="73" name="淘宝网Chenying0907出品 5"/>
          <p:cNvGrpSpPr/>
          <p:nvPr/>
        </p:nvGrpSpPr>
        <p:grpSpPr>
          <a:xfrm>
            <a:off x="5196796" y="2603199"/>
            <a:ext cx="295315" cy="359961"/>
            <a:chOff x="3683997" y="856343"/>
            <a:chExt cx="576394" cy="702571"/>
          </a:xfrm>
          <a:solidFill>
            <a:srgbClr val="01ACBE"/>
          </a:solidFill>
        </p:grpSpPr>
        <p:sp>
          <p:nvSpPr>
            <p:cNvPr id="74" name="淘宝网Chenying0907出品 34"/>
            <p:cNvSpPr>
              <a:spLocks noEditPoints="1"/>
            </p:cNvSpPr>
            <p:nvPr/>
          </p:nvSpPr>
          <p:spPr bwMode="auto">
            <a:xfrm>
              <a:off x="3683997" y="856343"/>
              <a:ext cx="576394" cy="702571"/>
            </a:xfrm>
            <a:custGeom>
              <a:avLst/>
              <a:gdLst>
                <a:gd name="T0" fmla="*/ 16 w 667"/>
                <a:gd name="T1" fmla="*/ 176 h 813"/>
                <a:gd name="T2" fmla="*/ 175 w 667"/>
                <a:gd name="T3" fmla="*/ 16 h 813"/>
                <a:gd name="T4" fmla="*/ 214 w 667"/>
                <a:gd name="T5" fmla="*/ 0 h 813"/>
                <a:gd name="T6" fmla="*/ 613 w 667"/>
                <a:gd name="T7" fmla="*/ 0 h 813"/>
                <a:gd name="T8" fmla="*/ 667 w 667"/>
                <a:gd name="T9" fmla="*/ 54 h 813"/>
                <a:gd name="T10" fmla="*/ 667 w 667"/>
                <a:gd name="T11" fmla="*/ 759 h 813"/>
                <a:gd name="T12" fmla="*/ 613 w 667"/>
                <a:gd name="T13" fmla="*/ 813 h 813"/>
                <a:gd name="T14" fmla="*/ 54 w 667"/>
                <a:gd name="T15" fmla="*/ 813 h 813"/>
                <a:gd name="T16" fmla="*/ 0 w 667"/>
                <a:gd name="T17" fmla="*/ 759 h 813"/>
                <a:gd name="T18" fmla="*/ 0 w 667"/>
                <a:gd name="T19" fmla="*/ 214 h 813"/>
                <a:gd name="T20" fmla="*/ 16 w 667"/>
                <a:gd name="T21" fmla="*/ 176 h 813"/>
                <a:gd name="T22" fmla="*/ 194 w 667"/>
                <a:gd name="T23" fmla="*/ 229 h 813"/>
                <a:gd name="T24" fmla="*/ 57 w 667"/>
                <a:gd name="T25" fmla="*/ 229 h 813"/>
                <a:gd name="T26" fmla="*/ 57 w 667"/>
                <a:gd name="T27" fmla="*/ 756 h 813"/>
                <a:gd name="T28" fmla="*/ 610 w 667"/>
                <a:gd name="T29" fmla="*/ 756 h 813"/>
                <a:gd name="T30" fmla="*/ 610 w 667"/>
                <a:gd name="T31" fmla="*/ 57 h 813"/>
                <a:gd name="T32" fmla="*/ 238 w 667"/>
                <a:gd name="T33" fmla="*/ 57 h 813"/>
                <a:gd name="T34" fmla="*/ 238 w 667"/>
                <a:gd name="T35" fmla="*/ 185 h 813"/>
                <a:gd name="T36" fmla="*/ 194 w 667"/>
                <a:gd name="T37" fmla="*/ 229 h 813"/>
                <a:gd name="T38" fmla="*/ 82 w 667"/>
                <a:gd name="T39" fmla="*/ 191 h 813"/>
                <a:gd name="T40" fmla="*/ 194 w 667"/>
                <a:gd name="T41" fmla="*/ 191 h 813"/>
                <a:gd name="T42" fmla="*/ 200 w 667"/>
                <a:gd name="T43" fmla="*/ 185 h 813"/>
                <a:gd name="T44" fmla="*/ 200 w 667"/>
                <a:gd name="T45" fmla="*/ 72 h 813"/>
                <a:gd name="T46" fmla="*/ 82 w 667"/>
                <a:gd name="T47" fmla="*/ 191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67" h="813">
                  <a:moveTo>
                    <a:pt x="16" y="176"/>
                  </a:moveTo>
                  <a:cubicBezTo>
                    <a:pt x="175" y="16"/>
                    <a:pt x="175" y="16"/>
                    <a:pt x="175" y="16"/>
                  </a:cubicBezTo>
                  <a:cubicBezTo>
                    <a:pt x="186" y="6"/>
                    <a:pt x="199" y="0"/>
                    <a:pt x="214" y="0"/>
                  </a:cubicBezTo>
                  <a:cubicBezTo>
                    <a:pt x="613" y="0"/>
                    <a:pt x="613" y="0"/>
                    <a:pt x="613" y="0"/>
                  </a:cubicBezTo>
                  <a:cubicBezTo>
                    <a:pt x="643" y="0"/>
                    <a:pt x="667" y="24"/>
                    <a:pt x="667" y="54"/>
                  </a:cubicBezTo>
                  <a:cubicBezTo>
                    <a:pt x="667" y="759"/>
                    <a:pt x="667" y="759"/>
                    <a:pt x="667" y="759"/>
                  </a:cubicBezTo>
                  <a:cubicBezTo>
                    <a:pt x="667" y="789"/>
                    <a:pt x="643" y="813"/>
                    <a:pt x="613" y="813"/>
                  </a:cubicBezTo>
                  <a:cubicBezTo>
                    <a:pt x="54" y="813"/>
                    <a:pt x="54" y="813"/>
                    <a:pt x="54" y="813"/>
                  </a:cubicBezTo>
                  <a:cubicBezTo>
                    <a:pt x="24" y="813"/>
                    <a:pt x="0" y="789"/>
                    <a:pt x="0" y="759"/>
                  </a:cubicBezTo>
                  <a:cubicBezTo>
                    <a:pt x="0" y="214"/>
                    <a:pt x="0" y="214"/>
                    <a:pt x="0" y="214"/>
                  </a:cubicBezTo>
                  <a:cubicBezTo>
                    <a:pt x="0" y="200"/>
                    <a:pt x="5" y="186"/>
                    <a:pt x="16" y="176"/>
                  </a:cubicBezTo>
                  <a:close/>
                  <a:moveTo>
                    <a:pt x="194" y="229"/>
                  </a:moveTo>
                  <a:cubicBezTo>
                    <a:pt x="57" y="229"/>
                    <a:pt x="57" y="229"/>
                    <a:pt x="57" y="229"/>
                  </a:cubicBezTo>
                  <a:cubicBezTo>
                    <a:pt x="57" y="756"/>
                    <a:pt x="57" y="756"/>
                    <a:pt x="57" y="756"/>
                  </a:cubicBezTo>
                  <a:cubicBezTo>
                    <a:pt x="610" y="756"/>
                    <a:pt x="610" y="756"/>
                    <a:pt x="610" y="756"/>
                  </a:cubicBezTo>
                  <a:cubicBezTo>
                    <a:pt x="610" y="57"/>
                    <a:pt x="610" y="57"/>
                    <a:pt x="610" y="57"/>
                  </a:cubicBezTo>
                  <a:cubicBezTo>
                    <a:pt x="238" y="57"/>
                    <a:pt x="238" y="57"/>
                    <a:pt x="238" y="57"/>
                  </a:cubicBezTo>
                  <a:cubicBezTo>
                    <a:pt x="238" y="185"/>
                    <a:pt x="238" y="185"/>
                    <a:pt x="238" y="185"/>
                  </a:cubicBezTo>
                  <a:cubicBezTo>
                    <a:pt x="238" y="210"/>
                    <a:pt x="218" y="229"/>
                    <a:pt x="194" y="229"/>
                  </a:cubicBezTo>
                  <a:close/>
                  <a:moveTo>
                    <a:pt x="82" y="191"/>
                  </a:moveTo>
                  <a:cubicBezTo>
                    <a:pt x="194" y="191"/>
                    <a:pt x="194" y="191"/>
                    <a:pt x="194" y="191"/>
                  </a:cubicBezTo>
                  <a:cubicBezTo>
                    <a:pt x="197" y="191"/>
                    <a:pt x="200" y="188"/>
                    <a:pt x="200" y="185"/>
                  </a:cubicBezTo>
                  <a:cubicBezTo>
                    <a:pt x="200" y="72"/>
                    <a:pt x="200" y="72"/>
                    <a:pt x="200" y="72"/>
                  </a:cubicBezTo>
                  <a:cubicBezTo>
                    <a:pt x="82" y="191"/>
                    <a:pt x="82" y="191"/>
                    <a:pt x="82" y="1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pPr algn="ctr"/>
              <a:endParaRPr lang="zh-CN" altLang="en-US" sz="1600" b="1">
                <a:solidFill>
                  <a:prstClr val="black"/>
                </a:solidFill>
                <a:ea typeface="黑体" pitchFamily="49" charset="-122"/>
              </a:endParaRPr>
            </a:p>
          </p:txBody>
        </p:sp>
        <p:sp>
          <p:nvSpPr>
            <p:cNvPr id="75" name="淘宝网Chenying0907出品 35"/>
            <p:cNvSpPr>
              <a:spLocks noEditPoints="1"/>
            </p:cNvSpPr>
            <p:nvPr/>
          </p:nvSpPr>
          <p:spPr bwMode="auto">
            <a:xfrm>
              <a:off x="3765921" y="1015436"/>
              <a:ext cx="412546" cy="433758"/>
            </a:xfrm>
            <a:custGeom>
              <a:avLst/>
              <a:gdLst>
                <a:gd name="T0" fmla="*/ 170 w 477"/>
                <a:gd name="T1" fmla="*/ 429 h 502"/>
                <a:gd name="T2" fmla="*/ 86 w 477"/>
                <a:gd name="T3" fmla="*/ 502 h 502"/>
                <a:gd name="T4" fmla="*/ 0 w 477"/>
                <a:gd name="T5" fmla="*/ 416 h 502"/>
                <a:gd name="T6" fmla="*/ 72 w 477"/>
                <a:gd name="T7" fmla="*/ 330 h 502"/>
                <a:gd name="T8" fmla="*/ 63 w 477"/>
                <a:gd name="T9" fmla="*/ 258 h 502"/>
                <a:gd name="T10" fmla="*/ 144 w 477"/>
                <a:gd name="T11" fmla="*/ 143 h 502"/>
                <a:gd name="T12" fmla="*/ 254 w 477"/>
                <a:gd name="T13" fmla="*/ 20 h 502"/>
                <a:gd name="T14" fmla="*/ 458 w 477"/>
                <a:gd name="T15" fmla="*/ 0 h 502"/>
                <a:gd name="T16" fmla="*/ 477 w 477"/>
                <a:gd name="T17" fmla="*/ 153 h 502"/>
                <a:gd name="T18" fmla="*/ 398 w 477"/>
                <a:gd name="T19" fmla="*/ 172 h 502"/>
                <a:gd name="T20" fmla="*/ 438 w 477"/>
                <a:gd name="T21" fmla="*/ 223 h 502"/>
                <a:gd name="T22" fmla="*/ 404 w 477"/>
                <a:gd name="T23" fmla="*/ 245 h 502"/>
                <a:gd name="T24" fmla="*/ 452 w 477"/>
                <a:gd name="T25" fmla="*/ 355 h 502"/>
                <a:gd name="T26" fmla="*/ 452 w 477"/>
                <a:gd name="T27" fmla="*/ 477 h 502"/>
                <a:gd name="T28" fmla="*/ 330 w 477"/>
                <a:gd name="T29" fmla="*/ 477 h 502"/>
                <a:gd name="T30" fmla="*/ 256 w 477"/>
                <a:gd name="T31" fmla="*/ 464 h 502"/>
                <a:gd name="T32" fmla="*/ 235 w 477"/>
                <a:gd name="T33" fmla="*/ 429 h 502"/>
                <a:gd name="T34" fmla="*/ 162 w 477"/>
                <a:gd name="T35" fmla="*/ 160 h 502"/>
                <a:gd name="T36" fmla="*/ 135 w 477"/>
                <a:gd name="T37" fmla="*/ 275 h 502"/>
                <a:gd name="T38" fmla="*/ 101 w 477"/>
                <a:gd name="T39" fmla="*/ 331 h 502"/>
                <a:gd name="T40" fmla="*/ 171 w 477"/>
                <a:gd name="T41" fmla="*/ 404 h 502"/>
                <a:gd name="T42" fmla="*/ 235 w 477"/>
                <a:gd name="T43" fmla="*/ 378 h 502"/>
                <a:gd name="T44" fmla="*/ 306 w 477"/>
                <a:gd name="T45" fmla="*/ 408 h 502"/>
                <a:gd name="T46" fmla="*/ 378 w 477"/>
                <a:gd name="T47" fmla="*/ 330 h 502"/>
                <a:gd name="T48" fmla="*/ 353 w 477"/>
                <a:gd name="T49" fmla="*/ 245 h 502"/>
                <a:gd name="T50" fmla="*/ 382 w 477"/>
                <a:gd name="T51" fmla="*/ 174 h 502"/>
                <a:gd name="T52" fmla="*/ 273 w 477"/>
                <a:gd name="T53" fmla="*/ 172 h 502"/>
                <a:gd name="T54" fmla="*/ 254 w 477"/>
                <a:gd name="T55" fmla="*/ 101 h 502"/>
                <a:gd name="T56" fmla="*/ 292 w 477"/>
                <a:gd name="T57" fmla="*/ 38 h 502"/>
                <a:gd name="T58" fmla="*/ 439 w 477"/>
                <a:gd name="T59" fmla="*/ 134 h 502"/>
                <a:gd name="T60" fmla="*/ 425 w 477"/>
                <a:gd name="T61" fmla="*/ 382 h 502"/>
                <a:gd name="T62" fmla="*/ 357 w 477"/>
                <a:gd name="T63" fmla="*/ 382 h 502"/>
                <a:gd name="T64" fmla="*/ 357 w 477"/>
                <a:gd name="T65" fmla="*/ 450 h 502"/>
                <a:gd name="T66" fmla="*/ 425 w 477"/>
                <a:gd name="T67" fmla="*/ 450 h 502"/>
                <a:gd name="T68" fmla="*/ 425 w 477"/>
                <a:gd name="T69" fmla="*/ 382 h 502"/>
                <a:gd name="T70" fmla="*/ 86 w 477"/>
                <a:gd name="T71" fmla="*/ 367 h 502"/>
                <a:gd name="T72" fmla="*/ 38 w 477"/>
                <a:gd name="T73" fmla="*/ 416 h 502"/>
                <a:gd name="T74" fmla="*/ 86 w 477"/>
                <a:gd name="T75" fmla="*/ 464 h 502"/>
                <a:gd name="T76" fmla="*/ 134 w 477"/>
                <a:gd name="T77" fmla="*/ 416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77" h="502">
                  <a:moveTo>
                    <a:pt x="235" y="429"/>
                  </a:moveTo>
                  <a:cubicBezTo>
                    <a:pt x="170" y="429"/>
                    <a:pt x="170" y="429"/>
                    <a:pt x="170" y="429"/>
                  </a:cubicBezTo>
                  <a:cubicBezTo>
                    <a:pt x="168" y="448"/>
                    <a:pt x="159" y="464"/>
                    <a:pt x="146" y="477"/>
                  </a:cubicBezTo>
                  <a:cubicBezTo>
                    <a:pt x="131" y="493"/>
                    <a:pt x="109" y="502"/>
                    <a:pt x="86" y="502"/>
                  </a:cubicBezTo>
                  <a:cubicBezTo>
                    <a:pt x="62" y="502"/>
                    <a:pt x="41" y="493"/>
                    <a:pt x="25" y="477"/>
                  </a:cubicBezTo>
                  <a:cubicBezTo>
                    <a:pt x="10" y="461"/>
                    <a:pt x="0" y="440"/>
                    <a:pt x="0" y="416"/>
                  </a:cubicBezTo>
                  <a:cubicBezTo>
                    <a:pt x="0" y="392"/>
                    <a:pt x="10" y="370"/>
                    <a:pt x="25" y="355"/>
                  </a:cubicBezTo>
                  <a:cubicBezTo>
                    <a:pt x="38" y="342"/>
                    <a:pt x="54" y="333"/>
                    <a:pt x="72" y="330"/>
                  </a:cubicBezTo>
                  <a:cubicBezTo>
                    <a:pt x="48" y="277"/>
                    <a:pt x="48" y="277"/>
                    <a:pt x="48" y="277"/>
                  </a:cubicBezTo>
                  <a:cubicBezTo>
                    <a:pt x="43" y="269"/>
                    <a:pt x="48" y="255"/>
                    <a:pt x="63" y="258"/>
                  </a:cubicBezTo>
                  <a:cubicBezTo>
                    <a:pt x="84" y="263"/>
                    <a:pt x="84" y="263"/>
                    <a:pt x="84" y="263"/>
                  </a:cubicBezTo>
                  <a:cubicBezTo>
                    <a:pt x="94" y="216"/>
                    <a:pt x="115" y="175"/>
                    <a:pt x="144" y="143"/>
                  </a:cubicBezTo>
                  <a:cubicBezTo>
                    <a:pt x="174" y="108"/>
                    <a:pt x="212" y="84"/>
                    <a:pt x="254" y="75"/>
                  </a:cubicBezTo>
                  <a:cubicBezTo>
                    <a:pt x="254" y="20"/>
                    <a:pt x="254" y="20"/>
                    <a:pt x="254" y="20"/>
                  </a:cubicBezTo>
                  <a:cubicBezTo>
                    <a:pt x="254" y="9"/>
                    <a:pt x="264" y="0"/>
                    <a:pt x="275" y="0"/>
                  </a:cubicBezTo>
                  <a:cubicBezTo>
                    <a:pt x="458" y="0"/>
                    <a:pt x="458" y="0"/>
                    <a:pt x="458" y="0"/>
                  </a:cubicBezTo>
                  <a:cubicBezTo>
                    <a:pt x="468" y="0"/>
                    <a:pt x="477" y="9"/>
                    <a:pt x="477" y="19"/>
                  </a:cubicBezTo>
                  <a:cubicBezTo>
                    <a:pt x="477" y="153"/>
                    <a:pt x="477" y="153"/>
                    <a:pt x="477" y="153"/>
                  </a:cubicBezTo>
                  <a:cubicBezTo>
                    <a:pt x="477" y="163"/>
                    <a:pt x="468" y="172"/>
                    <a:pt x="458" y="172"/>
                  </a:cubicBezTo>
                  <a:cubicBezTo>
                    <a:pt x="398" y="172"/>
                    <a:pt x="398" y="172"/>
                    <a:pt x="398" y="172"/>
                  </a:cubicBezTo>
                  <a:cubicBezTo>
                    <a:pt x="398" y="172"/>
                    <a:pt x="399" y="173"/>
                    <a:pt x="399" y="174"/>
                  </a:cubicBezTo>
                  <a:cubicBezTo>
                    <a:pt x="438" y="223"/>
                    <a:pt x="438" y="223"/>
                    <a:pt x="438" y="223"/>
                  </a:cubicBezTo>
                  <a:cubicBezTo>
                    <a:pt x="444" y="229"/>
                    <a:pt x="443" y="245"/>
                    <a:pt x="428" y="245"/>
                  </a:cubicBezTo>
                  <a:cubicBezTo>
                    <a:pt x="404" y="245"/>
                    <a:pt x="404" y="245"/>
                    <a:pt x="404" y="245"/>
                  </a:cubicBezTo>
                  <a:cubicBezTo>
                    <a:pt x="404" y="330"/>
                    <a:pt x="404" y="330"/>
                    <a:pt x="404" y="330"/>
                  </a:cubicBezTo>
                  <a:cubicBezTo>
                    <a:pt x="422" y="333"/>
                    <a:pt x="439" y="342"/>
                    <a:pt x="452" y="355"/>
                  </a:cubicBezTo>
                  <a:cubicBezTo>
                    <a:pt x="467" y="370"/>
                    <a:pt x="477" y="392"/>
                    <a:pt x="477" y="416"/>
                  </a:cubicBezTo>
                  <a:cubicBezTo>
                    <a:pt x="477" y="440"/>
                    <a:pt x="467" y="461"/>
                    <a:pt x="452" y="477"/>
                  </a:cubicBezTo>
                  <a:cubicBezTo>
                    <a:pt x="436" y="493"/>
                    <a:pt x="415" y="502"/>
                    <a:pt x="391" y="502"/>
                  </a:cubicBezTo>
                  <a:cubicBezTo>
                    <a:pt x="367" y="502"/>
                    <a:pt x="346" y="493"/>
                    <a:pt x="330" y="477"/>
                  </a:cubicBezTo>
                  <a:cubicBezTo>
                    <a:pt x="317" y="463"/>
                    <a:pt x="308" y="445"/>
                    <a:pt x="306" y="425"/>
                  </a:cubicBezTo>
                  <a:cubicBezTo>
                    <a:pt x="256" y="464"/>
                    <a:pt x="256" y="464"/>
                    <a:pt x="256" y="464"/>
                  </a:cubicBezTo>
                  <a:cubicBezTo>
                    <a:pt x="249" y="470"/>
                    <a:pt x="235" y="469"/>
                    <a:pt x="235" y="453"/>
                  </a:cubicBezTo>
                  <a:cubicBezTo>
                    <a:pt x="235" y="429"/>
                    <a:pt x="235" y="429"/>
                    <a:pt x="235" y="429"/>
                  </a:cubicBezTo>
                  <a:close/>
                  <a:moveTo>
                    <a:pt x="254" y="101"/>
                  </a:moveTo>
                  <a:cubicBezTo>
                    <a:pt x="219" y="110"/>
                    <a:pt x="188" y="131"/>
                    <a:pt x="162" y="160"/>
                  </a:cubicBezTo>
                  <a:cubicBezTo>
                    <a:pt x="137" y="189"/>
                    <a:pt x="118" y="226"/>
                    <a:pt x="109" y="269"/>
                  </a:cubicBezTo>
                  <a:cubicBezTo>
                    <a:pt x="135" y="275"/>
                    <a:pt x="135" y="275"/>
                    <a:pt x="135" y="275"/>
                  </a:cubicBezTo>
                  <a:cubicBezTo>
                    <a:pt x="148" y="278"/>
                    <a:pt x="147" y="292"/>
                    <a:pt x="140" y="298"/>
                  </a:cubicBezTo>
                  <a:cubicBezTo>
                    <a:pt x="101" y="331"/>
                    <a:pt x="101" y="331"/>
                    <a:pt x="101" y="331"/>
                  </a:cubicBezTo>
                  <a:cubicBezTo>
                    <a:pt x="118" y="334"/>
                    <a:pt x="134" y="342"/>
                    <a:pt x="146" y="355"/>
                  </a:cubicBezTo>
                  <a:cubicBezTo>
                    <a:pt x="159" y="368"/>
                    <a:pt x="168" y="385"/>
                    <a:pt x="171" y="404"/>
                  </a:cubicBezTo>
                  <a:cubicBezTo>
                    <a:pt x="235" y="404"/>
                    <a:pt x="235" y="404"/>
                    <a:pt x="235" y="404"/>
                  </a:cubicBezTo>
                  <a:cubicBezTo>
                    <a:pt x="235" y="378"/>
                    <a:pt x="235" y="378"/>
                    <a:pt x="235" y="378"/>
                  </a:cubicBezTo>
                  <a:cubicBezTo>
                    <a:pt x="235" y="365"/>
                    <a:pt x="248" y="363"/>
                    <a:pt x="256" y="369"/>
                  </a:cubicBezTo>
                  <a:cubicBezTo>
                    <a:pt x="306" y="408"/>
                    <a:pt x="306" y="408"/>
                    <a:pt x="306" y="408"/>
                  </a:cubicBezTo>
                  <a:cubicBezTo>
                    <a:pt x="308" y="387"/>
                    <a:pt x="317" y="368"/>
                    <a:pt x="330" y="355"/>
                  </a:cubicBezTo>
                  <a:cubicBezTo>
                    <a:pt x="343" y="342"/>
                    <a:pt x="360" y="333"/>
                    <a:pt x="378" y="330"/>
                  </a:cubicBezTo>
                  <a:cubicBezTo>
                    <a:pt x="378" y="245"/>
                    <a:pt x="378" y="245"/>
                    <a:pt x="378" y="245"/>
                  </a:cubicBezTo>
                  <a:cubicBezTo>
                    <a:pt x="353" y="245"/>
                    <a:pt x="353" y="245"/>
                    <a:pt x="353" y="245"/>
                  </a:cubicBezTo>
                  <a:cubicBezTo>
                    <a:pt x="340" y="245"/>
                    <a:pt x="338" y="230"/>
                    <a:pt x="344" y="223"/>
                  </a:cubicBezTo>
                  <a:cubicBezTo>
                    <a:pt x="382" y="174"/>
                    <a:pt x="382" y="174"/>
                    <a:pt x="382" y="174"/>
                  </a:cubicBezTo>
                  <a:cubicBezTo>
                    <a:pt x="383" y="173"/>
                    <a:pt x="383" y="172"/>
                    <a:pt x="384" y="172"/>
                  </a:cubicBezTo>
                  <a:cubicBezTo>
                    <a:pt x="273" y="172"/>
                    <a:pt x="273" y="172"/>
                    <a:pt x="273" y="172"/>
                  </a:cubicBezTo>
                  <a:cubicBezTo>
                    <a:pt x="263" y="172"/>
                    <a:pt x="254" y="164"/>
                    <a:pt x="254" y="153"/>
                  </a:cubicBezTo>
                  <a:cubicBezTo>
                    <a:pt x="254" y="101"/>
                    <a:pt x="254" y="101"/>
                    <a:pt x="254" y="101"/>
                  </a:cubicBezTo>
                  <a:close/>
                  <a:moveTo>
                    <a:pt x="439" y="38"/>
                  </a:moveTo>
                  <a:cubicBezTo>
                    <a:pt x="292" y="38"/>
                    <a:pt x="292" y="38"/>
                    <a:pt x="292" y="38"/>
                  </a:cubicBezTo>
                  <a:cubicBezTo>
                    <a:pt x="292" y="134"/>
                    <a:pt x="292" y="134"/>
                    <a:pt x="292" y="134"/>
                  </a:cubicBezTo>
                  <a:cubicBezTo>
                    <a:pt x="439" y="134"/>
                    <a:pt x="439" y="134"/>
                    <a:pt x="439" y="134"/>
                  </a:cubicBezTo>
                  <a:cubicBezTo>
                    <a:pt x="439" y="38"/>
                    <a:pt x="439" y="38"/>
                    <a:pt x="439" y="38"/>
                  </a:cubicBezTo>
                  <a:close/>
                  <a:moveTo>
                    <a:pt x="425" y="382"/>
                  </a:moveTo>
                  <a:cubicBezTo>
                    <a:pt x="416" y="373"/>
                    <a:pt x="404" y="367"/>
                    <a:pt x="391" y="367"/>
                  </a:cubicBezTo>
                  <a:cubicBezTo>
                    <a:pt x="378" y="367"/>
                    <a:pt x="366" y="373"/>
                    <a:pt x="357" y="382"/>
                  </a:cubicBezTo>
                  <a:cubicBezTo>
                    <a:pt x="349" y="390"/>
                    <a:pt x="343" y="402"/>
                    <a:pt x="343" y="416"/>
                  </a:cubicBezTo>
                  <a:cubicBezTo>
                    <a:pt x="343" y="429"/>
                    <a:pt x="349" y="441"/>
                    <a:pt x="357" y="450"/>
                  </a:cubicBezTo>
                  <a:cubicBezTo>
                    <a:pt x="366" y="459"/>
                    <a:pt x="378" y="464"/>
                    <a:pt x="391" y="464"/>
                  </a:cubicBezTo>
                  <a:cubicBezTo>
                    <a:pt x="404" y="464"/>
                    <a:pt x="416" y="459"/>
                    <a:pt x="425" y="450"/>
                  </a:cubicBezTo>
                  <a:cubicBezTo>
                    <a:pt x="434" y="441"/>
                    <a:pt x="439" y="429"/>
                    <a:pt x="439" y="416"/>
                  </a:cubicBezTo>
                  <a:cubicBezTo>
                    <a:pt x="439" y="402"/>
                    <a:pt x="434" y="390"/>
                    <a:pt x="425" y="382"/>
                  </a:cubicBezTo>
                  <a:close/>
                  <a:moveTo>
                    <a:pt x="120" y="382"/>
                  </a:moveTo>
                  <a:cubicBezTo>
                    <a:pt x="111" y="373"/>
                    <a:pt x="99" y="367"/>
                    <a:pt x="86" y="367"/>
                  </a:cubicBezTo>
                  <a:cubicBezTo>
                    <a:pt x="73" y="367"/>
                    <a:pt x="61" y="373"/>
                    <a:pt x="52" y="382"/>
                  </a:cubicBezTo>
                  <a:cubicBezTo>
                    <a:pt x="43" y="390"/>
                    <a:pt x="38" y="402"/>
                    <a:pt x="38" y="416"/>
                  </a:cubicBezTo>
                  <a:cubicBezTo>
                    <a:pt x="38" y="429"/>
                    <a:pt x="43" y="441"/>
                    <a:pt x="52" y="450"/>
                  </a:cubicBezTo>
                  <a:cubicBezTo>
                    <a:pt x="61" y="459"/>
                    <a:pt x="73" y="464"/>
                    <a:pt x="86" y="464"/>
                  </a:cubicBezTo>
                  <a:cubicBezTo>
                    <a:pt x="99" y="464"/>
                    <a:pt x="111" y="459"/>
                    <a:pt x="120" y="450"/>
                  </a:cubicBezTo>
                  <a:cubicBezTo>
                    <a:pt x="128" y="441"/>
                    <a:pt x="134" y="429"/>
                    <a:pt x="134" y="416"/>
                  </a:cubicBezTo>
                  <a:cubicBezTo>
                    <a:pt x="134" y="402"/>
                    <a:pt x="128" y="390"/>
                    <a:pt x="120" y="3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pPr algn="ctr"/>
              <a:endParaRPr lang="zh-CN" altLang="en-US" sz="1600" b="1">
                <a:solidFill>
                  <a:prstClr val="black"/>
                </a:solidFill>
                <a:ea typeface="黑体" pitchFamily="49" charset="-122"/>
              </a:endParaRPr>
            </a:p>
          </p:txBody>
        </p:sp>
      </p:grpSp>
      <p:grpSp>
        <p:nvGrpSpPr>
          <p:cNvPr id="76" name="淘宝网Chenying0907出品 8"/>
          <p:cNvGrpSpPr/>
          <p:nvPr/>
        </p:nvGrpSpPr>
        <p:grpSpPr>
          <a:xfrm>
            <a:off x="3666288" y="2622687"/>
            <a:ext cx="345908" cy="320985"/>
            <a:chOff x="7903081" y="894379"/>
            <a:chExt cx="675141" cy="626498"/>
          </a:xfrm>
          <a:solidFill>
            <a:srgbClr val="01ACBE"/>
          </a:solidFill>
        </p:grpSpPr>
        <p:sp>
          <p:nvSpPr>
            <p:cNvPr id="77" name="淘宝网Chenying0907出品 36"/>
            <p:cNvSpPr>
              <a:spLocks noEditPoints="1"/>
            </p:cNvSpPr>
            <p:nvPr/>
          </p:nvSpPr>
          <p:spPr bwMode="auto">
            <a:xfrm>
              <a:off x="7990491" y="894379"/>
              <a:ext cx="321479" cy="213587"/>
            </a:xfrm>
            <a:custGeom>
              <a:avLst/>
              <a:gdLst>
                <a:gd name="T0" fmla="*/ 133 w 372"/>
                <a:gd name="T1" fmla="*/ 185 h 247"/>
                <a:gd name="T2" fmla="*/ 118 w 372"/>
                <a:gd name="T3" fmla="*/ 152 h 247"/>
                <a:gd name="T4" fmla="*/ 136 w 372"/>
                <a:gd name="T5" fmla="*/ 115 h 247"/>
                <a:gd name="T6" fmla="*/ 180 w 372"/>
                <a:gd name="T7" fmla="*/ 100 h 247"/>
                <a:gd name="T8" fmla="*/ 180 w 372"/>
                <a:gd name="T9" fmla="*/ 84 h 247"/>
                <a:gd name="T10" fmla="*/ 205 w 372"/>
                <a:gd name="T11" fmla="*/ 84 h 247"/>
                <a:gd name="T12" fmla="*/ 205 w 372"/>
                <a:gd name="T13" fmla="*/ 99 h 247"/>
                <a:gd name="T14" fmla="*/ 246 w 372"/>
                <a:gd name="T15" fmla="*/ 114 h 247"/>
                <a:gd name="T16" fmla="*/ 263 w 372"/>
                <a:gd name="T17" fmla="*/ 152 h 247"/>
                <a:gd name="T18" fmla="*/ 221 w 372"/>
                <a:gd name="T19" fmla="*/ 152 h 247"/>
                <a:gd name="T20" fmla="*/ 215 w 372"/>
                <a:gd name="T21" fmla="*/ 136 h 247"/>
                <a:gd name="T22" fmla="*/ 167 w 372"/>
                <a:gd name="T23" fmla="*/ 134 h 247"/>
                <a:gd name="T24" fmla="*/ 167 w 372"/>
                <a:gd name="T25" fmla="*/ 156 h 247"/>
                <a:gd name="T26" fmla="*/ 217 w 372"/>
                <a:gd name="T27" fmla="*/ 171 h 247"/>
                <a:gd name="T28" fmla="*/ 251 w 372"/>
                <a:gd name="T29" fmla="*/ 188 h 247"/>
                <a:gd name="T30" fmla="*/ 266 w 372"/>
                <a:gd name="T31" fmla="*/ 223 h 247"/>
                <a:gd name="T32" fmla="*/ 265 w 372"/>
                <a:gd name="T33" fmla="*/ 234 h 247"/>
                <a:gd name="T34" fmla="*/ 259 w 372"/>
                <a:gd name="T35" fmla="*/ 246 h 247"/>
                <a:gd name="T36" fmla="*/ 222 w 372"/>
                <a:gd name="T37" fmla="*/ 230 h 247"/>
                <a:gd name="T38" fmla="*/ 217 w 372"/>
                <a:gd name="T39" fmla="*/ 217 h 247"/>
                <a:gd name="T40" fmla="*/ 133 w 372"/>
                <a:gd name="T41" fmla="*/ 185 h 247"/>
                <a:gd name="T42" fmla="*/ 191 w 372"/>
                <a:gd name="T43" fmla="*/ 39 h 247"/>
                <a:gd name="T44" fmla="*/ 83 w 372"/>
                <a:gd name="T45" fmla="*/ 83 h 247"/>
                <a:gd name="T46" fmla="*/ 39 w 372"/>
                <a:gd name="T47" fmla="*/ 191 h 247"/>
                <a:gd name="T48" fmla="*/ 44 w 372"/>
                <a:gd name="T49" fmla="*/ 231 h 247"/>
                <a:gd name="T50" fmla="*/ 9 w 372"/>
                <a:gd name="T51" fmla="*/ 247 h 247"/>
                <a:gd name="T52" fmla="*/ 0 w 372"/>
                <a:gd name="T53" fmla="*/ 191 h 247"/>
                <a:gd name="T54" fmla="*/ 56 w 372"/>
                <a:gd name="T55" fmla="*/ 56 h 247"/>
                <a:gd name="T56" fmla="*/ 191 w 372"/>
                <a:gd name="T57" fmla="*/ 0 h 247"/>
                <a:gd name="T58" fmla="*/ 326 w 372"/>
                <a:gd name="T59" fmla="*/ 56 h 247"/>
                <a:gd name="T60" fmla="*/ 372 w 372"/>
                <a:gd name="T61" fmla="*/ 132 h 247"/>
                <a:gd name="T62" fmla="*/ 339 w 372"/>
                <a:gd name="T63" fmla="*/ 152 h 247"/>
                <a:gd name="T64" fmla="*/ 299 w 372"/>
                <a:gd name="T65" fmla="*/ 83 h 247"/>
                <a:gd name="T66" fmla="*/ 191 w 372"/>
                <a:gd name="T67" fmla="*/ 39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72" h="247">
                  <a:moveTo>
                    <a:pt x="133" y="185"/>
                  </a:moveTo>
                  <a:cubicBezTo>
                    <a:pt x="123" y="177"/>
                    <a:pt x="118" y="166"/>
                    <a:pt x="118" y="152"/>
                  </a:cubicBezTo>
                  <a:cubicBezTo>
                    <a:pt x="118" y="136"/>
                    <a:pt x="124" y="124"/>
                    <a:pt x="136" y="115"/>
                  </a:cubicBezTo>
                  <a:cubicBezTo>
                    <a:pt x="147" y="105"/>
                    <a:pt x="160" y="100"/>
                    <a:pt x="180" y="100"/>
                  </a:cubicBezTo>
                  <a:cubicBezTo>
                    <a:pt x="180" y="84"/>
                    <a:pt x="180" y="84"/>
                    <a:pt x="180" y="84"/>
                  </a:cubicBezTo>
                  <a:cubicBezTo>
                    <a:pt x="205" y="84"/>
                    <a:pt x="205" y="84"/>
                    <a:pt x="205" y="84"/>
                  </a:cubicBezTo>
                  <a:cubicBezTo>
                    <a:pt x="205" y="99"/>
                    <a:pt x="205" y="99"/>
                    <a:pt x="205" y="99"/>
                  </a:cubicBezTo>
                  <a:cubicBezTo>
                    <a:pt x="224" y="100"/>
                    <a:pt x="235" y="104"/>
                    <a:pt x="246" y="114"/>
                  </a:cubicBezTo>
                  <a:cubicBezTo>
                    <a:pt x="257" y="123"/>
                    <a:pt x="262" y="136"/>
                    <a:pt x="263" y="152"/>
                  </a:cubicBezTo>
                  <a:cubicBezTo>
                    <a:pt x="221" y="152"/>
                    <a:pt x="221" y="152"/>
                    <a:pt x="221" y="152"/>
                  </a:cubicBezTo>
                  <a:cubicBezTo>
                    <a:pt x="220" y="145"/>
                    <a:pt x="218" y="140"/>
                    <a:pt x="215" y="136"/>
                  </a:cubicBezTo>
                  <a:cubicBezTo>
                    <a:pt x="208" y="128"/>
                    <a:pt x="176" y="128"/>
                    <a:pt x="167" y="134"/>
                  </a:cubicBezTo>
                  <a:cubicBezTo>
                    <a:pt x="161" y="139"/>
                    <a:pt x="160" y="151"/>
                    <a:pt x="167" y="156"/>
                  </a:cubicBezTo>
                  <a:cubicBezTo>
                    <a:pt x="175" y="162"/>
                    <a:pt x="205" y="167"/>
                    <a:pt x="217" y="171"/>
                  </a:cubicBezTo>
                  <a:cubicBezTo>
                    <a:pt x="232" y="176"/>
                    <a:pt x="244" y="181"/>
                    <a:pt x="251" y="188"/>
                  </a:cubicBezTo>
                  <a:cubicBezTo>
                    <a:pt x="261" y="197"/>
                    <a:pt x="266" y="208"/>
                    <a:pt x="266" y="223"/>
                  </a:cubicBezTo>
                  <a:cubicBezTo>
                    <a:pt x="266" y="227"/>
                    <a:pt x="266" y="231"/>
                    <a:pt x="265" y="234"/>
                  </a:cubicBezTo>
                  <a:cubicBezTo>
                    <a:pt x="263" y="238"/>
                    <a:pt x="261" y="242"/>
                    <a:pt x="259" y="246"/>
                  </a:cubicBezTo>
                  <a:cubicBezTo>
                    <a:pt x="247" y="240"/>
                    <a:pt x="235" y="235"/>
                    <a:pt x="222" y="230"/>
                  </a:cubicBezTo>
                  <a:cubicBezTo>
                    <a:pt x="223" y="225"/>
                    <a:pt x="221" y="220"/>
                    <a:pt x="217" y="217"/>
                  </a:cubicBezTo>
                  <a:cubicBezTo>
                    <a:pt x="200" y="204"/>
                    <a:pt x="158" y="207"/>
                    <a:pt x="133" y="185"/>
                  </a:cubicBezTo>
                  <a:close/>
                  <a:moveTo>
                    <a:pt x="191" y="39"/>
                  </a:moveTo>
                  <a:cubicBezTo>
                    <a:pt x="149" y="39"/>
                    <a:pt x="111" y="56"/>
                    <a:pt x="83" y="83"/>
                  </a:cubicBezTo>
                  <a:cubicBezTo>
                    <a:pt x="56" y="111"/>
                    <a:pt x="39" y="149"/>
                    <a:pt x="39" y="191"/>
                  </a:cubicBezTo>
                  <a:cubicBezTo>
                    <a:pt x="39" y="205"/>
                    <a:pt x="40" y="219"/>
                    <a:pt x="44" y="231"/>
                  </a:cubicBezTo>
                  <a:cubicBezTo>
                    <a:pt x="32" y="236"/>
                    <a:pt x="20" y="241"/>
                    <a:pt x="9" y="247"/>
                  </a:cubicBezTo>
                  <a:cubicBezTo>
                    <a:pt x="3" y="229"/>
                    <a:pt x="0" y="210"/>
                    <a:pt x="0" y="191"/>
                  </a:cubicBezTo>
                  <a:cubicBezTo>
                    <a:pt x="0" y="138"/>
                    <a:pt x="22" y="91"/>
                    <a:pt x="56" y="56"/>
                  </a:cubicBezTo>
                  <a:cubicBezTo>
                    <a:pt x="91" y="22"/>
                    <a:pt x="138" y="0"/>
                    <a:pt x="191" y="0"/>
                  </a:cubicBezTo>
                  <a:cubicBezTo>
                    <a:pt x="244" y="0"/>
                    <a:pt x="291" y="22"/>
                    <a:pt x="326" y="56"/>
                  </a:cubicBezTo>
                  <a:cubicBezTo>
                    <a:pt x="347" y="77"/>
                    <a:pt x="363" y="103"/>
                    <a:pt x="372" y="132"/>
                  </a:cubicBezTo>
                  <a:cubicBezTo>
                    <a:pt x="361" y="138"/>
                    <a:pt x="349" y="145"/>
                    <a:pt x="339" y="152"/>
                  </a:cubicBezTo>
                  <a:cubicBezTo>
                    <a:pt x="332" y="126"/>
                    <a:pt x="318" y="102"/>
                    <a:pt x="299" y="83"/>
                  </a:cubicBezTo>
                  <a:cubicBezTo>
                    <a:pt x="271" y="56"/>
                    <a:pt x="233" y="39"/>
                    <a:pt x="191"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pPr algn="ctr"/>
              <a:endParaRPr lang="zh-CN" altLang="en-US" sz="1600" b="1">
                <a:solidFill>
                  <a:prstClr val="black"/>
                </a:solidFill>
                <a:ea typeface="黑体" pitchFamily="49" charset="-122"/>
              </a:endParaRPr>
            </a:p>
          </p:txBody>
        </p:sp>
        <p:sp>
          <p:nvSpPr>
            <p:cNvPr id="78" name="淘宝网Chenying0907出品 37"/>
            <p:cNvSpPr>
              <a:spLocks noEditPoints="1"/>
            </p:cNvSpPr>
            <p:nvPr/>
          </p:nvSpPr>
          <p:spPr bwMode="auto">
            <a:xfrm>
              <a:off x="8242846" y="1021288"/>
              <a:ext cx="335376" cy="351103"/>
            </a:xfrm>
            <a:custGeom>
              <a:avLst/>
              <a:gdLst>
                <a:gd name="T0" fmla="*/ 41 w 388"/>
                <a:gd name="T1" fmla="*/ 59 h 406"/>
                <a:gd name="T2" fmla="*/ 185 w 388"/>
                <a:gd name="T3" fmla="*/ 0 h 406"/>
                <a:gd name="T4" fmla="*/ 329 w 388"/>
                <a:gd name="T5" fmla="*/ 59 h 406"/>
                <a:gd name="T6" fmla="*/ 388 w 388"/>
                <a:gd name="T7" fmla="*/ 203 h 406"/>
                <a:gd name="T8" fmla="*/ 329 w 388"/>
                <a:gd name="T9" fmla="*/ 347 h 406"/>
                <a:gd name="T10" fmla="*/ 185 w 388"/>
                <a:gd name="T11" fmla="*/ 406 h 406"/>
                <a:gd name="T12" fmla="*/ 111 w 388"/>
                <a:gd name="T13" fmla="*/ 393 h 406"/>
                <a:gd name="T14" fmla="*/ 116 w 388"/>
                <a:gd name="T15" fmla="*/ 342 h 406"/>
                <a:gd name="T16" fmla="*/ 36 w 388"/>
                <a:gd name="T17" fmla="*/ 149 h 406"/>
                <a:gd name="T18" fmla="*/ 0 w 388"/>
                <a:gd name="T19" fmla="*/ 119 h 406"/>
                <a:gd name="T20" fmla="*/ 41 w 388"/>
                <a:gd name="T21" fmla="*/ 59 h 406"/>
                <a:gd name="T22" fmla="*/ 123 w 388"/>
                <a:gd name="T23" fmla="*/ 197 h 406"/>
                <a:gd name="T24" fmla="*/ 107 w 388"/>
                <a:gd name="T25" fmla="*/ 161 h 406"/>
                <a:gd name="T26" fmla="*/ 126 w 388"/>
                <a:gd name="T27" fmla="*/ 121 h 406"/>
                <a:gd name="T28" fmla="*/ 173 w 388"/>
                <a:gd name="T29" fmla="*/ 105 h 406"/>
                <a:gd name="T30" fmla="*/ 173 w 388"/>
                <a:gd name="T31" fmla="*/ 88 h 406"/>
                <a:gd name="T32" fmla="*/ 200 w 388"/>
                <a:gd name="T33" fmla="*/ 88 h 406"/>
                <a:gd name="T34" fmla="*/ 200 w 388"/>
                <a:gd name="T35" fmla="*/ 104 h 406"/>
                <a:gd name="T36" fmla="*/ 244 w 388"/>
                <a:gd name="T37" fmla="*/ 120 h 406"/>
                <a:gd name="T38" fmla="*/ 262 w 388"/>
                <a:gd name="T39" fmla="*/ 161 h 406"/>
                <a:gd name="T40" fmla="*/ 217 w 388"/>
                <a:gd name="T41" fmla="*/ 161 h 406"/>
                <a:gd name="T42" fmla="*/ 211 w 388"/>
                <a:gd name="T43" fmla="*/ 144 h 406"/>
                <a:gd name="T44" fmla="*/ 160 w 388"/>
                <a:gd name="T45" fmla="*/ 142 h 406"/>
                <a:gd name="T46" fmla="*/ 159 w 388"/>
                <a:gd name="T47" fmla="*/ 165 h 406"/>
                <a:gd name="T48" fmla="*/ 213 w 388"/>
                <a:gd name="T49" fmla="*/ 181 h 406"/>
                <a:gd name="T50" fmla="*/ 250 w 388"/>
                <a:gd name="T51" fmla="*/ 200 h 406"/>
                <a:gd name="T52" fmla="*/ 265 w 388"/>
                <a:gd name="T53" fmla="*/ 237 h 406"/>
                <a:gd name="T54" fmla="*/ 248 w 388"/>
                <a:gd name="T55" fmla="*/ 279 h 406"/>
                <a:gd name="T56" fmla="*/ 198 w 388"/>
                <a:gd name="T57" fmla="*/ 296 h 406"/>
                <a:gd name="T58" fmla="*/ 198 w 388"/>
                <a:gd name="T59" fmla="*/ 318 h 406"/>
                <a:gd name="T60" fmla="*/ 172 w 388"/>
                <a:gd name="T61" fmla="*/ 318 h 406"/>
                <a:gd name="T62" fmla="*/ 172 w 388"/>
                <a:gd name="T63" fmla="*/ 296 h 406"/>
                <a:gd name="T64" fmla="*/ 123 w 388"/>
                <a:gd name="T65" fmla="*/ 279 h 406"/>
                <a:gd name="T66" fmla="*/ 105 w 388"/>
                <a:gd name="T67" fmla="*/ 233 h 406"/>
                <a:gd name="T68" fmla="*/ 152 w 388"/>
                <a:gd name="T69" fmla="*/ 233 h 406"/>
                <a:gd name="T70" fmla="*/ 158 w 388"/>
                <a:gd name="T71" fmla="*/ 254 h 406"/>
                <a:gd name="T72" fmla="*/ 212 w 388"/>
                <a:gd name="T73" fmla="*/ 256 h 406"/>
                <a:gd name="T74" fmla="*/ 213 w 388"/>
                <a:gd name="T75" fmla="*/ 231 h 406"/>
                <a:gd name="T76" fmla="*/ 123 w 388"/>
                <a:gd name="T77" fmla="*/ 197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88" h="406">
                  <a:moveTo>
                    <a:pt x="41" y="59"/>
                  </a:moveTo>
                  <a:cubicBezTo>
                    <a:pt x="78" y="22"/>
                    <a:pt x="129" y="0"/>
                    <a:pt x="185" y="0"/>
                  </a:cubicBezTo>
                  <a:cubicBezTo>
                    <a:pt x="241" y="0"/>
                    <a:pt x="292" y="22"/>
                    <a:pt x="329" y="59"/>
                  </a:cubicBezTo>
                  <a:cubicBezTo>
                    <a:pt x="366" y="96"/>
                    <a:pt x="388" y="147"/>
                    <a:pt x="388" y="203"/>
                  </a:cubicBezTo>
                  <a:cubicBezTo>
                    <a:pt x="388" y="259"/>
                    <a:pt x="366" y="310"/>
                    <a:pt x="329" y="347"/>
                  </a:cubicBezTo>
                  <a:cubicBezTo>
                    <a:pt x="292" y="384"/>
                    <a:pt x="241" y="406"/>
                    <a:pt x="185" y="406"/>
                  </a:cubicBezTo>
                  <a:cubicBezTo>
                    <a:pt x="159" y="406"/>
                    <a:pt x="134" y="401"/>
                    <a:pt x="111" y="393"/>
                  </a:cubicBezTo>
                  <a:cubicBezTo>
                    <a:pt x="114" y="376"/>
                    <a:pt x="116" y="359"/>
                    <a:pt x="116" y="342"/>
                  </a:cubicBezTo>
                  <a:cubicBezTo>
                    <a:pt x="116" y="270"/>
                    <a:pt x="87" y="200"/>
                    <a:pt x="36" y="149"/>
                  </a:cubicBezTo>
                  <a:cubicBezTo>
                    <a:pt x="25" y="138"/>
                    <a:pt x="13" y="128"/>
                    <a:pt x="0" y="119"/>
                  </a:cubicBezTo>
                  <a:cubicBezTo>
                    <a:pt x="10" y="96"/>
                    <a:pt x="24" y="76"/>
                    <a:pt x="41" y="59"/>
                  </a:cubicBezTo>
                  <a:close/>
                  <a:moveTo>
                    <a:pt x="123" y="197"/>
                  </a:moveTo>
                  <a:cubicBezTo>
                    <a:pt x="112" y="188"/>
                    <a:pt x="107" y="176"/>
                    <a:pt x="107" y="161"/>
                  </a:cubicBezTo>
                  <a:cubicBezTo>
                    <a:pt x="107" y="144"/>
                    <a:pt x="113" y="131"/>
                    <a:pt x="126" y="121"/>
                  </a:cubicBezTo>
                  <a:cubicBezTo>
                    <a:pt x="138" y="111"/>
                    <a:pt x="152" y="105"/>
                    <a:pt x="173" y="105"/>
                  </a:cubicBezTo>
                  <a:cubicBezTo>
                    <a:pt x="173" y="88"/>
                    <a:pt x="173" y="88"/>
                    <a:pt x="173" y="88"/>
                  </a:cubicBezTo>
                  <a:cubicBezTo>
                    <a:pt x="200" y="88"/>
                    <a:pt x="200" y="88"/>
                    <a:pt x="200" y="88"/>
                  </a:cubicBezTo>
                  <a:cubicBezTo>
                    <a:pt x="200" y="104"/>
                    <a:pt x="200" y="104"/>
                    <a:pt x="200" y="104"/>
                  </a:cubicBezTo>
                  <a:cubicBezTo>
                    <a:pt x="220" y="105"/>
                    <a:pt x="233" y="110"/>
                    <a:pt x="244" y="120"/>
                  </a:cubicBezTo>
                  <a:cubicBezTo>
                    <a:pt x="255" y="130"/>
                    <a:pt x="261" y="143"/>
                    <a:pt x="262" y="161"/>
                  </a:cubicBezTo>
                  <a:cubicBezTo>
                    <a:pt x="217" y="161"/>
                    <a:pt x="217" y="161"/>
                    <a:pt x="217" y="161"/>
                  </a:cubicBezTo>
                  <a:cubicBezTo>
                    <a:pt x="216" y="154"/>
                    <a:pt x="214" y="148"/>
                    <a:pt x="211" y="144"/>
                  </a:cubicBezTo>
                  <a:cubicBezTo>
                    <a:pt x="203" y="135"/>
                    <a:pt x="168" y="135"/>
                    <a:pt x="160" y="142"/>
                  </a:cubicBezTo>
                  <a:cubicBezTo>
                    <a:pt x="152" y="147"/>
                    <a:pt x="152" y="160"/>
                    <a:pt x="159" y="165"/>
                  </a:cubicBezTo>
                  <a:cubicBezTo>
                    <a:pt x="168" y="172"/>
                    <a:pt x="200" y="177"/>
                    <a:pt x="213" y="181"/>
                  </a:cubicBezTo>
                  <a:cubicBezTo>
                    <a:pt x="229" y="186"/>
                    <a:pt x="242" y="193"/>
                    <a:pt x="250" y="200"/>
                  </a:cubicBezTo>
                  <a:cubicBezTo>
                    <a:pt x="260" y="209"/>
                    <a:pt x="265" y="221"/>
                    <a:pt x="265" y="237"/>
                  </a:cubicBezTo>
                  <a:cubicBezTo>
                    <a:pt x="265" y="256"/>
                    <a:pt x="260" y="270"/>
                    <a:pt x="248" y="279"/>
                  </a:cubicBezTo>
                  <a:cubicBezTo>
                    <a:pt x="236" y="289"/>
                    <a:pt x="222" y="295"/>
                    <a:pt x="198" y="296"/>
                  </a:cubicBezTo>
                  <a:cubicBezTo>
                    <a:pt x="198" y="318"/>
                    <a:pt x="198" y="318"/>
                    <a:pt x="198" y="318"/>
                  </a:cubicBezTo>
                  <a:cubicBezTo>
                    <a:pt x="172" y="318"/>
                    <a:pt x="172" y="318"/>
                    <a:pt x="172" y="318"/>
                  </a:cubicBezTo>
                  <a:cubicBezTo>
                    <a:pt x="172" y="296"/>
                    <a:pt x="172" y="296"/>
                    <a:pt x="172" y="296"/>
                  </a:cubicBezTo>
                  <a:cubicBezTo>
                    <a:pt x="150" y="295"/>
                    <a:pt x="136" y="290"/>
                    <a:pt x="123" y="279"/>
                  </a:cubicBezTo>
                  <a:cubicBezTo>
                    <a:pt x="111" y="268"/>
                    <a:pt x="105" y="252"/>
                    <a:pt x="105" y="233"/>
                  </a:cubicBezTo>
                  <a:cubicBezTo>
                    <a:pt x="152" y="233"/>
                    <a:pt x="152" y="233"/>
                    <a:pt x="152" y="233"/>
                  </a:cubicBezTo>
                  <a:cubicBezTo>
                    <a:pt x="153" y="243"/>
                    <a:pt x="155" y="250"/>
                    <a:pt x="158" y="254"/>
                  </a:cubicBezTo>
                  <a:cubicBezTo>
                    <a:pt x="167" y="265"/>
                    <a:pt x="203" y="263"/>
                    <a:pt x="212" y="256"/>
                  </a:cubicBezTo>
                  <a:cubicBezTo>
                    <a:pt x="220" y="251"/>
                    <a:pt x="221" y="237"/>
                    <a:pt x="213" y="231"/>
                  </a:cubicBezTo>
                  <a:cubicBezTo>
                    <a:pt x="195" y="216"/>
                    <a:pt x="150" y="220"/>
                    <a:pt x="123" y="19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pPr algn="ctr"/>
              <a:endParaRPr lang="zh-CN" altLang="en-US" sz="1600" b="1">
                <a:solidFill>
                  <a:prstClr val="black"/>
                </a:solidFill>
                <a:ea typeface="黑体" pitchFamily="49" charset="-122"/>
              </a:endParaRPr>
            </a:p>
          </p:txBody>
        </p:sp>
        <p:sp>
          <p:nvSpPr>
            <p:cNvPr id="79" name="淘宝网Chenying0907出品 38"/>
            <p:cNvSpPr>
              <a:spLocks noEditPoints="1"/>
            </p:cNvSpPr>
            <p:nvPr/>
          </p:nvSpPr>
          <p:spPr bwMode="auto">
            <a:xfrm>
              <a:off x="7903081" y="1114915"/>
              <a:ext cx="406328" cy="405962"/>
            </a:xfrm>
            <a:custGeom>
              <a:avLst/>
              <a:gdLst>
                <a:gd name="T0" fmla="*/ 235 w 470"/>
                <a:gd name="T1" fmla="*/ 57 h 470"/>
                <a:gd name="T2" fmla="*/ 109 w 470"/>
                <a:gd name="T3" fmla="*/ 109 h 470"/>
                <a:gd name="T4" fmla="*/ 57 w 470"/>
                <a:gd name="T5" fmla="*/ 235 h 470"/>
                <a:gd name="T6" fmla="*/ 109 w 470"/>
                <a:gd name="T7" fmla="*/ 361 h 470"/>
                <a:gd name="T8" fmla="*/ 235 w 470"/>
                <a:gd name="T9" fmla="*/ 413 h 470"/>
                <a:gd name="T10" fmla="*/ 361 w 470"/>
                <a:gd name="T11" fmla="*/ 361 h 470"/>
                <a:gd name="T12" fmla="*/ 413 w 470"/>
                <a:gd name="T13" fmla="*/ 235 h 470"/>
                <a:gd name="T14" fmla="*/ 361 w 470"/>
                <a:gd name="T15" fmla="*/ 109 h 470"/>
                <a:gd name="T16" fmla="*/ 235 w 470"/>
                <a:gd name="T17" fmla="*/ 57 h 470"/>
                <a:gd name="T18" fmla="*/ 170 w 470"/>
                <a:gd name="T19" fmla="*/ 228 h 470"/>
                <a:gd name="T20" fmla="*/ 154 w 470"/>
                <a:gd name="T21" fmla="*/ 191 h 470"/>
                <a:gd name="T22" fmla="*/ 173 w 470"/>
                <a:gd name="T23" fmla="*/ 149 h 470"/>
                <a:gd name="T24" fmla="*/ 222 w 470"/>
                <a:gd name="T25" fmla="*/ 132 h 470"/>
                <a:gd name="T26" fmla="*/ 222 w 470"/>
                <a:gd name="T27" fmla="*/ 114 h 470"/>
                <a:gd name="T28" fmla="*/ 251 w 470"/>
                <a:gd name="T29" fmla="*/ 114 h 470"/>
                <a:gd name="T30" fmla="*/ 251 w 470"/>
                <a:gd name="T31" fmla="*/ 132 h 470"/>
                <a:gd name="T32" fmla="*/ 296 w 470"/>
                <a:gd name="T33" fmla="*/ 148 h 470"/>
                <a:gd name="T34" fmla="*/ 314 w 470"/>
                <a:gd name="T35" fmla="*/ 190 h 470"/>
                <a:gd name="T36" fmla="*/ 267 w 470"/>
                <a:gd name="T37" fmla="*/ 190 h 470"/>
                <a:gd name="T38" fmla="*/ 262 w 470"/>
                <a:gd name="T39" fmla="*/ 173 h 470"/>
                <a:gd name="T40" fmla="*/ 208 w 470"/>
                <a:gd name="T41" fmla="*/ 171 h 470"/>
                <a:gd name="T42" fmla="*/ 208 w 470"/>
                <a:gd name="T43" fmla="*/ 196 h 470"/>
                <a:gd name="T44" fmla="*/ 264 w 470"/>
                <a:gd name="T45" fmla="*/ 212 h 470"/>
                <a:gd name="T46" fmla="*/ 302 w 470"/>
                <a:gd name="T47" fmla="*/ 231 h 470"/>
                <a:gd name="T48" fmla="*/ 318 w 470"/>
                <a:gd name="T49" fmla="*/ 271 h 470"/>
                <a:gd name="T50" fmla="*/ 300 w 470"/>
                <a:gd name="T51" fmla="*/ 314 h 470"/>
                <a:gd name="T52" fmla="*/ 248 w 470"/>
                <a:gd name="T53" fmla="*/ 333 h 470"/>
                <a:gd name="T54" fmla="*/ 248 w 470"/>
                <a:gd name="T55" fmla="*/ 355 h 470"/>
                <a:gd name="T56" fmla="*/ 219 w 470"/>
                <a:gd name="T57" fmla="*/ 355 h 470"/>
                <a:gd name="T58" fmla="*/ 219 w 470"/>
                <a:gd name="T59" fmla="*/ 333 h 470"/>
                <a:gd name="T60" fmla="*/ 171 w 470"/>
                <a:gd name="T61" fmla="*/ 313 h 470"/>
                <a:gd name="T62" fmla="*/ 151 w 470"/>
                <a:gd name="T63" fmla="*/ 266 h 470"/>
                <a:gd name="T64" fmla="*/ 201 w 470"/>
                <a:gd name="T65" fmla="*/ 266 h 470"/>
                <a:gd name="T66" fmla="*/ 207 w 470"/>
                <a:gd name="T67" fmla="*/ 288 h 470"/>
                <a:gd name="T68" fmla="*/ 263 w 470"/>
                <a:gd name="T69" fmla="*/ 290 h 470"/>
                <a:gd name="T70" fmla="*/ 264 w 470"/>
                <a:gd name="T71" fmla="*/ 264 h 470"/>
                <a:gd name="T72" fmla="*/ 170 w 470"/>
                <a:gd name="T73" fmla="*/ 228 h 470"/>
                <a:gd name="T74" fmla="*/ 69 w 470"/>
                <a:gd name="T75" fmla="*/ 69 h 470"/>
                <a:gd name="T76" fmla="*/ 235 w 470"/>
                <a:gd name="T77" fmla="*/ 0 h 470"/>
                <a:gd name="T78" fmla="*/ 401 w 470"/>
                <a:gd name="T79" fmla="*/ 69 h 470"/>
                <a:gd name="T80" fmla="*/ 470 w 470"/>
                <a:gd name="T81" fmla="*/ 235 h 470"/>
                <a:gd name="T82" fmla="*/ 401 w 470"/>
                <a:gd name="T83" fmla="*/ 401 h 470"/>
                <a:gd name="T84" fmla="*/ 235 w 470"/>
                <a:gd name="T85" fmla="*/ 470 h 470"/>
                <a:gd name="T86" fmla="*/ 69 w 470"/>
                <a:gd name="T87" fmla="*/ 401 h 470"/>
                <a:gd name="T88" fmla="*/ 0 w 470"/>
                <a:gd name="T89" fmla="*/ 235 h 470"/>
                <a:gd name="T90" fmla="*/ 69 w 470"/>
                <a:gd name="T91" fmla="*/ 69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70" h="470">
                  <a:moveTo>
                    <a:pt x="235" y="57"/>
                  </a:moveTo>
                  <a:cubicBezTo>
                    <a:pt x="186" y="57"/>
                    <a:pt x="141" y="77"/>
                    <a:pt x="109" y="109"/>
                  </a:cubicBezTo>
                  <a:cubicBezTo>
                    <a:pt x="77" y="141"/>
                    <a:pt x="57" y="186"/>
                    <a:pt x="57" y="235"/>
                  </a:cubicBezTo>
                  <a:cubicBezTo>
                    <a:pt x="57" y="284"/>
                    <a:pt x="77" y="328"/>
                    <a:pt x="109" y="361"/>
                  </a:cubicBezTo>
                  <a:cubicBezTo>
                    <a:pt x="141" y="393"/>
                    <a:pt x="186" y="413"/>
                    <a:pt x="235" y="413"/>
                  </a:cubicBezTo>
                  <a:cubicBezTo>
                    <a:pt x="284" y="413"/>
                    <a:pt x="328" y="393"/>
                    <a:pt x="361" y="361"/>
                  </a:cubicBezTo>
                  <a:cubicBezTo>
                    <a:pt x="393" y="328"/>
                    <a:pt x="413" y="284"/>
                    <a:pt x="413" y="235"/>
                  </a:cubicBezTo>
                  <a:cubicBezTo>
                    <a:pt x="413" y="186"/>
                    <a:pt x="393" y="141"/>
                    <a:pt x="361" y="109"/>
                  </a:cubicBezTo>
                  <a:cubicBezTo>
                    <a:pt x="328" y="77"/>
                    <a:pt x="284" y="57"/>
                    <a:pt x="235" y="57"/>
                  </a:cubicBezTo>
                  <a:close/>
                  <a:moveTo>
                    <a:pt x="170" y="228"/>
                  </a:moveTo>
                  <a:cubicBezTo>
                    <a:pt x="159" y="219"/>
                    <a:pt x="154" y="207"/>
                    <a:pt x="154" y="191"/>
                  </a:cubicBezTo>
                  <a:cubicBezTo>
                    <a:pt x="154" y="174"/>
                    <a:pt x="160" y="160"/>
                    <a:pt x="173" y="149"/>
                  </a:cubicBezTo>
                  <a:cubicBezTo>
                    <a:pt x="186" y="139"/>
                    <a:pt x="200" y="133"/>
                    <a:pt x="222" y="132"/>
                  </a:cubicBezTo>
                  <a:cubicBezTo>
                    <a:pt x="222" y="114"/>
                    <a:pt x="222" y="114"/>
                    <a:pt x="222" y="114"/>
                  </a:cubicBezTo>
                  <a:cubicBezTo>
                    <a:pt x="251" y="114"/>
                    <a:pt x="251" y="114"/>
                    <a:pt x="251" y="114"/>
                  </a:cubicBezTo>
                  <a:cubicBezTo>
                    <a:pt x="251" y="132"/>
                    <a:pt x="251" y="132"/>
                    <a:pt x="251" y="132"/>
                  </a:cubicBezTo>
                  <a:cubicBezTo>
                    <a:pt x="272" y="133"/>
                    <a:pt x="284" y="138"/>
                    <a:pt x="296" y="148"/>
                  </a:cubicBezTo>
                  <a:cubicBezTo>
                    <a:pt x="308" y="158"/>
                    <a:pt x="313" y="172"/>
                    <a:pt x="314" y="190"/>
                  </a:cubicBezTo>
                  <a:cubicBezTo>
                    <a:pt x="267" y="190"/>
                    <a:pt x="267" y="190"/>
                    <a:pt x="267" y="190"/>
                  </a:cubicBezTo>
                  <a:cubicBezTo>
                    <a:pt x="266" y="182"/>
                    <a:pt x="265" y="177"/>
                    <a:pt x="262" y="173"/>
                  </a:cubicBezTo>
                  <a:cubicBezTo>
                    <a:pt x="254" y="164"/>
                    <a:pt x="218" y="164"/>
                    <a:pt x="208" y="171"/>
                  </a:cubicBezTo>
                  <a:cubicBezTo>
                    <a:pt x="201" y="177"/>
                    <a:pt x="200" y="190"/>
                    <a:pt x="208" y="196"/>
                  </a:cubicBezTo>
                  <a:cubicBezTo>
                    <a:pt x="217" y="203"/>
                    <a:pt x="250" y="208"/>
                    <a:pt x="264" y="212"/>
                  </a:cubicBezTo>
                  <a:cubicBezTo>
                    <a:pt x="281" y="218"/>
                    <a:pt x="294" y="224"/>
                    <a:pt x="302" y="231"/>
                  </a:cubicBezTo>
                  <a:cubicBezTo>
                    <a:pt x="313" y="241"/>
                    <a:pt x="318" y="254"/>
                    <a:pt x="318" y="271"/>
                  </a:cubicBezTo>
                  <a:cubicBezTo>
                    <a:pt x="319" y="290"/>
                    <a:pt x="312" y="304"/>
                    <a:pt x="300" y="314"/>
                  </a:cubicBezTo>
                  <a:cubicBezTo>
                    <a:pt x="288" y="325"/>
                    <a:pt x="272" y="332"/>
                    <a:pt x="248" y="333"/>
                  </a:cubicBezTo>
                  <a:cubicBezTo>
                    <a:pt x="248" y="355"/>
                    <a:pt x="248" y="355"/>
                    <a:pt x="248" y="355"/>
                  </a:cubicBezTo>
                  <a:cubicBezTo>
                    <a:pt x="219" y="355"/>
                    <a:pt x="219" y="355"/>
                    <a:pt x="219" y="355"/>
                  </a:cubicBezTo>
                  <a:cubicBezTo>
                    <a:pt x="219" y="333"/>
                    <a:pt x="219" y="333"/>
                    <a:pt x="219" y="333"/>
                  </a:cubicBezTo>
                  <a:cubicBezTo>
                    <a:pt x="196" y="333"/>
                    <a:pt x="183" y="325"/>
                    <a:pt x="171" y="313"/>
                  </a:cubicBezTo>
                  <a:cubicBezTo>
                    <a:pt x="158" y="302"/>
                    <a:pt x="151" y="286"/>
                    <a:pt x="151" y="266"/>
                  </a:cubicBezTo>
                  <a:cubicBezTo>
                    <a:pt x="201" y="266"/>
                    <a:pt x="201" y="266"/>
                    <a:pt x="201" y="266"/>
                  </a:cubicBezTo>
                  <a:cubicBezTo>
                    <a:pt x="202" y="276"/>
                    <a:pt x="204" y="283"/>
                    <a:pt x="207" y="288"/>
                  </a:cubicBezTo>
                  <a:cubicBezTo>
                    <a:pt x="216" y="299"/>
                    <a:pt x="254" y="297"/>
                    <a:pt x="263" y="290"/>
                  </a:cubicBezTo>
                  <a:cubicBezTo>
                    <a:pt x="272" y="284"/>
                    <a:pt x="272" y="271"/>
                    <a:pt x="264" y="264"/>
                  </a:cubicBezTo>
                  <a:cubicBezTo>
                    <a:pt x="245" y="249"/>
                    <a:pt x="198" y="252"/>
                    <a:pt x="170" y="228"/>
                  </a:cubicBezTo>
                  <a:close/>
                  <a:moveTo>
                    <a:pt x="69" y="69"/>
                  </a:moveTo>
                  <a:cubicBezTo>
                    <a:pt x="111" y="26"/>
                    <a:pt x="170" y="0"/>
                    <a:pt x="235" y="0"/>
                  </a:cubicBezTo>
                  <a:cubicBezTo>
                    <a:pt x="300" y="0"/>
                    <a:pt x="359" y="26"/>
                    <a:pt x="401" y="69"/>
                  </a:cubicBezTo>
                  <a:cubicBezTo>
                    <a:pt x="444" y="111"/>
                    <a:pt x="470" y="170"/>
                    <a:pt x="470" y="235"/>
                  </a:cubicBezTo>
                  <a:cubicBezTo>
                    <a:pt x="470" y="300"/>
                    <a:pt x="444" y="359"/>
                    <a:pt x="401" y="401"/>
                  </a:cubicBezTo>
                  <a:cubicBezTo>
                    <a:pt x="359" y="444"/>
                    <a:pt x="300" y="470"/>
                    <a:pt x="235" y="470"/>
                  </a:cubicBezTo>
                  <a:cubicBezTo>
                    <a:pt x="170" y="470"/>
                    <a:pt x="111" y="444"/>
                    <a:pt x="69" y="401"/>
                  </a:cubicBezTo>
                  <a:cubicBezTo>
                    <a:pt x="26" y="359"/>
                    <a:pt x="0" y="300"/>
                    <a:pt x="0" y="235"/>
                  </a:cubicBezTo>
                  <a:cubicBezTo>
                    <a:pt x="0" y="170"/>
                    <a:pt x="26" y="111"/>
                    <a:pt x="69" y="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pPr algn="ctr"/>
              <a:endParaRPr lang="zh-CN" altLang="en-US" sz="1600" b="1">
                <a:solidFill>
                  <a:prstClr val="black"/>
                </a:solidFill>
                <a:ea typeface="黑体" pitchFamily="49" charset="-122"/>
              </a:endParaRPr>
            </a:p>
          </p:txBody>
        </p:sp>
      </p:grpSp>
      <p:grpSp>
        <p:nvGrpSpPr>
          <p:cNvPr id="80" name="淘宝网Chenying0907出品 6"/>
          <p:cNvGrpSpPr/>
          <p:nvPr/>
        </p:nvGrpSpPr>
        <p:grpSpPr>
          <a:xfrm>
            <a:off x="5161287" y="4127464"/>
            <a:ext cx="366333" cy="359961"/>
            <a:chOff x="5037571" y="856343"/>
            <a:chExt cx="715006" cy="702571"/>
          </a:xfrm>
          <a:solidFill>
            <a:srgbClr val="FFB850"/>
          </a:solidFill>
        </p:grpSpPr>
        <p:sp>
          <p:nvSpPr>
            <p:cNvPr id="81" name="淘宝网Chenying0907出品 39"/>
            <p:cNvSpPr>
              <a:spLocks/>
            </p:cNvSpPr>
            <p:nvPr/>
          </p:nvSpPr>
          <p:spPr bwMode="auto">
            <a:xfrm>
              <a:off x="5468769" y="856343"/>
              <a:ext cx="244675" cy="244675"/>
            </a:xfrm>
            <a:custGeom>
              <a:avLst/>
              <a:gdLst>
                <a:gd name="T0" fmla="*/ 19 w 283"/>
                <a:gd name="T1" fmla="*/ 0 h 283"/>
                <a:gd name="T2" fmla="*/ 264 w 283"/>
                <a:gd name="T3" fmla="*/ 0 h 283"/>
                <a:gd name="T4" fmla="*/ 276 w 283"/>
                <a:gd name="T5" fmla="*/ 4 h 283"/>
                <a:gd name="T6" fmla="*/ 224 w 283"/>
                <a:gd name="T7" fmla="*/ 38 h 283"/>
                <a:gd name="T8" fmla="*/ 97 w 283"/>
                <a:gd name="T9" fmla="*/ 38 h 283"/>
                <a:gd name="T10" fmla="*/ 90 w 283"/>
                <a:gd name="T11" fmla="*/ 38 h 283"/>
                <a:gd name="T12" fmla="*/ 38 w 283"/>
                <a:gd name="T13" fmla="*/ 38 h 283"/>
                <a:gd name="T14" fmla="*/ 38 w 283"/>
                <a:gd name="T15" fmla="*/ 245 h 283"/>
                <a:gd name="T16" fmla="*/ 103 w 283"/>
                <a:gd name="T17" fmla="*/ 245 h 283"/>
                <a:gd name="T18" fmla="*/ 127 w 283"/>
                <a:gd name="T19" fmla="*/ 245 h 283"/>
                <a:gd name="T20" fmla="*/ 245 w 283"/>
                <a:gd name="T21" fmla="*/ 245 h 283"/>
                <a:gd name="T22" fmla="*/ 245 w 283"/>
                <a:gd name="T23" fmla="*/ 152 h 283"/>
                <a:gd name="T24" fmla="*/ 283 w 283"/>
                <a:gd name="T25" fmla="*/ 115 h 283"/>
                <a:gd name="T26" fmla="*/ 283 w 283"/>
                <a:gd name="T27" fmla="*/ 264 h 283"/>
                <a:gd name="T28" fmla="*/ 264 w 283"/>
                <a:gd name="T29" fmla="*/ 283 h 283"/>
                <a:gd name="T30" fmla="*/ 19 w 283"/>
                <a:gd name="T31" fmla="*/ 283 h 283"/>
                <a:gd name="T32" fmla="*/ 0 w 283"/>
                <a:gd name="T33" fmla="*/ 264 h 283"/>
                <a:gd name="T34" fmla="*/ 0 w 283"/>
                <a:gd name="T35" fmla="*/ 19 h 283"/>
                <a:gd name="T36" fmla="*/ 19 w 283"/>
                <a:gd name="T37" fmla="*/ 0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3" h="283">
                  <a:moveTo>
                    <a:pt x="19" y="0"/>
                  </a:moveTo>
                  <a:cubicBezTo>
                    <a:pt x="264" y="0"/>
                    <a:pt x="264" y="0"/>
                    <a:pt x="264" y="0"/>
                  </a:cubicBezTo>
                  <a:cubicBezTo>
                    <a:pt x="269" y="0"/>
                    <a:pt x="273" y="2"/>
                    <a:pt x="276" y="4"/>
                  </a:cubicBezTo>
                  <a:cubicBezTo>
                    <a:pt x="259" y="16"/>
                    <a:pt x="242" y="27"/>
                    <a:pt x="224" y="38"/>
                  </a:cubicBezTo>
                  <a:cubicBezTo>
                    <a:pt x="97" y="38"/>
                    <a:pt x="97" y="38"/>
                    <a:pt x="97" y="38"/>
                  </a:cubicBezTo>
                  <a:cubicBezTo>
                    <a:pt x="95" y="38"/>
                    <a:pt x="92" y="38"/>
                    <a:pt x="90" y="38"/>
                  </a:cubicBezTo>
                  <a:cubicBezTo>
                    <a:pt x="38" y="38"/>
                    <a:pt x="38" y="38"/>
                    <a:pt x="38" y="38"/>
                  </a:cubicBezTo>
                  <a:cubicBezTo>
                    <a:pt x="38" y="245"/>
                    <a:pt x="38" y="245"/>
                    <a:pt x="38" y="245"/>
                  </a:cubicBezTo>
                  <a:cubicBezTo>
                    <a:pt x="103" y="245"/>
                    <a:pt x="103" y="245"/>
                    <a:pt x="103" y="245"/>
                  </a:cubicBezTo>
                  <a:cubicBezTo>
                    <a:pt x="111" y="247"/>
                    <a:pt x="119" y="247"/>
                    <a:pt x="127" y="245"/>
                  </a:cubicBezTo>
                  <a:cubicBezTo>
                    <a:pt x="245" y="245"/>
                    <a:pt x="245" y="245"/>
                    <a:pt x="245" y="245"/>
                  </a:cubicBezTo>
                  <a:cubicBezTo>
                    <a:pt x="245" y="152"/>
                    <a:pt x="245" y="152"/>
                    <a:pt x="245" y="152"/>
                  </a:cubicBezTo>
                  <a:cubicBezTo>
                    <a:pt x="258" y="140"/>
                    <a:pt x="270" y="128"/>
                    <a:pt x="283" y="115"/>
                  </a:cubicBezTo>
                  <a:cubicBezTo>
                    <a:pt x="283" y="264"/>
                    <a:pt x="283" y="264"/>
                    <a:pt x="283" y="264"/>
                  </a:cubicBezTo>
                  <a:cubicBezTo>
                    <a:pt x="283" y="274"/>
                    <a:pt x="275" y="283"/>
                    <a:pt x="264" y="283"/>
                  </a:cubicBezTo>
                  <a:cubicBezTo>
                    <a:pt x="19" y="283"/>
                    <a:pt x="19" y="283"/>
                    <a:pt x="19" y="283"/>
                  </a:cubicBezTo>
                  <a:cubicBezTo>
                    <a:pt x="9" y="283"/>
                    <a:pt x="0" y="274"/>
                    <a:pt x="0" y="264"/>
                  </a:cubicBezTo>
                  <a:cubicBezTo>
                    <a:pt x="0" y="19"/>
                    <a:pt x="0" y="19"/>
                    <a:pt x="0" y="19"/>
                  </a:cubicBezTo>
                  <a:cubicBezTo>
                    <a:pt x="0" y="9"/>
                    <a:pt x="9" y="0"/>
                    <a:pt x="1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pPr algn="ctr"/>
              <a:endParaRPr lang="zh-CN" altLang="en-US" sz="1600" b="1">
                <a:solidFill>
                  <a:prstClr val="black"/>
                </a:solidFill>
                <a:ea typeface="黑体" pitchFamily="49" charset="-122"/>
              </a:endParaRPr>
            </a:p>
          </p:txBody>
        </p:sp>
        <p:sp>
          <p:nvSpPr>
            <p:cNvPr id="82" name="淘宝网Chenying0907出品 40"/>
            <p:cNvSpPr>
              <a:spLocks noEditPoints="1"/>
            </p:cNvSpPr>
            <p:nvPr/>
          </p:nvSpPr>
          <p:spPr bwMode="auto">
            <a:xfrm>
              <a:off x="5037571" y="889259"/>
              <a:ext cx="423518" cy="669655"/>
            </a:xfrm>
            <a:custGeom>
              <a:avLst/>
              <a:gdLst>
                <a:gd name="T0" fmla="*/ 253 w 490"/>
                <a:gd name="T1" fmla="*/ 737 h 775"/>
                <a:gd name="T2" fmla="*/ 211 w 490"/>
                <a:gd name="T3" fmla="*/ 775 h 775"/>
                <a:gd name="T4" fmla="*/ 175 w 490"/>
                <a:gd name="T5" fmla="*/ 762 h 775"/>
                <a:gd name="T6" fmla="*/ 161 w 490"/>
                <a:gd name="T7" fmla="*/ 762 h 775"/>
                <a:gd name="T8" fmla="*/ 125 w 490"/>
                <a:gd name="T9" fmla="*/ 775 h 775"/>
                <a:gd name="T10" fmla="*/ 84 w 490"/>
                <a:gd name="T11" fmla="*/ 737 h 775"/>
                <a:gd name="T12" fmla="*/ 76 w 490"/>
                <a:gd name="T13" fmla="*/ 475 h 775"/>
                <a:gd name="T14" fmla="*/ 65 w 490"/>
                <a:gd name="T15" fmla="*/ 474 h 775"/>
                <a:gd name="T16" fmla="*/ 21 w 490"/>
                <a:gd name="T17" fmla="*/ 441 h 775"/>
                <a:gd name="T18" fmla="*/ 19 w 490"/>
                <a:gd name="T19" fmla="*/ 217 h 775"/>
                <a:gd name="T20" fmla="*/ 48 w 490"/>
                <a:gd name="T21" fmla="*/ 192 h 775"/>
                <a:gd name="T22" fmla="*/ 121 w 490"/>
                <a:gd name="T23" fmla="*/ 183 h 775"/>
                <a:gd name="T24" fmla="*/ 132 w 490"/>
                <a:gd name="T25" fmla="*/ 189 h 775"/>
                <a:gd name="T26" fmla="*/ 168 w 490"/>
                <a:gd name="T27" fmla="*/ 243 h 775"/>
                <a:gd name="T28" fmla="*/ 204 w 490"/>
                <a:gd name="T29" fmla="*/ 189 h 775"/>
                <a:gd name="T30" fmla="*/ 216 w 490"/>
                <a:gd name="T31" fmla="*/ 183 h 775"/>
                <a:gd name="T32" fmla="*/ 257 w 490"/>
                <a:gd name="T33" fmla="*/ 188 h 775"/>
                <a:gd name="T34" fmla="*/ 293 w 490"/>
                <a:gd name="T35" fmla="*/ 205 h 775"/>
                <a:gd name="T36" fmla="*/ 331 w 490"/>
                <a:gd name="T37" fmla="*/ 251 h 775"/>
                <a:gd name="T38" fmla="*/ 339 w 490"/>
                <a:gd name="T39" fmla="*/ 259 h 775"/>
                <a:gd name="T40" fmla="*/ 355 w 490"/>
                <a:gd name="T41" fmla="*/ 261 h 775"/>
                <a:gd name="T42" fmla="*/ 362 w 490"/>
                <a:gd name="T43" fmla="*/ 256 h 775"/>
                <a:gd name="T44" fmla="*/ 406 w 490"/>
                <a:gd name="T45" fmla="*/ 223 h 775"/>
                <a:gd name="T46" fmla="*/ 452 w 490"/>
                <a:gd name="T47" fmla="*/ 284 h 775"/>
                <a:gd name="T48" fmla="*/ 405 w 490"/>
                <a:gd name="T49" fmla="*/ 318 h 775"/>
                <a:gd name="T50" fmla="*/ 357 w 490"/>
                <a:gd name="T51" fmla="*/ 346 h 775"/>
                <a:gd name="T52" fmla="*/ 321 w 490"/>
                <a:gd name="T53" fmla="*/ 343 h 775"/>
                <a:gd name="T54" fmla="*/ 275 w 490"/>
                <a:gd name="T55" fmla="*/ 302 h 775"/>
                <a:gd name="T56" fmla="*/ 265 w 490"/>
                <a:gd name="T57" fmla="*/ 291 h 775"/>
                <a:gd name="T58" fmla="*/ 253 w 490"/>
                <a:gd name="T59" fmla="*/ 737 h 775"/>
                <a:gd name="T60" fmla="*/ 170 w 490"/>
                <a:gd name="T61" fmla="*/ 1 h 775"/>
                <a:gd name="T62" fmla="*/ 236 w 490"/>
                <a:gd name="T63" fmla="*/ 74 h 775"/>
                <a:gd name="T64" fmla="*/ 167 w 490"/>
                <a:gd name="T65" fmla="*/ 159 h 775"/>
                <a:gd name="T66" fmla="*/ 100 w 490"/>
                <a:gd name="T67" fmla="*/ 71 h 775"/>
                <a:gd name="T68" fmla="*/ 170 w 490"/>
                <a:gd name="T69"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775">
                  <a:moveTo>
                    <a:pt x="253" y="737"/>
                  </a:moveTo>
                  <a:cubicBezTo>
                    <a:pt x="252" y="758"/>
                    <a:pt x="230" y="775"/>
                    <a:pt x="211" y="775"/>
                  </a:cubicBezTo>
                  <a:cubicBezTo>
                    <a:pt x="198" y="775"/>
                    <a:pt x="182" y="770"/>
                    <a:pt x="175" y="762"/>
                  </a:cubicBezTo>
                  <a:cubicBezTo>
                    <a:pt x="172" y="757"/>
                    <a:pt x="165" y="757"/>
                    <a:pt x="161" y="762"/>
                  </a:cubicBezTo>
                  <a:cubicBezTo>
                    <a:pt x="155" y="770"/>
                    <a:pt x="138" y="775"/>
                    <a:pt x="125" y="775"/>
                  </a:cubicBezTo>
                  <a:cubicBezTo>
                    <a:pt x="106" y="775"/>
                    <a:pt x="85" y="758"/>
                    <a:pt x="84" y="737"/>
                  </a:cubicBezTo>
                  <a:cubicBezTo>
                    <a:pt x="76" y="475"/>
                    <a:pt x="76" y="475"/>
                    <a:pt x="76" y="475"/>
                  </a:cubicBezTo>
                  <a:cubicBezTo>
                    <a:pt x="65" y="474"/>
                    <a:pt x="65" y="474"/>
                    <a:pt x="65" y="474"/>
                  </a:cubicBezTo>
                  <a:cubicBezTo>
                    <a:pt x="47" y="472"/>
                    <a:pt x="24" y="459"/>
                    <a:pt x="21" y="441"/>
                  </a:cubicBezTo>
                  <a:cubicBezTo>
                    <a:pt x="0" y="331"/>
                    <a:pt x="4" y="332"/>
                    <a:pt x="19" y="217"/>
                  </a:cubicBezTo>
                  <a:cubicBezTo>
                    <a:pt x="21" y="209"/>
                    <a:pt x="31" y="194"/>
                    <a:pt x="48" y="192"/>
                  </a:cubicBezTo>
                  <a:cubicBezTo>
                    <a:pt x="121" y="183"/>
                    <a:pt x="121" y="183"/>
                    <a:pt x="121" y="183"/>
                  </a:cubicBezTo>
                  <a:cubicBezTo>
                    <a:pt x="125" y="183"/>
                    <a:pt x="130" y="185"/>
                    <a:pt x="132" y="189"/>
                  </a:cubicBezTo>
                  <a:cubicBezTo>
                    <a:pt x="168" y="243"/>
                    <a:pt x="168" y="243"/>
                    <a:pt x="168" y="243"/>
                  </a:cubicBezTo>
                  <a:cubicBezTo>
                    <a:pt x="204" y="189"/>
                    <a:pt x="204" y="189"/>
                    <a:pt x="204" y="189"/>
                  </a:cubicBezTo>
                  <a:cubicBezTo>
                    <a:pt x="207" y="185"/>
                    <a:pt x="211" y="183"/>
                    <a:pt x="216" y="183"/>
                  </a:cubicBezTo>
                  <a:cubicBezTo>
                    <a:pt x="257" y="188"/>
                    <a:pt x="257" y="188"/>
                    <a:pt x="257" y="188"/>
                  </a:cubicBezTo>
                  <a:cubicBezTo>
                    <a:pt x="278" y="191"/>
                    <a:pt x="285" y="196"/>
                    <a:pt x="293" y="205"/>
                  </a:cubicBezTo>
                  <a:cubicBezTo>
                    <a:pt x="307" y="223"/>
                    <a:pt x="320" y="239"/>
                    <a:pt x="331" y="251"/>
                  </a:cubicBezTo>
                  <a:cubicBezTo>
                    <a:pt x="334" y="254"/>
                    <a:pt x="336" y="257"/>
                    <a:pt x="339" y="259"/>
                  </a:cubicBezTo>
                  <a:cubicBezTo>
                    <a:pt x="343" y="264"/>
                    <a:pt x="350" y="264"/>
                    <a:pt x="355" y="261"/>
                  </a:cubicBezTo>
                  <a:cubicBezTo>
                    <a:pt x="357" y="259"/>
                    <a:pt x="360" y="258"/>
                    <a:pt x="362" y="256"/>
                  </a:cubicBezTo>
                  <a:cubicBezTo>
                    <a:pt x="373" y="248"/>
                    <a:pt x="393" y="233"/>
                    <a:pt x="406" y="223"/>
                  </a:cubicBezTo>
                  <a:cubicBezTo>
                    <a:pt x="442" y="195"/>
                    <a:pt x="490" y="255"/>
                    <a:pt x="452" y="284"/>
                  </a:cubicBezTo>
                  <a:cubicBezTo>
                    <a:pt x="438" y="294"/>
                    <a:pt x="418" y="310"/>
                    <a:pt x="405" y="318"/>
                  </a:cubicBezTo>
                  <a:cubicBezTo>
                    <a:pt x="386" y="332"/>
                    <a:pt x="369" y="342"/>
                    <a:pt x="357" y="346"/>
                  </a:cubicBezTo>
                  <a:cubicBezTo>
                    <a:pt x="346" y="351"/>
                    <a:pt x="332" y="351"/>
                    <a:pt x="321" y="343"/>
                  </a:cubicBezTo>
                  <a:cubicBezTo>
                    <a:pt x="305" y="333"/>
                    <a:pt x="291" y="320"/>
                    <a:pt x="275" y="302"/>
                  </a:cubicBezTo>
                  <a:cubicBezTo>
                    <a:pt x="272" y="299"/>
                    <a:pt x="269" y="295"/>
                    <a:pt x="265" y="291"/>
                  </a:cubicBezTo>
                  <a:cubicBezTo>
                    <a:pt x="253" y="737"/>
                    <a:pt x="253" y="737"/>
                    <a:pt x="253" y="737"/>
                  </a:cubicBezTo>
                  <a:close/>
                  <a:moveTo>
                    <a:pt x="170" y="1"/>
                  </a:moveTo>
                  <a:cubicBezTo>
                    <a:pt x="207" y="2"/>
                    <a:pt x="237" y="34"/>
                    <a:pt x="236" y="74"/>
                  </a:cubicBezTo>
                  <a:cubicBezTo>
                    <a:pt x="235" y="113"/>
                    <a:pt x="204" y="160"/>
                    <a:pt x="167" y="159"/>
                  </a:cubicBezTo>
                  <a:cubicBezTo>
                    <a:pt x="129" y="159"/>
                    <a:pt x="100" y="110"/>
                    <a:pt x="100" y="71"/>
                  </a:cubicBezTo>
                  <a:cubicBezTo>
                    <a:pt x="101" y="32"/>
                    <a:pt x="132" y="0"/>
                    <a:pt x="17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pPr algn="ctr"/>
              <a:endParaRPr lang="zh-CN" altLang="en-US" sz="1600" b="1">
                <a:solidFill>
                  <a:prstClr val="black"/>
                </a:solidFill>
                <a:ea typeface="黑体" pitchFamily="49" charset="-122"/>
              </a:endParaRPr>
            </a:p>
          </p:txBody>
        </p:sp>
        <p:sp>
          <p:nvSpPr>
            <p:cNvPr id="83" name="淘宝网Chenying0907出品 41"/>
            <p:cNvSpPr>
              <a:spLocks/>
            </p:cNvSpPr>
            <p:nvPr/>
          </p:nvSpPr>
          <p:spPr bwMode="auto">
            <a:xfrm>
              <a:off x="5532772" y="870972"/>
              <a:ext cx="219805" cy="176283"/>
            </a:xfrm>
            <a:custGeom>
              <a:avLst/>
              <a:gdLst>
                <a:gd name="T0" fmla="*/ 35 w 254"/>
                <a:gd name="T1" fmla="*/ 62 h 204"/>
                <a:gd name="T2" fmla="*/ 0 w 254"/>
                <a:gd name="T3" fmla="*/ 66 h 204"/>
                <a:gd name="T4" fmla="*/ 11 w 254"/>
                <a:gd name="T5" fmla="*/ 171 h 204"/>
                <a:gd name="T6" fmla="*/ 48 w 254"/>
                <a:gd name="T7" fmla="*/ 195 h 204"/>
                <a:gd name="T8" fmla="*/ 243 w 254"/>
                <a:gd name="T9" fmla="*/ 20 h 204"/>
                <a:gd name="T10" fmla="*/ 230 w 254"/>
                <a:gd name="T11" fmla="*/ 7 h 204"/>
                <a:gd name="T12" fmla="*/ 53 w 254"/>
                <a:gd name="T13" fmla="*/ 116 h 204"/>
                <a:gd name="T14" fmla="*/ 35 w 254"/>
                <a:gd name="T15" fmla="*/ 62 h 2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4" h="204">
                  <a:moveTo>
                    <a:pt x="35" y="62"/>
                  </a:moveTo>
                  <a:cubicBezTo>
                    <a:pt x="31" y="48"/>
                    <a:pt x="0" y="51"/>
                    <a:pt x="0" y="66"/>
                  </a:cubicBezTo>
                  <a:cubicBezTo>
                    <a:pt x="0" y="113"/>
                    <a:pt x="4" y="130"/>
                    <a:pt x="11" y="171"/>
                  </a:cubicBezTo>
                  <a:cubicBezTo>
                    <a:pt x="14" y="186"/>
                    <a:pt x="36" y="204"/>
                    <a:pt x="48" y="195"/>
                  </a:cubicBezTo>
                  <a:cubicBezTo>
                    <a:pt x="133" y="135"/>
                    <a:pt x="169" y="92"/>
                    <a:pt x="243" y="20"/>
                  </a:cubicBezTo>
                  <a:cubicBezTo>
                    <a:pt x="254" y="9"/>
                    <a:pt x="240" y="0"/>
                    <a:pt x="230" y="7"/>
                  </a:cubicBezTo>
                  <a:cubicBezTo>
                    <a:pt x="158" y="56"/>
                    <a:pt x="123" y="73"/>
                    <a:pt x="53" y="116"/>
                  </a:cubicBezTo>
                  <a:cubicBezTo>
                    <a:pt x="42" y="95"/>
                    <a:pt x="40" y="80"/>
                    <a:pt x="35"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pPr algn="ctr"/>
              <a:endParaRPr lang="zh-CN" altLang="en-US" sz="1600" b="1">
                <a:solidFill>
                  <a:prstClr val="black"/>
                </a:solidFill>
                <a:ea typeface="黑体" pitchFamily="49" charset="-122"/>
              </a:endParaRPr>
            </a:p>
          </p:txBody>
        </p:sp>
      </p:grpSp>
      <p:grpSp>
        <p:nvGrpSpPr>
          <p:cNvPr id="84" name="淘宝网Chenying0907出品 7"/>
          <p:cNvGrpSpPr/>
          <p:nvPr/>
        </p:nvGrpSpPr>
        <p:grpSpPr>
          <a:xfrm>
            <a:off x="3657575" y="4135895"/>
            <a:ext cx="363334" cy="343098"/>
            <a:chOff x="6460269" y="872801"/>
            <a:chExt cx="709154" cy="669655"/>
          </a:xfrm>
          <a:solidFill>
            <a:srgbClr val="663A77"/>
          </a:solidFill>
        </p:grpSpPr>
        <p:sp>
          <p:nvSpPr>
            <p:cNvPr id="85" name="淘宝网Chenying0907出品 42"/>
            <p:cNvSpPr>
              <a:spLocks noEditPoints="1"/>
            </p:cNvSpPr>
            <p:nvPr/>
          </p:nvSpPr>
          <p:spPr bwMode="auto">
            <a:xfrm>
              <a:off x="6460269" y="872801"/>
              <a:ext cx="442902" cy="669655"/>
            </a:xfrm>
            <a:custGeom>
              <a:avLst/>
              <a:gdLst>
                <a:gd name="T0" fmla="*/ 250 w 512"/>
                <a:gd name="T1" fmla="*/ 737 h 775"/>
                <a:gd name="T2" fmla="*/ 209 w 512"/>
                <a:gd name="T3" fmla="*/ 775 h 775"/>
                <a:gd name="T4" fmla="*/ 173 w 512"/>
                <a:gd name="T5" fmla="*/ 762 h 775"/>
                <a:gd name="T6" fmla="*/ 159 w 512"/>
                <a:gd name="T7" fmla="*/ 762 h 775"/>
                <a:gd name="T8" fmla="*/ 124 w 512"/>
                <a:gd name="T9" fmla="*/ 775 h 775"/>
                <a:gd name="T10" fmla="*/ 83 w 512"/>
                <a:gd name="T11" fmla="*/ 737 h 775"/>
                <a:gd name="T12" fmla="*/ 75 w 512"/>
                <a:gd name="T13" fmla="*/ 475 h 775"/>
                <a:gd name="T14" fmla="*/ 65 w 512"/>
                <a:gd name="T15" fmla="*/ 474 h 775"/>
                <a:gd name="T16" fmla="*/ 21 w 512"/>
                <a:gd name="T17" fmla="*/ 441 h 775"/>
                <a:gd name="T18" fmla="*/ 19 w 512"/>
                <a:gd name="T19" fmla="*/ 214 h 775"/>
                <a:gd name="T20" fmla="*/ 48 w 512"/>
                <a:gd name="T21" fmla="*/ 189 h 775"/>
                <a:gd name="T22" fmla="*/ 119 w 512"/>
                <a:gd name="T23" fmla="*/ 181 h 775"/>
                <a:gd name="T24" fmla="*/ 131 w 512"/>
                <a:gd name="T25" fmla="*/ 186 h 775"/>
                <a:gd name="T26" fmla="*/ 166 w 512"/>
                <a:gd name="T27" fmla="*/ 239 h 775"/>
                <a:gd name="T28" fmla="*/ 202 w 512"/>
                <a:gd name="T29" fmla="*/ 186 h 775"/>
                <a:gd name="T30" fmla="*/ 213 w 512"/>
                <a:gd name="T31" fmla="*/ 181 h 775"/>
                <a:gd name="T32" fmla="*/ 269 w 512"/>
                <a:gd name="T33" fmla="*/ 184 h 775"/>
                <a:gd name="T34" fmla="*/ 286 w 512"/>
                <a:gd name="T35" fmla="*/ 190 h 775"/>
                <a:gd name="T36" fmla="*/ 361 w 512"/>
                <a:gd name="T37" fmla="*/ 220 h 775"/>
                <a:gd name="T38" fmla="*/ 454 w 512"/>
                <a:gd name="T39" fmla="*/ 179 h 775"/>
                <a:gd name="T40" fmla="*/ 503 w 512"/>
                <a:gd name="T41" fmla="*/ 193 h 775"/>
                <a:gd name="T42" fmla="*/ 488 w 512"/>
                <a:gd name="T43" fmla="*/ 243 h 775"/>
                <a:gd name="T44" fmla="*/ 382 w 512"/>
                <a:gd name="T45" fmla="*/ 290 h 775"/>
                <a:gd name="T46" fmla="*/ 359 w 512"/>
                <a:gd name="T47" fmla="*/ 294 h 775"/>
                <a:gd name="T48" fmla="*/ 266 w 512"/>
                <a:gd name="T49" fmla="*/ 263 h 775"/>
                <a:gd name="T50" fmla="*/ 261 w 512"/>
                <a:gd name="T51" fmla="*/ 265 h 775"/>
                <a:gd name="T52" fmla="*/ 250 w 512"/>
                <a:gd name="T53" fmla="*/ 737 h 775"/>
                <a:gd name="T54" fmla="*/ 168 w 512"/>
                <a:gd name="T55" fmla="*/ 1 h 775"/>
                <a:gd name="T56" fmla="*/ 233 w 512"/>
                <a:gd name="T57" fmla="*/ 72 h 775"/>
                <a:gd name="T58" fmla="*/ 165 w 512"/>
                <a:gd name="T59" fmla="*/ 157 h 775"/>
                <a:gd name="T60" fmla="*/ 99 w 512"/>
                <a:gd name="T61" fmla="*/ 70 h 775"/>
                <a:gd name="T62" fmla="*/ 168 w 512"/>
                <a:gd name="T63"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12" h="775">
                  <a:moveTo>
                    <a:pt x="250" y="737"/>
                  </a:moveTo>
                  <a:cubicBezTo>
                    <a:pt x="249" y="758"/>
                    <a:pt x="228" y="775"/>
                    <a:pt x="209" y="775"/>
                  </a:cubicBezTo>
                  <a:cubicBezTo>
                    <a:pt x="196" y="775"/>
                    <a:pt x="180" y="770"/>
                    <a:pt x="173" y="762"/>
                  </a:cubicBezTo>
                  <a:cubicBezTo>
                    <a:pt x="170" y="757"/>
                    <a:pt x="163" y="757"/>
                    <a:pt x="159" y="762"/>
                  </a:cubicBezTo>
                  <a:cubicBezTo>
                    <a:pt x="153" y="770"/>
                    <a:pt x="137" y="775"/>
                    <a:pt x="124" y="775"/>
                  </a:cubicBezTo>
                  <a:cubicBezTo>
                    <a:pt x="105" y="775"/>
                    <a:pt x="84" y="758"/>
                    <a:pt x="83" y="737"/>
                  </a:cubicBezTo>
                  <a:cubicBezTo>
                    <a:pt x="75" y="475"/>
                    <a:pt x="75" y="475"/>
                    <a:pt x="75" y="475"/>
                  </a:cubicBezTo>
                  <a:cubicBezTo>
                    <a:pt x="65" y="474"/>
                    <a:pt x="65" y="474"/>
                    <a:pt x="65" y="474"/>
                  </a:cubicBezTo>
                  <a:cubicBezTo>
                    <a:pt x="46" y="472"/>
                    <a:pt x="24" y="460"/>
                    <a:pt x="21" y="441"/>
                  </a:cubicBezTo>
                  <a:cubicBezTo>
                    <a:pt x="0" y="333"/>
                    <a:pt x="4" y="328"/>
                    <a:pt x="19" y="214"/>
                  </a:cubicBezTo>
                  <a:cubicBezTo>
                    <a:pt x="21" y="206"/>
                    <a:pt x="30" y="191"/>
                    <a:pt x="48" y="189"/>
                  </a:cubicBezTo>
                  <a:cubicBezTo>
                    <a:pt x="119" y="181"/>
                    <a:pt x="119" y="181"/>
                    <a:pt x="119" y="181"/>
                  </a:cubicBezTo>
                  <a:cubicBezTo>
                    <a:pt x="124" y="180"/>
                    <a:pt x="128" y="182"/>
                    <a:pt x="131" y="186"/>
                  </a:cubicBezTo>
                  <a:cubicBezTo>
                    <a:pt x="166" y="239"/>
                    <a:pt x="166" y="239"/>
                    <a:pt x="166" y="239"/>
                  </a:cubicBezTo>
                  <a:cubicBezTo>
                    <a:pt x="202" y="186"/>
                    <a:pt x="202" y="186"/>
                    <a:pt x="202" y="186"/>
                  </a:cubicBezTo>
                  <a:cubicBezTo>
                    <a:pt x="204" y="182"/>
                    <a:pt x="209" y="180"/>
                    <a:pt x="213" y="181"/>
                  </a:cubicBezTo>
                  <a:cubicBezTo>
                    <a:pt x="219" y="181"/>
                    <a:pt x="248" y="183"/>
                    <a:pt x="269" y="184"/>
                  </a:cubicBezTo>
                  <a:cubicBezTo>
                    <a:pt x="275" y="185"/>
                    <a:pt x="281" y="186"/>
                    <a:pt x="286" y="190"/>
                  </a:cubicBezTo>
                  <a:cubicBezTo>
                    <a:pt x="309" y="204"/>
                    <a:pt x="334" y="215"/>
                    <a:pt x="361" y="220"/>
                  </a:cubicBezTo>
                  <a:cubicBezTo>
                    <a:pt x="393" y="209"/>
                    <a:pt x="424" y="195"/>
                    <a:pt x="454" y="179"/>
                  </a:cubicBezTo>
                  <a:cubicBezTo>
                    <a:pt x="471" y="169"/>
                    <a:pt x="493" y="176"/>
                    <a:pt x="503" y="193"/>
                  </a:cubicBezTo>
                  <a:cubicBezTo>
                    <a:pt x="512" y="211"/>
                    <a:pt x="506" y="233"/>
                    <a:pt x="488" y="243"/>
                  </a:cubicBezTo>
                  <a:cubicBezTo>
                    <a:pt x="452" y="262"/>
                    <a:pt x="420" y="274"/>
                    <a:pt x="382" y="290"/>
                  </a:cubicBezTo>
                  <a:cubicBezTo>
                    <a:pt x="375" y="293"/>
                    <a:pt x="367" y="295"/>
                    <a:pt x="359" y="294"/>
                  </a:cubicBezTo>
                  <a:cubicBezTo>
                    <a:pt x="326" y="288"/>
                    <a:pt x="296" y="279"/>
                    <a:pt x="266" y="263"/>
                  </a:cubicBezTo>
                  <a:cubicBezTo>
                    <a:pt x="261" y="265"/>
                    <a:pt x="261" y="265"/>
                    <a:pt x="261" y="265"/>
                  </a:cubicBezTo>
                  <a:cubicBezTo>
                    <a:pt x="250" y="737"/>
                    <a:pt x="250" y="737"/>
                    <a:pt x="250" y="737"/>
                  </a:cubicBezTo>
                  <a:close/>
                  <a:moveTo>
                    <a:pt x="168" y="1"/>
                  </a:moveTo>
                  <a:cubicBezTo>
                    <a:pt x="205" y="1"/>
                    <a:pt x="234" y="33"/>
                    <a:pt x="233" y="72"/>
                  </a:cubicBezTo>
                  <a:cubicBezTo>
                    <a:pt x="233" y="111"/>
                    <a:pt x="202" y="158"/>
                    <a:pt x="165" y="157"/>
                  </a:cubicBezTo>
                  <a:cubicBezTo>
                    <a:pt x="128" y="156"/>
                    <a:pt x="99" y="109"/>
                    <a:pt x="99" y="70"/>
                  </a:cubicBezTo>
                  <a:cubicBezTo>
                    <a:pt x="100" y="31"/>
                    <a:pt x="131" y="0"/>
                    <a:pt x="16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pPr algn="ctr"/>
              <a:endParaRPr lang="zh-CN" altLang="en-US" sz="1600" b="1">
                <a:solidFill>
                  <a:prstClr val="black"/>
                </a:solidFill>
                <a:ea typeface="黑体" pitchFamily="49" charset="-122"/>
              </a:endParaRPr>
            </a:p>
          </p:txBody>
        </p:sp>
        <p:sp>
          <p:nvSpPr>
            <p:cNvPr id="86" name="淘宝网Chenying0907出品 43"/>
            <p:cNvSpPr>
              <a:spLocks noEditPoints="1"/>
            </p:cNvSpPr>
            <p:nvPr/>
          </p:nvSpPr>
          <p:spPr bwMode="auto">
            <a:xfrm>
              <a:off x="6735299" y="1108698"/>
              <a:ext cx="434124" cy="433758"/>
            </a:xfrm>
            <a:custGeom>
              <a:avLst/>
              <a:gdLst>
                <a:gd name="T0" fmla="*/ 388 w 502"/>
                <a:gd name="T1" fmla="*/ 388 h 502"/>
                <a:gd name="T2" fmla="*/ 383 w 502"/>
                <a:gd name="T3" fmla="*/ 335 h 502"/>
                <a:gd name="T4" fmla="*/ 334 w 502"/>
                <a:gd name="T5" fmla="*/ 426 h 502"/>
                <a:gd name="T6" fmla="*/ 445 w 502"/>
                <a:gd name="T7" fmla="*/ 251 h 502"/>
                <a:gd name="T8" fmla="*/ 393 w 502"/>
                <a:gd name="T9" fmla="*/ 214 h 502"/>
                <a:gd name="T10" fmla="*/ 392 w 502"/>
                <a:gd name="T11" fmla="*/ 297 h 502"/>
                <a:gd name="T12" fmla="*/ 430 w 502"/>
                <a:gd name="T13" fmla="*/ 176 h 502"/>
                <a:gd name="T14" fmla="*/ 332 w 502"/>
                <a:gd name="T15" fmla="*/ 75 h 502"/>
                <a:gd name="T16" fmla="*/ 385 w 502"/>
                <a:gd name="T17" fmla="*/ 176 h 502"/>
                <a:gd name="T18" fmla="*/ 72 w 502"/>
                <a:gd name="T19" fmla="*/ 176 h 502"/>
                <a:gd name="T20" fmla="*/ 150 w 502"/>
                <a:gd name="T21" fmla="*/ 117 h 502"/>
                <a:gd name="T22" fmla="*/ 114 w 502"/>
                <a:gd name="T23" fmla="*/ 114 h 502"/>
                <a:gd name="T24" fmla="*/ 165 w 502"/>
                <a:gd name="T25" fmla="*/ 176 h 502"/>
                <a:gd name="T26" fmla="*/ 236 w 502"/>
                <a:gd name="T27" fmla="*/ 71 h 502"/>
                <a:gd name="T28" fmla="*/ 165 w 502"/>
                <a:gd name="T29" fmla="*/ 176 h 502"/>
                <a:gd name="T30" fmla="*/ 345 w 502"/>
                <a:gd name="T31" fmla="*/ 176 h 502"/>
                <a:gd name="T32" fmla="*/ 274 w 502"/>
                <a:gd name="T33" fmla="*/ 71 h 502"/>
                <a:gd name="T34" fmla="*/ 354 w 502"/>
                <a:gd name="T35" fmla="*/ 214 h 502"/>
                <a:gd name="T36" fmla="*/ 274 w 502"/>
                <a:gd name="T37" fmla="*/ 297 h 502"/>
                <a:gd name="T38" fmla="*/ 357 w 502"/>
                <a:gd name="T39" fmla="*/ 252 h 502"/>
                <a:gd name="T40" fmla="*/ 236 w 502"/>
                <a:gd name="T41" fmla="*/ 214 h 502"/>
                <a:gd name="T42" fmla="*/ 153 w 502"/>
                <a:gd name="T43" fmla="*/ 252 h 502"/>
                <a:gd name="T44" fmla="*/ 236 w 502"/>
                <a:gd name="T45" fmla="*/ 297 h 502"/>
                <a:gd name="T46" fmla="*/ 118 w 502"/>
                <a:gd name="T47" fmla="*/ 214 h 502"/>
                <a:gd name="T48" fmla="*/ 57 w 502"/>
                <a:gd name="T49" fmla="*/ 251 h 502"/>
                <a:gd name="T50" fmla="*/ 119 w 502"/>
                <a:gd name="T51" fmla="*/ 297 h 502"/>
                <a:gd name="T52" fmla="*/ 118 w 502"/>
                <a:gd name="T53" fmla="*/ 214 h 502"/>
                <a:gd name="T54" fmla="*/ 274 w 502"/>
                <a:gd name="T55" fmla="*/ 335 h 502"/>
                <a:gd name="T56" fmla="*/ 328 w 502"/>
                <a:gd name="T57" fmla="*/ 367 h 502"/>
                <a:gd name="T58" fmla="*/ 236 w 502"/>
                <a:gd name="T59" fmla="*/ 335 h 502"/>
                <a:gd name="T60" fmla="*/ 182 w 502"/>
                <a:gd name="T61" fmla="*/ 367 h 502"/>
                <a:gd name="T62" fmla="*/ 236 w 502"/>
                <a:gd name="T63" fmla="*/ 335 h 502"/>
                <a:gd name="T64" fmla="*/ 77 w 502"/>
                <a:gd name="T65" fmla="*/ 335 h 502"/>
                <a:gd name="T66" fmla="*/ 181 w 502"/>
                <a:gd name="T67" fmla="*/ 431 h 502"/>
                <a:gd name="T68" fmla="*/ 128 w 502"/>
                <a:gd name="T69" fmla="*/ 335 h 502"/>
                <a:gd name="T70" fmla="*/ 251 w 502"/>
                <a:gd name="T71" fmla="*/ 502 h 502"/>
                <a:gd name="T72" fmla="*/ 0 w 502"/>
                <a:gd name="T73" fmla="*/ 251 h 502"/>
                <a:gd name="T74" fmla="*/ 251 w 502"/>
                <a:gd name="T75" fmla="*/ 0 h 502"/>
                <a:gd name="T76" fmla="*/ 502 w 502"/>
                <a:gd name="T77" fmla="*/ 251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02" h="502">
                  <a:moveTo>
                    <a:pt x="334" y="426"/>
                  </a:moveTo>
                  <a:cubicBezTo>
                    <a:pt x="355" y="416"/>
                    <a:pt x="373" y="403"/>
                    <a:pt x="388" y="388"/>
                  </a:cubicBezTo>
                  <a:cubicBezTo>
                    <a:pt x="403" y="373"/>
                    <a:pt x="416" y="354"/>
                    <a:pt x="425" y="335"/>
                  </a:cubicBezTo>
                  <a:cubicBezTo>
                    <a:pt x="383" y="335"/>
                    <a:pt x="383" y="335"/>
                    <a:pt x="383" y="335"/>
                  </a:cubicBezTo>
                  <a:cubicBezTo>
                    <a:pt x="377" y="352"/>
                    <a:pt x="370" y="370"/>
                    <a:pt x="362" y="385"/>
                  </a:cubicBezTo>
                  <a:cubicBezTo>
                    <a:pt x="354" y="400"/>
                    <a:pt x="345" y="413"/>
                    <a:pt x="334" y="426"/>
                  </a:cubicBezTo>
                  <a:close/>
                  <a:moveTo>
                    <a:pt x="439" y="297"/>
                  </a:moveTo>
                  <a:cubicBezTo>
                    <a:pt x="443" y="282"/>
                    <a:pt x="445" y="267"/>
                    <a:pt x="445" y="251"/>
                  </a:cubicBezTo>
                  <a:cubicBezTo>
                    <a:pt x="445" y="238"/>
                    <a:pt x="444" y="226"/>
                    <a:pt x="442" y="214"/>
                  </a:cubicBezTo>
                  <a:cubicBezTo>
                    <a:pt x="393" y="214"/>
                    <a:pt x="393" y="214"/>
                    <a:pt x="393" y="214"/>
                  </a:cubicBezTo>
                  <a:cubicBezTo>
                    <a:pt x="395" y="227"/>
                    <a:pt x="395" y="239"/>
                    <a:pt x="395" y="252"/>
                  </a:cubicBezTo>
                  <a:cubicBezTo>
                    <a:pt x="395" y="267"/>
                    <a:pt x="394" y="282"/>
                    <a:pt x="392" y="297"/>
                  </a:cubicBezTo>
                  <a:cubicBezTo>
                    <a:pt x="439" y="297"/>
                    <a:pt x="439" y="297"/>
                    <a:pt x="439" y="297"/>
                  </a:cubicBezTo>
                  <a:close/>
                  <a:moveTo>
                    <a:pt x="430" y="176"/>
                  </a:moveTo>
                  <a:cubicBezTo>
                    <a:pt x="420" y="153"/>
                    <a:pt x="406" y="132"/>
                    <a:pt x="388" y="114"/>
                  </a:cubicBezTo>
                  <a:cubicBezTo>
                    <a:pt x="372" y="98"/>
                    <a:pt x="353" y="84"/>
                    <a:pt x="332" y="75"/>
                  </a:cubicBezTo>
                  <a:cubicBezTo>
                    <a:pt x="343" y="88"/>
                    <a:pt x="353" y="102"/>
                    <a:pt x="361" y="117"/>
                  </a:cubicBezTo>
                  <a:cubicBezTo>
                    <a:pt x="371" y="135"/>
                    <a:pt x="379" y="155"/>
                    <a:pt x="385" y="176"/>
                  </a:cubicBezTo>
                  <a:cubicBezTo>
                    <a:pt x="430" y="176"/>
                    <a:pt x="430" y="176"/>
                    <a:pt x="430" y="176"/>
                  </a:cubicBezTo>
                  <a:close/>
                  <a:moveTo>
                    <a:pt x="72" y="176"/>
                  </a:moveTo>
                  <a:cubicBezTo>
                    <a:pt x="125" y="176"/>
                    <a:pt x="125" y="176"/>
                    <a:pt x="125" y="176"/>
                  </a:cubicBezTo>
                  <a:cubicBezTo>
                    <a:pt x="131" y="155"/>
                    <a:pt x="139" y="135"/>
                    <a:pt x="150" y="117"/>
                  </a:cubicBezTo>
                  <a:cubicBezTo>
                    <a:pt x="159" y="100"/>
                    <a:pt x="170" y="84"/>
                    <a:pt x="183" y="69"/>
                  </a:cubicBezTo>
                  <a:cubicBezTo>
                    <a:pt x="157" y="79"/>
                    <a:pt x="133" y="94"/>
                    <a:pt x="114" y="114"/>
                  </a:cubicBezTo>
                  <a:cubicBezTo>
                    <a:pt x="96" y="132"/>
                    <a:pt x="82" y="153"/>
                    <a:pt x="72" y="176"/>
                  </a:cubicBezTo>
                  <a:close/>
                  <a:moveTo>
                    <a:pt x="165" y="176"/>
                  </a:moveTo>
                  <a:cubicBezTo>
                    <a:pt x="236" y="176"/>
                    <a:pt x="236" y="176"/>
                    <a:pt x="236" y="176"/>
                  </a:cubicBezTo>
                  <a:cubicBezTo>
                    <a:pt x="236" y="71"/>
                    <a:pt x="236" y="71"/>
                    <a:pt x="236" y="71"/>
                  </a:cubicBezTo>
                  <a:cubicBezTo>
                    <a:pt x="215" y="88"/>
                    <a:pt x="197" y="110"/>
                    <a:pt x="183" y="135"/>
                  </a:cubicBezTo>
                  <a:cubicBezTo>
                    <a:pt x="176" y="148"/>
                    <a:pt x="170" y="162"/>
                    <a:pt x="165" y="176"/>
                  </a:cubicBezTo>
                  <a:close/>
                  <a:moveTo>
                    <a:pt x="274" y="176"/>
                  </a:moveTo>
                  <a:cubicBezTo>
                    <a:pt x="345" y="176"/>
                    <a:pt x="345" y="176"/>
                    <a:pt x="345" y="176"/>
                  </a:cubicBezTo>
                  <a:cubicBezTo>
                    <a:pt x="341" y="162"/>
                    <a:pt x="335" y="148"/>
                    <a:pt x="327" y="135"/>
                  </a:cubicBezTo>
                  <a:cubicBezTo>
                    <a:pt x="314" y="110"/>
                    <a:pt x="296" y="88"/>
                    <a:pt x="274" y="71"/>
                  </a:cubicBezTo>
                  <a:cubicBezTo>
                    <a:pt x="274" y="176"/>
                    <a:pt x="274" y="176"/>
                    <a:pt x="274" y="176"/>
                  </a:cubicBezTo>
                  <a:close/>
                  <a:moveTo>
                    <a:pt x="354" y="214"/>
                  </a:moveTo>
                  <a:cubicBezTo>
                    <a:pt x="274" y="214"/>
                    <a:pt x="274" y="214"/>
                    <a:pt x="274" y="214"/>
                  </a:cubicBezTo>
                  <a:cubicBezTo>
                    <a:pt x="274" y="297"/>
                    <a:pt x="274" y="297"/>
                    <a:pt x="274" y="297"/>
                  </a:cubicBezTo>
                  <a:cubicBezTo>
                    <a:pt x="353" y="297"/>
                    <a:pt x="353" y="297"/>
                    <a:pt x="353" y="297"/>
                  </a:cubicBezTo>
                  <a:cubicBezTo>
                    <a:pt x="356" y="282"/>
                    <a:pt x="357" y="267"/>
                    <a:pt x="357" y="252"/>
                  </a:cubicBezTo>
                  <a:cubicBezTo>
                    <a:pt x="357" y="239"/>
                    <a:pt x="356" y="227"/>
                    <a:pt x="354" y="214"/>
                  </a:cubicBezTo>
                  <a:close/>
                  <a:moveTo>
                    <a:pt x="236" y="214"/>
                  </a:moveTo>
                  <a:cubicBezTo>
                    <a:pt x="156" y="214"/>
                    <a:pt x="156" y="214"/>
                    <a:pt x="156" y="214"/>
                  </a:cubicBezTo>
                  <a:cubicBezTo>
                    <a:pt x="154" y="227"/>
                    <a:pt x="153" y="239"/>
                    <a:pt x="153" y="252"/>
                  </a:cubicBezTo>
                  <a:cubicBezTo>
                    <a:pt x="153" y="267"/>
                    <a:pt x="155" y="282"/>
                    <a:pt x="158" y="297"/>
                  </a:cubicBezTo>
                  <a:cubicBezTo>
                    <a:pt x="236" y="297"/>
                    <a:pt x="236" y="297"/>
                    <a:pt x="236" y="297"/>
                  </a:cubicBezTo>
                  <a:cubicBezTo>
                    <a:pt x="236" y="214"/>
                    <a:pt x="236" y="214"/>
                    <a:pt x="236" y="214"/>
                  </a:cubicBezTo>
                  <a:close/>
                  <a:moveTo>
                    <a:pt x="118" y="214"/>
                  </a:moveTo>
                  <a:cubicBezTo>
                    <a:pt x="61" y="214"/>
                    <a:pt x="61" y="214"/>
                    <a:pt x="61" y="214"/>
                  </a:cubicBezTo>
                  <a:cubicBezTo>
                    <a:pt x="59" y="226"/>
                    <a:pt x="57" y="238"/>
                    <a:pt x="57" y="251"/>
                  </a:cubicBezTo>
                  <a:cubicBezTo>
                    <a:pt x="57" y="267"/>
                    <a:pt x="59" y="282"/>
                    <a:pt x="63" y="297"/>
                  </a:cubicBezTo>
                  <a:cubicBezTo>
                    <a:pt x="119" y="297"/>
                    <a:pt x="119" y="297"/>
                    <a:pt x="119" y="297"/>
                  </a:cubicBezTo>
                  <a:cubicBezTo>
                    <a:pt x="116" y="282"/>
                    <a:pt x="115" y="267"/>
                    <a:pt x="115" y="252"/>
                  </a:cubicBezTo>
                  <a:cubicBezTo>
                    <a:pt x="115" y="239"/>
                    <a:pt x="116" y="227"/>
                    <a:pt x="118" y="214"/>
                  </a:cubicBezTo>
                  <a:close/>
                  <a:moveTo>
                    <a:pt x="342" y="335"/>
                  </a:moveTo>
                  <a:cubicBezTo>
                    <a:pt x="274" y="335"/>
                    <a:pt x="274" y="335"/>
                    <a:pt x="274" y="335"/>
                  </a:cubicBezTo>
                  <a:cubicBezTo>
                    <a:pt x="274" y="433"/>
                    <a:pt x="274" y="433"/>
                    <a:pt x="274" y="433"/>
                  </a:cubicBezTo>
                  <a:cubicBezTo>
                    <a:pt x="296" y="415"/>
                    <a:pt x="315" y="392"/>
                    <a:pt x="328" y="367"/>
                  </a:cubicBezTo>
                  <a:cubicBezTo>
                    <a:pt x="334" y="357"/>
                    <a:pt x="338" y="346"/>
                    <a:pt x="342" y="335"/>
                  </a:cubicBezTo>
                  <a:close/>
                  <a:moveTo>
                    <a:pt x="236" y="335"/>
                  </a:moveTo>
                  <a:cubicBezTo>
                    <a:pt x="168" y="335"/>
                    <a:pt x="168" y="335"/>
                    <a:pt x="168" y="335"/>
                  </a:cubicBezTo>
                  <a:cubicBezTo>
                    <a:pt x="172" y="346"/>
                    <a:pt x="177" y="357"/>
                    <a:pt x="182" y="367"/>
                  </a:cubicBezTo>
                  <a:cubicBezTo>
                    <a:pt x="196" y="392"/>
                    <a:pt x="214" y="415"/>
                    <a:pt x="236" y="433"/>
                  </a:cubicBezTo>
                  <a:cubicBezTo>
                    <a:pt x="236" y="335"/>
                    <a:pt x="236" y="335"/>
                    <a:pt x="236" y="335"/>
                  </a:cubicBezTo>
                  <a:close/>
                  <a:moveTo>
                    <a:pt x="128" y="335"/>
                  </a:moveTo>
                  <a:cubicBezTo>
                    <a:pt x="77" y="335"/>
                    <a:pt x="77" y="335"/>
                    <a:pt x="77" y="335"/>
                  </a:cubicBezTo>
                  <a:cubicBezTo>
                    <a:pt x="86" y="354"/>
                    <a:pt x="99" y="373"/>
                    <a:pt x="114" y="388"/>
                  </a:cubicBezTo>
                  <a:cubicBezTo>
                    <a:pt x="133" y="407"/>
                    <a:pt x="155" y="422"/>
                    <a:pt x="181" y="431"/>
                  </a:cubicBezTo>
                  <a:cubicBezTo>
                    <a:pt x="168" y="417"/>
                    <a:pt x="158" y="402"/>
                    <a:pt x="149" y="385"/>
                  </a:cubicBezTo>
                  <a:cubicBezTo>
                    <a:pt x="140" y="370"/>
                    <a:pt x="133" y="352"/>
                    <a:pt x="128" y="335"/>
                  </a:cubicBezTo>
                  <a:close/>
                  <a:moveTo>
                    <a:pt x="429" y="428"/>
                  </a:moveTo>
                  <a:cubicBezTo>
                    <a:pt x="383" y="474"/>
                    <a:pt x="321" y="502"/>
                    <a:pt x="251" y="502"/>
                  </a:cubicBezTo>
                  <a:cubicBezTo>
                    <a:pt x="182" y="502"/>
                    <a:pt x="119" y="474"/>
                    <a:pt x="74" y="428"/>
                  </a:cubicBezTo>
                  <a:cubicBezTo>
                    <a:pt x="28" y="383"/>
                    <a:pt x="0" y="320"/>
                    <a:pt x="0" y="251"/>
                  </a:cubicBezTo>
                  <a:cubicBezTo>
                    <a:pt x="0" y="182"/>
                    <a:pt x="28" y="119"/>
                    <a:pt x="74" y="73"/>
                  </a:cubicBezTo>
                  <a:cubicBezTo>
                    <a:pt x="119" y="28"/>
                    <a:pt x="182" y="0"/>
                    <a:pt x="251" y="0"/>
                  </a:cubicBezTo>
                  <a:cubicBezTo>
                    <a:pt x="321" y="0"/>
                    <a:pt x="383" y="28"/>
                    <a:pt x="429" y="73"/>
                  </a:cubicBezTo>
                  <a:cubicBezTo>
                    <a:pt x="474" y="119"/>
                    <a:pt x="502" y="182"/>
                    <a:pt x="502" y="251"/>
                  </a:cubicBezTo>
                  <a:cubicBezTo>
                    <a:pt x="502" y="320"/>
                    <a:pt x="474" y="383"/>
                    <a:pt x="429" y="4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pPr algn="ctr"/>
              <a:endParaRPr lang="zh-CN" altLang="en-US" sz="1600" b="1">
                <a:solidFill>
                  <a:prstClr val="black"/>
                </a:solidFill>
                <a:ea typeface="黑体" pitchFamily="49" charset="-122"/>
              </a:endParaRPr>
            </a:p>
          </p:txBody>
        </p:sp>
      </p:grpSp>
      <p:grpSp>
        <p:nvGrpSpPr>
          <p:cNvPr id="87" name="淘宝网Chenying0907出品 12"/>
          <p:cNvGrpSpPr/>
          <p:nvPr/>
        </p:nvGrpSpPr>
        <p:grpSpPr>
          <a:xfrm>
            <a:off x="2377854" y="2752958"/>
            <a:ext cx="1216077" cy="85740"/>
            <a:chOff x="3169920" y="2360011"/>
            <a:chExt cx="1621155" cy="114300"/>
          </a:xfrm>
        </p:grpSpPr>
        <p:sp>
          <p:nvSpPr>
            <p:cNvPr id="88" name="淘宝网Chenying0907出品 9"/>
            <p:cNvSpPr/>
            <p:nvPr/>
          </p:nvSpPr>
          <p:spPr>
            <a:xfrm>
              <a:off x="4676775" y="2360011"/>
              <a:ext cx="114300" cy="114300"/>
            </a:xfrm>
            <a:prstGeom prst="ellipse">
              <a:avLst/>
            </a:prstGeom>
            <a:noFill/>
            <a:ln w="6350" cap="flat" cmpd="sng" algn="ctr">
              <a:solidFill>
                <a:sysClr val="windowText" lastClr="000000">
                  <a:lumMod val="75000"/>
                  <a:lumOff val="25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cxnSp>
          <p:nvCxnSpPr>
            <p:cNvPr id="89" name="淘宝网Chenying0907出品 13"/>
            <p:cNvCxnSpPr>
              <a:stCxn id="88" idx="2"/>
            </p:cNvCxnSpPr>
            <p:nvPr/>
          </p:nvCxnSpPr>
          <p:spPr>
            <a:xfrm flipH="1">
              <a:off x="3169920" y="2417161"/>
              <a:ext cx="1506855" cy="0"/>
            </a:xfrm>
            <a:prstGeom prst="line">
              <a:avLst/>
            </a:prstGeom>
            <a:noFill/>
            <a:ln w="6350" cap="flat" cmpd="sng" algn="ctr">
              <a:solidFill>
                <a:sysClr val="windowText" lastClr="000000">
                  <a:lumMod val="75000"/>
                  <a:lumOff val="25000"/>
                </a:sysClr>
              </a:solidFill>
              <a:prstDash val="solid"/>
              <a:miter lim="800000"/>
            </a:ln>
            <a:effectLst/>
          </p:spPr>
        </p:cxnSp>
      </p:grpSp>
      <p:cxnSp>
        <p:nvCxnSpPr>
          <p:cNvPr id="90" name="淘宝网Chenying0907出品 42"/>
          <p:cNvCxnSpPr/>
          <p:nvPr/>
        </p:nvCxnSpPr>
        <p:spPr>
          <a:xfrm flipV="1">
            <a:off x="2377853" y="2513144"/>
            <a:ext cx="0" cy="555144"/>
          </a:xfrm>
          <a:prstGeom prst="line">
            <a:avLst/>
          </a:prstGeom>
          <a:noFill/>
          <a:ln w="6350" cap="flat" cmpd="sng" algn="ctr">
            <a:solidFill>
              <a:sysClr val="windowText" lastClr="000000">
                <a:lumMod val="75000"/>
                <a:lumOff val="25000"/>
              </a:sysClr>
            </a:solidFill>
            <a:prstDash val="solid"/>
            <a:miter lim="800000"/>
          </a:ln>
          <a:effectLst/>
        </p:spPr>
      </p:cxnSp>
      <p:grpSp>
        <p:nvGrpSpPr>
          <p:cNvPr id="91" name="淘宝网Chenying0907出品 47"/>
          <p:cNvGrpSpPr/>
          <p:nvPr/>
        </p:nvGrpSpPr>
        <p:grpSpPr>
          <a:xfrm>
            <a:off x="853764" y="3919957"/>
            <a:ext cx="1481217" cy="832916"/>
            <a:chOff x="6620805" y="3134023"/>
            <a:chExt cx="1974613" cy="1110362"/>
          </a:xfrm>
        </p:grpSpPr>
        <p:sp>
          <p:nvSpPr>
            <p:cNvPr id="92" name="淘宝网Chenying0907出品 48"/>
            <p:cNvSpPr txBox="1"/>
            <p:nvPr/>
          </p:nvSpPr>
          <p:spPr>
            <a:xfrm>
              <a:off x="6620805" y="3134023"/>
              <a:ext cx="1923123" cy="369268"/>
            </a:xfrm>
            <a:prstGeom prst="rect">
              <a:avLst/>
            </a:prstGeom>
            <a:noFill/>
          </p:spPr>
          <p:txBody>
            <a:bodyPr wrap="square" rtlCol="0">
              <a:spAutoFit/>
            </a:bodyPr>
            <a:lstStyle/>
            <a:p>
              <a:pPr algn="r"/>
              <a:r>
                <a:rPr lang="zh-CN" altLang="en-US" sz="1200" b="1" dirty="0">
                  <a:solidFill>
                    <a:srgbClr val="663A77"/>
                  </a:solidFill>
                  <a:latin typeface="方正正纤黑简体" panose="02000000000000000000" pitchFamily="2" charset="-122"/>
                  <a:ea typeface="方正正纤黑简体" panose="02000000000000000000" pitchFamily="2" charset="-122"/>
                </a:rPr>
                <a:t>超市终端</a:t>
              </a:r>
            </a:p>
          </p:txBody>
        </p:sp>
        <p:sp>
          <p:nvSpPr>
            <p:cNvPr id="93" name="淘宝网Chenying0907出品 49"/>
            <p:cNvSpPr txBox="1"/>
            <p:nvPr/>
          </p:nvSpPr>
          <p:spPr>
            <a:xfrm>
              <a:off x="7036104" y="3475077"/>
              <a:ext cx="1559314" cy="769308"/>
            </a:xfrm>
            <a:prstGeom prst="rect">
              <a:avLst/>
            </a:prstGeom>
            <a:noFill/>
          </p:spPr>
          <p:txBody>
            <a:bodyPr wrap="square" rtlCol="0">
              <a:spAutoFit/>
            </a:bodyPr>
            <a:lstStyle/>
            <a:p>
              <a:pPr algn="just">
                <a:lnSpc>
                  <a:spcPct val="150000"/>
                </a:lnSpc>
              </a:pPr>
              <a:r>
                <a:rPr lang="zh-CN" altLang="en-US" sz="700" dirty="0">
                  <a:solidFill>
                    <a:prstClr val="black">
                      <a:lumMod val="75000"/>
                      <a:lumOff val="25000"/>
                    </a:prstClr>
                  </a:solidFill>
                  <a:latin typeface="方正正纤黑简体" panose="02000000000000000000" pitchFamily="2" charset="-122"/>
                  <a:ea typeface="方正正纤黑简体" panose="02000000000000000000" pitchFamily="2" charset="-122"/>
                </a:rPr>
                <a:t>点击添加文字说明或复制文本黏贴自此内容要言简意赅</a:t>
              </a:r>
            </a:p>
          </p:txBody>
        </p:sp>
      </p:grpSp>
      <p:grpSp>
        <p:nvGrpSpPr>
          <p:cNvPr id="94" name="淘宝网Chenying0907出品 14"/>
          <p:cNvGrpSpPr/>
          <p:nvPr/>
        </p:nvGrpSpPr>
        <p:grpSpPr>
          <a:xfrm>
            <a:off x="2377854" y="4240315"/>
            <a:ext cx="1216077" cy="85740"/>
            <a:chOff x="3169920" y="4342810"/>
            <a:chExt cx="1621155" cy="114300"/>
          </a:xfrm>
        </p:grpSpPr>
        <p:sp>
          <p:nvSpPr>
            <p:cNvPr id="95" name="淘宝网Chenying0907出品 51"/>
            <p:cNvSpPr/>
            <p:nvPr/>
          </p:nvSpPr>
          <p:spPr>
            <a:xfrm>
              <a:off x="4676775" y="4342810"/>
              <a:ext cx="114300" cy="114300"/>
            </a:xfrm>
            <a:prstGeom prst="ellipse">
              <a:avLst/>
            </a:prstGeom>
            <a:noFill/>
            <a:ln w="6350" cap="flat" cmpd="sng" algn="ctr">
              <a:solidFill>
                <a:sysClr val="windowText" lastClr="000000">
                  <a:lumMod val="75000"/>
                  <a:lumOff val="25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cxnSp>
          <p:nvCxnSpPr>
            <p:cNvPr id="96" name="淘宝网Chenying0907出品 52"/>
            <p:cNvCxnSpPr>
              <a:stCxn id="95" idx="2"/>
            </p:cNvCxnSpPr>
            <p:nvPr/>
          </p:nvCxnSpPr>
          <p:spPr>
            <a:xfrm flipH="1">
              <a:off x="3169920" y="4399960"/>
              <a:ext cx="1506855" cy="0"/>
            </a:xfrm>
            <a:prstGeom prst="line">
              <a:avLst/>
            </a:prstGeom>
            <a:noFill/>
            <a:ln w="6350" cap="flat" cmpd="sng" algn="ctr">
              <a:solidFill>
                <a:sysClr val="windowText" lastClr="000000">
                  <a:lumMod val="75000"/>
                  <a:lumOff val="25000"/>
                </a:sysClr>
              </a:solidFill>
              <a:prstDash val="solid"/>
              <a:miter lim="800000"/>
            </a:ln>
            <a:effectLst/>
          </p:spPr>
        </p:cxnSp>
      </p:grpSp>
      <p:cxnSp>
        <p:nvCxnSpPr>
          <p:cNvPr id="97" name="淘宝网Chenying0907出品 53"/>
          <p:cNvCxnSpPr/>
          <p:nvPr/>
        </p:nvCxnSpPr>
        <p:spPr>
          <a:xfrm flipV="1">
            <a:off x="2377853" y="4000502"/>
            <a:ext cx="0" cy="555144"/>
          </a:xfrm>
          <a:prstGeom prst="line">
            <a:avLst/>
          </a:prstGeom>
          <a:noFill/>
          <a:ln w="6350" cap="flat" cmpd="sng" algn="ctr">
            <a:solidFill>
              <a:sysClr val="windowText" lastClr="000000">
                <a:lumMod val="75000"/>
                <a:lumOff val="25000"/>
              </a:sysClr>
            </a:solidFill>
            <a:prstDash val="solid"/>
            <a:miter lim="800000"/>
          </a:ln>
          <a:effectLst/>
        </p:spPr>
      </p:cxnSp>
      <p:grpSp>
        <p:nvGrpSpPr>
          <p:cNvPr id="98" name="淘宝网Chenying0907出品 11"/>
          <p:cNvGrpSpPr/>
          <p:nvPr/>
        </p:nvGrpSpPr>
        <p:grpSpPr>
          <a:xfrm>
            <a:off x="5591621" y="2752958"/>
            <a:ext cx="1216077" cy="85740"/>
            <a:chOff x="7454200" y="2360011"/>
            <a:chExt cx="1621155" cy="114300"/>
          </a:xfrm>
        </p:grpSpPr>
        <p:sp>
          <p:nvSpPr>
            <p:cNvPr id="99" name="淘宝网Chenying0907出品 72"/>
            <p:cNvSpPr/>
            <p:nvPr/>
          </p:nvSpPr>
          <p:spPr>
            <a:xfrm flipH="1">
              <a:off x="7454200" y="2360011"/>
              <a:ext cx="114300" cy="114300"/>
            </a:xfrm>
            <a:prstGeom prst="ellipse">
              <a:avLst/>
            </a:prstGeom>
            <a:noFill/>
            <a:ln w="6350" cap="flat" cmpd="sng" algn="ctr">
              <a:solidFill>
                <a:sysClr val="windowText" lastClr="000000">
                  <a:lumMod val="75000"/>
                  <a:lumOff val="25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cxnSp>
          <p:nvCxnSpPr>
            <p:cNvPr id="100" name="淘宝网Chenying0907出品 73"/>
            <p:cNvCxnSpPr>
              <a:stCxn id="99" idx="2"/>
            </p:cNvCxnSpPr>
            <p:nvPr/>
          </p:nvCxnSpPr>
          <p:spPr>
            <a:xfrm>
              <a:off x="7568500" y="2417161"/>
              <a:ext cx="1506855" cy="0"/>
            </a:xfrm>
            <a:prstGeom prst="line">
              <a:avLst/>
            </a:prstGeom>
            <a:noFill/>
            <a:ln w="6350" cap="flat" cmpd="sng" algn="ctr">
              <a:solidFill>
                <a:sysClr val="windowText" lastClr="000000">
                  <a:lumMod val="75000"/>
                  <a:lumOff val="25000"/>
                </a:sysClr>
              </a:solidFill>
              <a:prstDash val="solid"/>
              <a:miter lim="800000"/>
            </a:ln>
            <a:effectLst/>
          </p:spPr>
        </p:cxnSp>
      </p:grpSp>
      <p:cxnSp>
        <p:nvCxnSpPr>
          <p:cNvPr id="101" name="淘宝网Chenying0907出品 74"/>
          <p:cNvCxnSpPr/>
          <p:nvPr/>
        </p:nvCxnSpPr>
        <p:spPr>
          <a:xfrm flipH="1" flipV="1">
            <a:off x="6807698" y="2513144"/>
            <a:ext cx="0" cy="555144"/>
          </a:xfrm>
          <a:prstGeom prst="line">
            <a:avLst/>
          </a:prstGeom>
          <a:noFill/>
          <a:ln w="6350" cap="flat" cmpd="sng" algn="ctr">
            <a:solidFill>
              <a:sysClr val="windowText" lastClr="000000">
                <a:lumMod val="75000"/>
                <a:lumOff val="25000"/>
              </a:sysClr>
            </a:solidFill>
            <a:prstDash val="solid"/>
            <a:miter lim="800000"/>
          </a:ln>
          <a:effectLst/>
        </p:spPr>
      </p:cxnSp>
      <p:grpSp>
        <p:nvGrpSpPr>
          <p:cNvPr id="102" name="淘宝网Chenying0907出品 15"/>
          <p:cNvGrpSpPr/>
          <p:nvPr/>
        </p:nvGrpSpPr>
        <p:grpSpPr>
          <a:xfrm>
            <a:off x="5591621" y="4240315"/>
            <a:ext cx="1216077" cy="85740"/>
            <a:chOff x="7454200" y="4342810"/>
            <a:chExt cx="1621155" cy="114300"/>
          </a:xfrm>
        </p:grpSpPr>
        <p:sp>
          <p:nvSpPr>
            <p:cNvPr id="103" name="淘宝网Chenying0907出品 76"/>
            <p:cNvSpPr/>
            <p:nvPr/>
          </p:nvSpPr>
          <p:spPr>
            <a:xfrm flipH="1">
              <a:off x="7454200" y="4342810"/>
              <a:ext cx="114300" cy="114300"/>
            </a:xfrm>
            <a:prstGeom prst="ellipse">
              <a:avLst/>
            </a:prstGeom>
            <a:noFill/>
            <a:ln w="6350" cap="flat" cmpd="sng" algn="ctr">
              <a:solidFill>
                <a:sysClr val="windowText" lastClr="000000">
                  <a:lumMod val="75000"/>
                  <a:lumOff val="25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cxnSp>
          <p:nvCxnSpPr>
            <p:cNvPr id="104" name="淘宝网Chenying0907出品 77"/>
            <p:cNvCxnSpPr>
              <a:stCxn id="103" idx="2"/>
            </p:cNvCxnSpPr>
            <p:nvPr/>
          </p:nvCxnSpPr>
          <p:spPr>
            <a:xfrm>
              <a:off x="7568500" y="4399960"/>
              <a:ext cx="1506855" cy="0"/>
            </a:xfrm>
            <a:prstGeom prst="line">
              <a:avLst/>
            </a:prstGeom>
            <a:noFill/>
            <a:ln w="6350" cap="flat" cmpd="sng" algn="ctr">
              <a:solidFill>
                <a:sysClr val="windowText" lastClr="000000">
                  <a:lumMod val="75000"/>
                  <a:lumOff val="25000"/>
                </a:sysClr>
              </a:solidFill>
              <a:prstDash val="solid"/>
              <a:miter lim="800000"/>
            </a:ln>
            <a:effectLst/>
          </p:spPr>
        </p:cxnSp>
      </p:grpSp>
      <p:cxnSp>
        <p:nvCxnSpPr>
          <p:cNvPr id="105" name="淘宝网Chenying0907出品 78"/>
          <p:cNvCxnSpPr/>
          <p:nvPr/>
        </p:nvCxnSpPr>
        <p:spPr>
          <a:xfrm flipH="1" flipV="1">
            <a:off x="6807698" y="4000502"/>
            <a:ext cx="0" cy="555144"/>
          </a:xfrm>
          <a:prstGeom prst="line">
            <a:avLst/>
          </a:prstGeom>
          <a:noFill/>
          <a:ln w="6350" cap="flat" cmpd="sng" algn="ctr">
            <a:solidFill>
              <a:sysClr val="windowText" lastClr="000000">
                <a:lumMod val="75000"/>
                <a:lumOff val="25000"/>
              </a:sysClr>
            </a:solidFill>
            <a:prstDash val="solid"/>
            <a:miter lim="800000"/>
          </a:ln>
          <a:effectLst/>
        </p:spPr>
      </p:cxnSp>
      <p:grpSp>
        <p:nvGrpSpPr>
          <p:cNvPr id="106" name="淘宝网Chenying0907出品 79"/>
          <p:cNvGrpSpPr/>
          <p:nvPr/>
        </p:nvGrpSpPr>
        <p:grpSpPr>
          <a:xfrm>
            <a:off x="6809895" y="2420496"/>
            <a:ext cx="1646715" cy="835713"/>
            <a:chOff x="7106148" y="3117888"/>
            <a:chExt cx="2195238" cy="1114091"/>
          </a:xfrm>
        </p:grpSpPr>
        <p:sp>
          <p:nvSpPr>
            <p:cNvPr id="107" name="淘宝网Chenying0907出品 80"/>
            <p:cNvSpPr txBox="1"/>
            <p:nvPr/>
          </p:nvSpPr>
          <p:spPr>
            <a:xfrm>
              <a:off x="7106148" y="3117888"/>
              <a:ext cx="2195238" cy="369268"/>
            </a:xfrm>
            <a:prstGeom prst="rect">
              <a:avLst/>
            </a:prstGeom>
            <a:noFill/>
          </p:spPr>
          <p:txBody>
            <a:bodyPr wrap="square" rtlCol="0">
              <a:spAutoFit/>
            </a:bodyPr>
            <a:lstStyle/>
            <a:p>
              <a:r>
                <a:rPr lang="zh-CN" altLang="en-US" sz="1200" b="1" dirty="0">
                  <a:solidFill>
                    <a:srgbClr val="01ACBE"/>
                  </a:solidFill>
                  <a:latin typeface="方正正纤黑简体" panose="02000000000000000000" pitchFamily="2" charset="-122"/>
                  <a:ea typeface="方正正纤黑简体" panose="02000000000000000000" pitchFamily="2" charset="-122"/>
                </a:rPr>
                <a:t>公交站牌电梯广告</a:t>
              </a:r>
            </a:p>
          </p:txBody>
        </p:sp>
        <p:sp>
          <p:nvSpPr>
            <p:cNvPr id="108" name="淘宝网Chenying0907出品 81"/>
            <p:cNvSpPr txBox="1"/>
            <p:nvPr/>
          </p:nvSpPr>
          <p:spPr>
            <a:xfrm>
              <a:off x="7115246" y="3462671"/>
              <a:ext cx="1559317" cy="769308"/>
            </a:xfrm>
            <a:prstGeom prst="rect">
              <a:avLst/>
            </a:prstGeom>
            <a:noFill/>
          </p:spPr>
          <p:txBody>
            <a:bodyPr wrap="square" rtlCol="0">
              <a:spAutoFit/>
            </a:bodyPr>
            <a:lstStyle/>
            <a:p>
              <a:pPr algn="just">
                <a:lnSpc>
                  <a:spcPct val="150000"/>
                </a:lnSpc>
              </a:pPr>
              <a:r>
                <a:rPr lang="zh-CN" altLang="en-US" sz="700" dirty="0">
                  <a:solidFill>
                    <a:prstClr val="black">
                      <a:lumMod val="75000"/>
                      <a:lumOff val="25000"/>
                    </a:prstClr>
                  </a:solidFill>
                  <a:latin typeface="方正正纤黑简体" panose="02000000000000000000" pitchFamily="2" charset="-122"/>
                  <a:ea typeface="方正正纤黑简体" panose="02000000000000000000" pitchFamily="2" charset="-122"/>
                </a:rPr>
                <a:t>点击添加文字说明或复制文本黏贴自此内容要言简意赅</a:t>
              </a:r>
            </a:p>
          </p:txBody>
        </p:sp>
      </p:grpSp>
      <p:grpSp>
        <p:nvGrpSpPr>
          <p:cNvPr id="109" name="淘宝网Chenying0907出品 82"/>
          <p:cNvGrpSpPr/>
          <p:nvPr/>
        </p:nvGrpSpPr>
        <p:grpSpPr>
          <a:xfrm>
            <a:off x="6812280" y="3954320"/>
            <a:ext cx="1644331" cy="851101"/>
            <a:chOff x="7109327" y="3179834"/>
            <a:chExt cx="2192060" cy="1134605"/>
          </a:xfrm>
        </p:grpSpPr>
        <p:sp>
          <p:nvSpPr>
            <p:cNvPr id="110" name="淘宝网Chenying0907出品 83"/>
            <p:cNvSpPr txBox="1"/>
            <p:nvPr/>
          </p:nvSpPr>
          <p:spPr>
            <a:xfrm>
              <a:off x="7109327" y="3179834"/>
              <a:ext cx="2192060" cy="369268"/>
            </a:xfrm>
            <a:prstGeom prst="rect">
              <a:avLst/>
            </a:prstGeom>
            <a:noFill/>
          </p:spPr>
          <p:txBody>
            <a:bodyPr wrap="square" rtlCol="0">
              <a:spAutoFit/>
            </a:bodyPr>
            <a:lstStyle/>
            <a:p>
              <a:r>
                <a:rPr lang="zh-CN" altLang="en-US" sz="1200" b="1" dirty="0">
                  <a:solidFill>
                    <a:srgbClr val="FFB850"/>
                  </a:solidFill>
                  <a:latin typeface="方正正纤黑简体" panose="02000000000000000000" pitchFamily="2" charset="-122"/>
                  <a:ea typeface="方正正纤黑简体" panose="02000000000000000000" pitchFamily="2" charset="-122"/>
                </a:rPr>
                <a:t>电视广告广播电台</a:t>
              </a:r>
            </a:p>
          </p:txBody>
        </p:sp>
        <p:sp>
          <p:nvSpPr>
            <p:cNvPr id="111" name="淘宝网Chenying0907出品 84"/>
            <p:cNvSpPr txBox="1"/>
            <p:nvPr/>
          </p:nvSpPr>
          <p:spPr>
            <a:xfrm>
              <a:off x="7115246" y="3545131"/>
              <a:ext cx="1559315" cy="769308"/>
            </a:xfrm>
            <a:prstGeom prst="rect">
              <a:avLst/>
            </a:prstGeom>
            <a:noFill/>
          </p:spPr>
          <p:txBody>
            <a:bodyPr wrap="square" rtlCol="0">
              <a:spAutoFit/>
            </a:bodyPr>
            <a:lstStyle/>
            <a:p>
              <a:pPr algn="just">
                <a:lnSpc>
                  <a:spcPct val="150000"/>
                </a:lnSpc>
              </a:pPr>
              <a:r>
                <a:rPr lang="zh-CN" altLang="en-US" sz="700" dirty="0">
                  <a:solidFill>
                    <a:prstClr val="black">
                      <a:lumMod val="75000"/>
                      <a:lumOff val="25000"/>
                    </a:prstClr>
                  </a:solidFill>
                  <a:latin typeface="方正正纤黑简体" panose="02000000000000000000" pitchFamily="2" charset="-122"/>
                  <a:ea typeface="方正正纤黑简体" panose="02000000000000000000" pitchFamily="2" charset="-122"/>
                </a:rPr>
                <a:t>点击添加文字说明或复制文本黏贴自此内容要言简意赅</a:t>
              </a:r>
            </a:p>
          </p:txBody>
        </p:sp>
      </p:grpSp>
    </p:spTree>
    <p:extLst>
      <p:ext uri="{BB962C8B-B14F-4D97-AF65-F5344CB8AC3E}">
        <p14:creationId xmlns:p14="http://schemas.microsoft.com/office/powerpoint/2010/main" val="3308083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9"/>
                                        </p:tgtEl>
                                        <p:attrNameLst>
                                          <p:attrName>style.visibility</p:attrName>
                                        </p:attrNameLst>
                                      </p:cBhvr>
                                      <p:to>
                                        <p:strVal val="visible"/>
                                      </p:to>
                                    </p:set>
                                    <p:anim calcmode="lin" valueType="num">
                                      <p:cBhvr additive="base">
                                        <p:cTn id="7" dur="1000" fill="hold"/>
                                        <p:tgtEl>
                                          <p:spTgt spid="69"/>
                                        </p:tgtEl>
                                        <p:attrNameLst>
                                          <p:attrName>ppt_x</p:attrName>
                                        </p:attrNameLst>
                                      </p:cBhvr>
                                      <p:tavLst>
                                        <p:tav tm="0">
                                          <p:val>
                                            <p:strVal val="0-#ppt_w/2"/>
                                          </p:val>
                                        </p:tav>
                                        <p:tav tm="100000">
                                          <p:val>
                                            <p:strVal val="#ppt_x"/>
                                          </p:val>
                                        </p:tav>
                                      </p:tavLst>
                                    </p:anim>
                                    <p:anim calcmode="lin" valueType="num">
                                      <p:cBhvr additive="base">
                                        <p:cTn id="8" dur="1000" fill="hold"/>
                                        <p:tgtEl>
                                          <p:spTgt spid="69"/>
                                        </p:tgtEl>
                                        <p:attrNameLst>
                                          <p:attrName>ppt_y</p:attrName>
                                        </p:attrNameLst>
                                      </p:cBhvr>
                                      <p:tavLst>
                                        <p:tav tm="0">
                                          <p:val>
                                            <p:strVal val="#ppt_y"/>
                                          </p:val>
                                        </p:tav>
                                        <p:tav tm="100000">
                                          <p:val>
                                            <p:strVal val="#ppt_y"/>
                                          </p:val>
                                        </p:tav>
                                      </p:tavLst>
                                    </p:anim>
                                  </p:childTnLst>
                                </p:cTn>
                              </p:par>
                              <p:par>
                                <p:cTn id="9" presetID="8" presetClass="emph" presetSubtype="0" accel="10000" decel="10000" fill="hold" grpId="1" nodeType="withEffect">
                                  <p:stCondLst>
                                    <p:cond delay="0"/>
                                  </p:stCondLst>
                                  <p:childTnLst>
                                    <p:animRot by="21600000">
                                      <p:cBhvr>
                                        <p:cTn id="10" dur="1500" fill="hold"/>
                                        <p:tgtEl>
                                          <p:spTgt spid="69"/>
                                        </p:tgtEl>
                                        <p:attrNameLst>
                                          <p:attrName>r</p:attrName>
                                        </p:attrNameLst>
                                      </p:cBhvr>
                                    </p:animRot>
                                  </p:childTnLst>
                                </p:cTn>
                              </p:par>
                            </p:childTnLst>
                          </p:cTn>
                        </p:par>
                        <p:par>
                          <p:cTn id="11" fill="hold">
                            <p:stCondLst>
                              <p:cond delay="1500"/>
                            </p:stCondLst>
                            <p:childTnLst>
                              <p:par>
                                <p:cTn id="12" presetID="10" presetClass="entr" presetSubtype="0" fill="hold" nodeType="afterEffect">
                                  <p:stCondLst>
                                    <p:cond delay="0"/>
                                  </p:stCondLst>
                                  <p:childTnLst>
                                    <p:set>
                                      <p:cBhvr>
                                        <p:cTn id="13" dur="1" fill="hold">
                                          <p:stCondLst>
                                            <p:cond delay="0"/>
                                          </p:stCondLst>
                                        </p:cTn>
                                        <p:tgtEl>
                                          <p:spTgt spid="57"/>
                                        </p:tgtEl>
                                        <p:attrNameLst>
                                          <p:attrName>style.visibility</p:attrName>
                                        </p:attrNameLst>
                                      </p:cBhvr>
                                      <p:to>
                                        <p:strVal val="visible"/>
                                      </p:to>
                                    </p:set>
                                    <p:animEffect transition="in" filter="fade">
                                      <p:cBhvr>
                                        <p:cTn id="14" dur="1000"/>
                                        <p:tgtEl>
                                          <p:spTgt spid="57"/>
                                        </p:tgtEl>
                                      </p:cBhvr>
                                    </p:animEffect>
                                  </p:childTnLst>
                                </p:cTn>
                              </p:par>
                              <p:par>
                                <p:cTn id="15" presetID="8" presetClass="emph" presetSubtype="0" fill="hold" nodeType="withEffect">
                                  <p:stCondLst>
                                    <p:cond delay="0"/>
                                  </p:stCondLst>
                                  <p:childTnLst>
                                    <p:animRot by="-21600000">
                                      <p:cBhvr>
                                        <p:cTn id="16" dur="1000" fill="hold"/>
                                        <p:tgtEl>
                                          <p:spTgt spid="57"/>
                                        </p:tgtEl>
                                        <p:attrNameLst>
                                          <p:attrName>r</p:attrName>
                                        </p:attrNameLst>
                                      </p:cBhvr>
                                    </p:animRot>
                                  </p:childTnLst>
                                </p:cTn>
                              </p:par>
                            </p:childTnLst>
                          </p:cTn>
                        </p:par>
                        <p:par>
                          <p:cTn id="17" fill="hold">
                            <p:stCondLst>
                              <p:cond delay="2500"/>
                            </p:stCondLst>
                            <p:childTnLst>
                              <p:par>
                                <p:cTn id="18" presetID="53" presetClass="entr" presetSubtype="16" fill="hold" nodeType="afterEffect">
                                  <p:stCondLst>
                                    <p:cond delay="0"/>
                                  </p:stCondLst>
                                  <p:childTnLst>
                                    <p:set>
                                      <p:cBhvr>
                                        <p:cTn id="19" dur="1" fill="hold">
                                          <p:stCondLst>
                                            <p:cond delay="0"/>
                                          </p:stCondLst>
                                        </p:cTn>
                                        <p:tgtEl>
                                          <p:spTgt spid="70"/>
                                        </p:tgtEl>
                                        <p:attrNameLst>
                                          <p:attrName>style.visibility</p:attrName>
                                        </p:attrNameLst>
                                      </p:cBhvr>
                                      <p:to>
                                        <p:strVal val="visible"/>
                                      </p:to>
                                    </p:set>
                                    <p:anim calcmode="lin" valueType="num">
                                      <p:cBhvr>
                                        <p:cTn id="20" dur="500" fill="hold"/>
                                        <p:tgtEl>
                                          <p:spTgt spid="70"/>
                                        </p:tgtEl>
                                        <p:attrNameLst>
                                          <p:attrName>ppt_w</p:attrName>
                                        </p:attrNameLst>
                                      </p:cBhvr>
                                      <p:tavLst>
                                        <p:tav tm="0">
                                          <p:val>
                                            <p:fltVal val="0"/>
                                          </p:val>
                                        </p:tav>
                                        <p:tav tm="100000">
                                          <p:val>
                                            <p:strVal val="#ppt_w"/>
                                          </p:val>
                                        </p:tav>
                                      </p:tavLst>
                                    </p:anim>
                                    <p:anim calcmode="lin" valueType="num">
                                      <p:cBhvr>
                                        <p:cTn id="21" dur="500" fill="hold"/>
                                        <p:tgtEl>
                                          <p:spTgt spid="70"/>
                                        </p:tgtEl>
                                        <p:attrNameLst>
                                          <p:attrName>ppt_h</p:attrName>
                                        </p:attrNameLst>
                                      </p:cBhvr>
                                      <p:tavLst>
                                        <p:tav tm="0">
                                          <p:val>
                                            <p:fltVal val="0"/>
                                          </p:val>
                                        </p:tav>
                                        <p:tav tm="100000">
                                          <p:val>
                                            <p:strVal val="#ppt_h"/>
                                          </p:val>
                                        </p:tav>
                                      </p:tavLst>
                                    </p:anim>
                                    <p:animEffect transition="in" filter="fade">
                                      <p:cBhvr>
                                        <p:cTn id="22" dur="500"/>
                                        <p:tgtEl>
                                          <p:spTgt spid="70"/>
                                        </p:tgtEl>
                                      </p:cBhvr>
                                    </p:animEffect>
                                  </p:childTnLst>
                                </p:cTn>
                              </p:par>
                            </p:childTnLst>
                          </p:cTn>
                        </p:par>
                        <p:par>
                          <p:cTn id="23" fill="hold">
                            <p:stCondLst>
                              <p:cond delay="3000"/>
                            </p:stCondLst>
                            <p:childTnLst>
                              <p:par>
                                <p:cTn id="24" presetID="14" presetClass="entr" presetSubtype="10" fill="hold" nodeType="afterEffect">
                                  <p:stCondLst>
                                    <p:cond delay="0"/>
                                  </p:stCondLst>
                                  <p:childTnLst>
                                    <p:set>
                                      <p:cBhvr>
                                        <p:cTn id="25" dur="1" fill="hold">
                                          <p:stCondLst>
                                            <p:cond delay="0"/>
                                          </p:stCondLst>
                                        </p:cTn>
                                        <p:tgtEl>
                                          <p:spTgt spid="73"/>
                                        </p:tgtEl>
                                        <p:attrNameLst>
                                          <p:attrName>style.visibility</p:attrName>
                                        </p:attrNameLst>
                                      </p:cBhvr>
                                      <p:to>
                                        <p:strVal val="visible"/>
                                      </p:to>
                                    </p:set>
                                    <p:animEffect transition="in" filter="randombar(horizontal)">
                                      <p:cBhvr>
                                        <p:cTn id="26" dur="500"/>
                                        <p:tgtEl>
                                          <p:spTgt spid="73"/>
                                        </p:tgtEl>
                                      </p:cBhvr>
                                    </p:animEffect>
                                  </p:childTnLst>
                                </p:cTn>
                              </p:par>
                              <p:par>
                                <p:cTn id="27" presetID="14" presetClass="entr" presetSubtype="10" fill="hold" nodeType="withEffect">
                                  <p:stCondLst>
                                    <p:cond delay="0"/>
                                  </p:stCondLst>
                                  <p:childTnLst>
                                    <p:set>
                                      <p:cBhvr>
                                        <p:cTn id="28" dur="1" fill="hold">
                                          <p:stCondLst>
                                            <p:cond delay="0"/>
                                          </p:stCondLst>
                                        </p:cTn>
                                        <p:tgtEl>
                                          <p:spTgt spid="80"/>
                                        </p:tgtEl>
                                        <p:attrNameLst>
                                          <p:attrName>style.visibility</p:attrName>
                                        </p:attrNameLst>
                                      </p:cBhvr>
                                      <p:to>
                                        <p:strVal val="visible"/>
                                      </p:to>
                                    </p:set>
                                    <p:animEffect transition="in" filter="randombar(horizontal)">
                                      <p:cBhvr>
                                        <p:cTn id="29" dur="500"/>
                                        <p:tgtEl>
                                          <p:spTgt spid="80"/>
                                        </p:tgtEl>
                                      </p:cBhvr>
                                    </p:animEffect>
                                  </p:childTnLst>
                                </p:cTn>
                              </p:par>
                              <p:par>
                                <p:cTn id="30" presetID="14" presetClass="entr" presetSubtype="10" fill="hold" nodeType="withEffect">
                                  <p:stCondLst>
                                    <p:cond delay="0"/>
                                  </p:stCondLst>
                                  <p:childTnLst>
                                    <p:set>
                                      <p:cBhvr>
                                        <p:cTn id="31" dur="1" fill="hold">
                                          <p:stCondLst>
                                            <p:cond delay="0"/>
                                          </p:stCondLst>
                                        </p:cTn>
                                        <p:tgtEl>
                                          <p:spTgt spid="84"/>
                                        </p:tgtEl>
                                        <p:attrNameLst>
                                          <p:attrName>style.visibility</p:attrName>
                                        </p:attrNameLst>
                                      </p:cBhvr>
                                      <p:to>
                                        <p:strVal val="visible"/>
                                      </p:to>
                                    </p:set>
                                    <p:animEffect transition="in" filter="randombar(horizontal)">
                                      <p:cBhvr>
                                        <p:cTn id="32" dur="500"/>
                                        <p:tgtEl>
                                          <p:spTgt spid="84"/>
                                        </p:tgtEl>
                                      </p:cBhvr>
                                    </p:animEffect>
                                  </p:childTnLst>
                                </p:cTn>
                              </p:par>
                              <p:par>
                                <p:cTn id="33" presetID="14" presetClass="entr" presetSubtype="10" fill="hold" nodeType="withEffect">
                                  <p:stCondLst>
                                    <p:cond delay="0"/>
                                  </p:stCondLst>
                                  <p:childTnLst>
                                    <p:set>
                                      <p:cBhvr>
                                        <p:cTn id="34" dur="1" fill="hold">
                                          <p:stCondLst>
                                            <p:cond delay="0"/>
                                          </p:stCondLst>
                                        </p:cTn>
                                        <p:tgtEl>
                                          <p:spTgt spid="76"/>
                                        </p:tgtEl>
                                        <p:attrNameLst>
                                          <p:attrName>style.visibility</p:attrName>
                                        </p:attrNameLst>
                                      </p:cBhvr>
                                      <p:to>
                                        <p:strVal val="visible"/>
                                      </p:to>
                                    </p:set>
                                    <p:animEffect transition="in" filter="randombar(horizontal)">
                                      <p:cBhvr>
                                        <p:cTn id="35" dur="500"/>
                                        <p:tgtEl>
                                          <p:spTgt spid="76"/>
                                        </p:tgtEl>
                                      </p:cBhvr>
                                    </p:animEffect>
                                  </p:childTnLst>
                                </p:cTn>
                              </p:par>
                            </p:childTnLst>
                          </p:cTn>
                        </p:par>
                        <p:par>
                          <p:cTn id="36" fill="hold">
                            <p:stCondLst>
                              <p:cond delay="3500"/>
                            </p:stCondLst>
                            <p:childTnLst>
                              <p:par>
                                <p:cTn id="37" presetID="22" presetClass="entr" presetSubtype="8" fill="hold" nodeType="afterEffect">
                                  <p:stCondLst>
                                    <p:cond delay="0"/>
                                  </p:stCondLst>
                                  <p:childTnLst>
                                    <p:set>
                                      <p:cBhvr>
                                        <p:cTn id="38" dur="1" fill="hold">
                                          <p:stCondLst>
                                            <p:cond delay="0"/>
                                          </p:stCondLst>
                                        </p:cTn>
                                        <p:tgtEl>
                                          <p:spTgt spid="98"/>
                                        </p:tgtEl>
                                        <p:attrNameLst>
                                          <p:attrName>style.visibility</p:attrName>
                                        </p:attrNameLst>
                                      </p:cBhvr>
                                      <p:to>
                                        <p:strVal val="visible"/>
                                      </p:to>
                                    </p:set>
                                    <p:animEffect transition="in" filter="wipe(left)">
                                      <p:cBhvr>
                                        <p:cTn id="39" dur="500"/>
                                        <p:tgtEl>
                                          <p:spTgt spid="98"/>
                                        </p:tgtEl>
                                      </p:cBhvr>
                                    </p:animEffect>
                                  </p:childTnLst>
                                </p:cTn>
                              </p:par>
                            </p:childTnLst>
                          </p:cTn>
                        </p:par>
                        <p:par>
                          <p:cTn id="40" fill="hold">
                            <p:stCondLst>
                              <p:cond delay="4000"/>
                            </p:stCondLst>
                            <p:childTnLst>
                              <p:par>
                                <p:cTn id="41" presetID="16" presetClass="entr" presetSubtype="42" fill="hold" nodeType="afterEffect">
                                  <p:stCondLst>
                                    <p:cond delay="0"/>
                                  </p:stCondLst>
                                  <p:childTnLst>
                                    <p:set>
                                      <p:cBhvr>
                                        <p:cTn id="42" dur="1" fill="hold">
                                          <p:stCondLst>
                                            <p:cond delay="0"/>
                                          </p:stCondLst>
                                        </p:cTn>
                                        <p:tgtEl>
                                          <p:spTgt spid="101"/>
                                        </p:tgtEl>
                                        <p:attrNameLst>
                                          <p:attrName>style.visibility</p:attrName>
                                        </p:attrNameLst>
                                      </p:cBhvr>
                                      <p:to>
                                        <p:strVal val="visible"/>
                                      </p:to>
                                    </p:set>
                                    <p:animEffect transition="in" filter="barn(outHorizontal)">
                                      <p:cBhvr>
                                        <p:cTn id="43" dur="500"/>
                                        <p:tgtEl>
                                          <p:spTgt spid="101"/>
                                        </p:tgtEl>
                                      </p:cBhvr>
                                    </p:animEffect>
                                  </p:childTnLst>
                                </p:cTn>
                              </p:par>
                            </p:childTnLst>
                          </p:cTn>
                        </p:par>
                        <p:par>
                          <p:cTn id="44" fill="hold">
                            <p:stCondLst>
                              <p:cond delay="4500"/>
                            </p:stCondLst>
                            <p:childTnLst>
                              <p:par>
                                <p:cTn id="45" presetID="22" presetClass="entr" presetSubtype="8" fill="hold" nodeType="afterEffect">
                                  <p:stCondLst>
                                    <p:cond delay="0"/>
                                  </p:stCondLst>
                                  <p:childTnLst>
                                    <p:set>
                                      <p:cBhvr>
                                        <p:cTn id="46" dur="1" fill="hold">
                                          <p:stCondLst>
                                            <p:cond delay="0"/>
                                          </p:stCondLst>
                                        </p:cTn>
                                        <p:tgtEl>
                                          <p:spTgt spid="106"/>
                                        </p:tgtEl>
                                        <p:attrNameLst>
                                          <p:attrName>style.visibility</p:attrName>
                                        </p:attrNameLst>
                                      </p:cBhvr>
                                      <p:to>
                                        <p:strVal val="visible"/>
                                      </p:to>
                                    </p:set>
                                    <p:animEffect transition="in" filter="wipe(left)">
                                      <p:cBhvr>
                                        <p:cTn id="47" dur="500"/>
                                        <p:tgtEl>
                                          <p:spTgt spid="106"/>
                                        </p:tgtEl>
                                      </p:cBhvr>
                                    </p:animEffect>
                                  </p:childTnLst>
                                </p:cTn>
                              </p:par>
                            </p:childTnLst>
                          </p:cTn>
                        </p:par>
                        <p:par>
                          <p:cTn id="48" fill="hold">
                            <p:stCondLst>
                              <p:cond delay="5000"/>
                            </p:stCondLst>
                            <p:childTnLst>
                              <p:par>
                                <p:cTn id="49" presetID="22" presetClass="entr" presetSubtype="8" fill="hold" nodeType="afterEffect">
                                  <p:stCondLst>
                                    <p:cond delay="0"/>
                                  </p:stCondLst>
                                  <p:childTnLst>
                                    <p:set>
                                      <p:cBhvr>
                                        <p:cTn id="50" dur="1" fill="hold">
                                          <p:stCondLst>
                                            <p:cond delay="0"/>
                                          </p:stCondLst>
                                        </p:cTn>
                                        <p:tgtEl>
                                          <p:spTgt spid="102"/>
                                        </p:tgtEl>
                                        <p:attrNameLst>
                                          <p:attrName>style.visibility</p:attrName>
                                        </p:attrNameLst>
                                      </p:cBhvr>
                                      <p:to>
                                        <p:strVal val="visible"/>
                                      </p:to>
                                    </p:set>
                                    <p:animEffect transition="in" filter="wipe(left)">
                                      <p:cBhvr>
                                        <p:cTn id="51" dur="500"/>
                                        <p:tgtEl>
                                          <p:spTgt spid="102"/>
                                        </p:tgtEl>
                                      </p:cBhvr>
                                    </p:animEffect>
                                  </p:childTnLst>
                                </p:cTn>
                              </p:par>
                            </p:childTnLst>
                          </p:cTn>
                        </p:par>
                        <p:par>
                          <p:cTn id="52" fill="hold">
                            <p:stCondLst>
                              <p:cond delay="5500"/>
                            </p:stCondLst>
                            <p:childTnLst>
                              <p:par>
                                <p:cTn id="53" presetID="16" presetClass="entr" presetSubtype="42" fill="hold" nodeType="afterEffect">
                                  <p:stCondLst>
                                    <p:cond delay="0"/>
                                  </p:stCondLst>
                                  <p:childTnLst>
                                    <p:set>
                                      <p:cBhvr>
                                        <p:cTn id="54" dur="1" fill="hold">
                                          <p:stCondLst>
                                            <p:cond delay="0"/>
                                          </p:stCondLst>
                                        </p:cTn>
                                        <p:tgtEl>
                                          <p:spTgt spid="105"/>
                                        </p:tgtEl>
                                        <p:attrNameLst>
                                          <p:attrName>style.visibility</p:attrName>
                                        </p:attrNameLst>
                                      </p:cBhvr>
                                      <p:to>
                                        <p:strVal val="visible"/>
                                      </p:to>
                                    </p:set>
                                    <p:animEffect transition="in" filter="barn(outHorizontal)">
                                      <p:cBhvr>
                                        <p:cTn id="55" dur="500"/>
                                        <p:tgtEl>
                                          <p:spTgt spid="105"/>
                                        </p:tgtEl>
                                      </p:cBhvr>
                                    </p:animEffect>
                                  </p:childTnLst>
                                </p:cTn>
                              </p:par>
                            </p:childTnLst>
                          </p:cTn>
                        </p:par>
                        <p:par>
                          <p:cTn id="56" fill="hold">
                            <p:stCondLst>
                              <p:cond delay="6000"/>
                            </p:stCondLst>
                            <p:childTnLst>
                              <p:par>
                                <p:cTn id="57" presetID="22" presetClass="entr" presetSubtype="8" fill="hold" nodeType="afterEffect">
                                  <p:stCondLst>
                                    <p:cond delay="0"/>
                                  </p:stCondLst>
                                  <p:childTnLst>
                                    <p:set>
                                      <p:cBhvr>
                                        <p:cTn id="58" dur="1" fill="hold">
                                          <p:stCondLst>
                                            <p:cond delay="0"/>
                                          </p:stCondLst>
                                        </p:cTn>
                                        <p:tgtEl>
                                          <p:spTgt spid="109"/>
                                        </p:tgtEl>
                                        <p:attrNameLst>
                                          <p:attrName>style.visibility</p:attrName>
                                        </p:attrNameLst>
                                      </p:cBhvr>
                                      <p:to>
                                        <p:strVal val="visible"/>
                                      </p:to>
                                    </p:set>
                                    <p:animEffect transition="in" filter="wipe(left)">
                                      <p:cBhvr>
                                        <p:cTn id="59" dur="500"/>
                                        <p:tgtEl>
                                          <p:spTgt spid="109"/>
                                        </p:tgtEl>
                                      </p:cBhvr>
                                    </p:animEffect>
                                  </p:childTnLst>
                                </p:cTn>
                              </p:par>
                            </p:childTnLst>
                          </p:cTn>
                        </p:par>
                        <p:par>
                          <p:cTn id="60" fill="hold">
                            <p:stCondLst>
                              <p:cond delay="6500"/>
                            </p:stCondLst>
                            <p:childTnLst>
                              <p:par>
                                <p:cTn id="61" presetID="22" presetClass="entr" presetSubtype="2" fill="hold" nodeType="afterEffect">
                                  <p:stCondLst>
                                    <p:cond delay="0"/>
                                  </p:stCondLst>
                                  <p:childTnLst>
                                    <p:set>
                                      <p:cBhvr>
                                        <p:cTn id="62" dur="1" fill="hold">
                                          <p:stCondLst>
                                            <p:cond delay="0"/>
                                          </p:stCondLst>
                                        </p:cTn>
                                        <p:tgtEl>
                                          <p:spTgt spid="94"/>
                                        </p:tgtEl>
                                        <p:attrNameLst>
                                          <p:attrName>style.visibility</p:attrName>
                                        </p:attrNameLst>
                                      </p:cBhvr>
                                      <p:to>
                                        <p:strVal val="visible"/>
                                      </p:to>
                                    </p:set>
                                    <p:animEffect transition="in" filter="wipe(right)">
                                      <p:cBhvr>
                                        <p:cTn id="63" dur="500"/>
                                        <p:tgtEl>
                                          <p:spTgt spid="94"/>
                                        </p:tgtEl>
                                      </p:cBhvr>
                                    </p:animEffect>
                                  </p:childTnLst>
                                </p:cTn>
                              </p:par>
                            </p:childTnLst>
                          </p:cTn>
                        </p:par>
                        <p:par>
                          <p:cTn id="64" fill="hold">
                            <p:stCondLst>
                              <p:cond delay="7000"/>
                            </p:stCondLst>
                            <p:childTnLst>
                              <p:par>
                                <p:cTn id="65" presetID="16" presetClass="entr" presetSubtype="42" fill="hold" nodeType="afterEffect">
                                  <p:stCondLst>
                                    <p:cond delay="0"/>
                                  </p:stCondLst>
                                  <p:childTnLst>
                                    <p:set>
                                      <p:cBhvr>
                                        <p:cTn id="66" dur="1" fill="hold">
                                          <p:stCondLst>
                                            <p:cond delay="0"/>
                                          </p:stCondLst>
                                        </p:cTn>
                                        <p:tgtEl>
                                          <p:spTgt spid="97"/>
                                        </p:tgtEl>
                                        <p:attrNameLst>
                                          <p:attrName>style.visibility</p:attrName>
                                        </p:attrNameLst>
                                      </p:cBhvr>
                                      <p:to>
                                        <p:strVal val="visible"/>
                                      </p:to>
                                    </p:set>
                                    <p:animEffect transition="in" filter="barn(outHorizontal)">
                                      <p:cBhvr>
                                        <p:cTn id="67" dur="500"/>
                                        <p:tgtEl>
                                          <p:spTgt spid="97"/>
                                        </p:tgtEl>
                                      </p:cBhvr>
                                    </p:animEffect>
                                  </p:childTnLst>
                                </p:cTn>
                              </p:par>
                            </p:childTnLst>
                          </p:cTn>
                        </p:par>
                        <p:par>
                          <p:cTn id="68" fill="hold">
                            <p:stCondLst>
                              <p:cond delay="7500"/>
                            </p:stCondLst>
                            <p:childTnLst>
                              <p:par>
                                <p:cTn id="69" presetID="22" presetClass="entr" presetSubtype="2" fill="hold" nodeType="afterEffect">
                                  <p:stCondLst>
                                    <p:cond delay="0"/>
                                  </p:stCondLst>
                                  <p:childTnLst>
                                    <p:set>
                                      <p:cBhvr>
                                        <p:cTn id="70" dur="1" fill="hold">
                                          <p:stCondLst>
                                            <p:cond delay="0"/>
                                          </p:stCondLst>
                                        </p:cTn>
                                        <p:tgtEl>
                                          <p:spTgt spid="91"/>
                                        </p:tgtEl>
                                        <p:attrNameLst>
                                          <p:attrName>style.visibility</p:attrName>
                                        </p:attrNameLst>
                                      </p:cBhvr>
                                      <p:to>
                                        <p:strVal val="visible"/>
                                      </p:to>
                                    </p:set>
                                    <p:animEffect transition="in" filter="wipe(right)">
                                      <p:cBhvr>
                                        <p:cTn id="71" dur="500"/>
                                        <p:tgtEl>
                                          <p:spTgt spid="91"/>
                                        </p:tgtEl>
                                      </p:cBhvr>
                                    </p:animEffect>
                                  </p:childTnLst>
                                </p:cTn>
                              </p:par>
                            </p:childTnLst>
                          </p:cTn>
                        </p:par>
                        <p:par>
                          <p:cTn id="72" fill="hold">
                            <p:stCondLst>
                              <p:cond delay="8000"/>
                            </p:stCondLst>
                            <p:childTnLst>
                              <p:par>
                                <p:cTn id="73" presetID="22" presetClass="entr" presetSubtype="2" fill="hold" nodeType="afterEffect">
                                  <p:stCondLst>
                                    <p:cond delay="0"/>
                                  </p:stCondLst>
                                  <p:childTnLst>
                                    <p:set>
                                      <p:cBhvr>
                                        <p:cTn id="74" dur="1" fill="hold">
                                          <p:stCondLst>
                                            <p:cond delay="0"/>
                                          </p:stCondLst>
                                        </p:cTn>
                                        <p:tgtEl>
                                          <p:spTgt spid="87"/>
                                        </p:tgtEl>
                                        <p:attrNameLst>
                                          <p:attrName>style.visibility</p:attrName>
                                        </p:attrNameLst>
                                      </p:cBhvr>
                                      <p:to>
                                        <p:strVal val="visible"/>
                                      </p:to>
                                    </p:set>
                                    <p:animEffect transition="in" filter="wipe(right)">
                                      <p:cBhvr>
                                        <p:cTn id="75" dur="500"/>
                                        <p:tgtEl>
                                          <p:spTgt spid="87"/>
                                        </p:tgtEl>
                                      </p:cBhvr>
                                    </p:animEffect>
                                  </p:childTnLst>
                                </p:cTn>
                              </p:par>
                            </p:childTnLst>
                          </p:cTn>
                        </p:par>
                        <p:par>
                          <p:cTn id="76" fill="hold">
                            <p:stCondLst>
                              <p:cond delay="8500"/>
                            </p:stCondLst>
                            <p:childTnLst>
                              <p:par>
                                <p:cTn id="77" presetID="16" presetClass="entr" presetSubtype="42" fill="hold" nodeType="afterEffect">
                                  <p:stCondLst>
                                    <p:cond delay="0"/>
                                  </p:stCondLst>
                                  <p:childTnLst>
                                    <p:set>
                                      <p:cBhvr>
                                        <p:cTn id="78" dur="1" fill="hold">
                                          <p:stCondLst>
                                            <p:cond delay="0"/>
                                          </p:stCondLst>
                                        </p:cTn>
                                        <p:tgtEl>
                                          <p:spTgt spid="90"/>
                                        </p:tgtEl>
                                        <p:attrNameLst>
                                          <p:attrName>style.visibility</p:attrName>
                                        </p:attrNameLst>
                                      </p:cBhvr>
                                      <p:to>
                                        <p:strVal val="visible"/>
                                      </p:to>
                                    </p:set>
                                    <p:animEffect transition="in" filter="barn(outHorizontal)">
                                      <p:cBhvr>
                                        <p:cTn id="79" dur="500"/>
                                        <p:tgtEl>
                                          <p:spTgt spid="90"/>
                                        </p:tgtEl>
                                      </p:cBhvr>
                                    </p:animEffect>
                                  </p:childTnLst>
                                </p:cTn>
                              </p:par>
                            </p:childTnLst>
                          </p:cTn>
                        </p:par>
                        <p:par>
                          <p:cTn id="80" fill="hold">
                            <p:stCondLst>
                              <p:cond delay="9000"/>
                            </p:stCondLst>
                            <p:childTnLst>
                              <p:par>
                                <p:cTn id="81" presetID="22" presetClass="entr" presetSubtype="2" fill="hold" nodeType="afterEffect">
                                  <p:stCondLst>
                                    <p:cond delay="0"/>
                                  </p:stCondLst>
                                  <p:childTnLst>
                                    <p:set>
                                      <p:cBhvr>
                                        <p:cTn id="82" dur="1" fill="hold">
                                          <p:stCondLst>
                                            <p:cond delay="0"/>
                                          </p:stCondLst>
                                        </p:cTn>
                                        <p:tgtEl>
                                          <p:spTgt spid="66"/>
                                        </p:tgtEl>
                                        <p:attrNameLst>
                                          <p:attrName>style.visibility</p:attrName>
                                        </p:attrNameLst>
                                      </p:cBhvr>
                                      <p:to>
                                        <p:strVal val="visible"/>
                                      </p:to>
                                    </p:set>
                                    <p:animEffect transition="in" filter="wipe(right)">
                                      <p:cBhvr>
                                        <p:cTn id="83"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P spid="69" grpId="1"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 name="淘宝网Chenying0907出品 1"/>
          <p:cNvGrpSpPr/>
          <p:nvPr/>
        </p:nvGrpSpPr>
        <p:grpSpPr>
          <a:xfrm>
            <a:off x="3651640" y="3064323"/>
            <a:ext cx="1592242" cy="1810951"/>
            <a:chOff x="4409340" y="2851198"/>
            <a:chExt cx="2829306" cy="3428085"/>
          </a:xfrm>
          <a:solidFill>
            <a:srgbClr val="A6A6A6"/>
          </a:solidFill>
        </p:grpSpPr>
        <p:sp>
          <p:nvSpPr>
            <p:cNvPr id="47" name="淘宝网Chenying0907出品 2"/>
            <p:cNvSpPr/>
            <p:nvPr/>
          </p:nvSpPr>
          <p:spPr>
            <a:xfrm>
              <a:off x="5654903" y="2851198"/>
              <a:ext cx="308446" cy="3428085"/>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8" name="淘宝网Chenying0907出品 3"/>
            <p:cNvSpPr/>
            <p:nvPr/>
          </p:nvSpPr>
          <p:spPr>
            <a:xfrm rot="3628266">
              <a:off x="6344896" y="3307680"/>
              <a:ext cx="240375" cy="1500275"/>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9" name="淘宝网Chenying0907出品 4"/>
            <p:cNvSpPr/>
            <p:nvPr/>
          </p:nvSpPr>
          <p:spPr>
            <a:xfrm rot="4371424">
              <a:off x="6430008" y="4569540"/>
              <a:ext cx="117001" cy="1500275"/>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0" name="淘宝网Chenying0907出品 5"/>
            <p:cNvSpPr/>
            <p:nvPr/>
          </p:nvSpPr>
          <p:spPr>
            <a:xfrm rot="18144688" flipH="1">
              <a:off x="5094796" y="2855932"/>
              <a:ext cx="152149" cy="1500275"/>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1" name="淘宝网Chenying0907出品 6"/>
            <p:cNvSpPr/>
            <p:nvPr/>
          </p:nvSpPr>
          <p:spPr>
            <a:xfrm rot="17063629" flipH="1">
              <a:off x="5067740" y="4212752"/>
              <a:ext cx="183475" cy="1500275"/>
            </a:xfrm>
            <a:prstGeom prst="rect">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52" name="淘宝网Chenying0907出品 55"/>
          <p:cNvGrpSpPr/>
          <p:nvPr/>
        </p:nvGrpSpPr>
        <p:grpSpPr>
          <a:xfrm>
            <a:off x="3920321" y="2059218"/>
            <a:ext cx="1027143" cy="1016401"/>
            <a:chOff x="4710563" y="795050"/>
            <a:chExt cx="2248026" cy="2248026"/>
          </a:xfrm>
        </p:grpSpPr>
        <p:grpSp>
          <p:nvGrpSpPr>
            <p:cNvPr id="53" name="淘宝网Chenying0907出品 8"/>
            <p:cNvGrpSpPr/>
            <p:nvPr/>
          </p:nvGrpSpPr>
          <p:grpSpPr>
            <a:xfrm>
              <a:off x="4710563" y="795050"/>
              <a:ext cx="2248026" cy="2248026"/>
              <a:chOff x="1200760" y="3842074"/>
              <a:chExt cx="1784148" cy="1784148"/>
            </a:xfrm>
          </p:grpSpPr>
          <p:sp>
            <p:nvSpPr>
              <p:cNvPr id="55" name="淘宝网Chenying0907出品 9"/>
              <p:cNvSpPr/>
              <p:nvPr/>
            </p:nvSpPr>
            <p:spPr>
              <a:xfrm>
                <a:off x="1200760" y="3842074"/>
                <a:ext cx="1784148" cy="1784148"/>
              </a:xfrm>
              <a:prstGeom prst="ellipse">
                <a:avLst/>
              </a:prstGeom>
              <a:gradFill>
                <a:gsLst>
                  <a:gs pos="0">
                    <a:sysClr val="window" lastClr="FFFFFF">
                      <a:lumMod val="95000"/>
                    </a:sysClr>
                  </a:gs>
                  <a:gs pos="100000">
                    <a:sysClr val="window" lastClr="FFFFFF">
                      <a:lumMod val="75000"/>
                    </a:sysClr>
                  </a:gs>
                </a:gsLst>
                <a:lin ang="2700000" scaled="1"/>
              </a:gradFill>
              <a:ln w="31750" cap="flat" cmpd="sng" algn="ctr">
                <a:noFill/>
                <a:prstDash val="solid"/>
                <a:miter lim="800000"/>
              </a:ln>
              <a:effectLst>
                <a:outerShdw blurRad="127000" dist="762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6" name="淘宝网Chenying0907出品 10"/>
              <p:cNvSpPr/>
              <p:nvPr/>
            </p:nvSpPr>
            <p:spPr>
              <a:xfrm>
                <a:off x="1475770" y="4117085"/>
                <a:ext cx="1234127" cy="1234127"/>
              </a:xfrm>
              <a:prstGeom prst="ellipse">
                <a:avLst/>
              </a:prstGeom>
              <a:solidFill>
                <a:srgbClr val="FFB850"/>
              </a:solidFill>
              <a:ln w="12700" cap="flat" cmpd="sng" algn="ctr">
                <a:noFill/>
                <a:prstDash val="solid"/>
                <a:miter lim="800000"/>
              </a:ln>
              <a:effectLst>
                <a:innerShdw blurRad="1016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54" name="淘宝网Chenying0907出品 987"/>
            <p:cNvSpPr>
              <a:spLocks noEditPoints="1"/>
            </p:cNvSpPr>
            <p:nvPr/>
          </p:nvSpPr>
          <p:spPr bwMode="auto">
            <a:xfrm>
              <a:off x="5564060" y="1377589"/>
              <a:ext cx="540619" cy="869615"/>
            </a:xfrm>
            <a:custGeom>
              <a:avLst/>
              <a:gdLst>
                <a:gd name="T0" fmla="*/ 133 w 205"/>
                <a:gd name="T1" fmla="*/ 170 h 331"/>
                <a:gd name="T2" fmla="*/ 148 w 205"/>
                <a:gd name="T3" fmla="*/ 126 h 331"/>
                <a:gd name="T4" fmla="*/ 148 w 205"/>
                <a:gd name="T5" fmla="*/ 110 h 331"/>
                <a:gd name="T6" fmla="*/ 48 w 205"/>
                <a:gd name="T7" fmla="*/ 118 h 331"/>
                <a:gd name="T8" fmla="*/ 71 w 205"/>
                <a:gd name="T9" fmla="*/ 126 h 331"/>
                <a:gd name="T10" fmla="*/ 39 w 205"/>
                <a:gd name="T11" fmla="*/ 224 h 331"/>
                <a:gd name="T12" fmla="*/ 44 w 205"/>
                <a:gd name="T13" fmla="*/ 331 h 331"/>
                <a:gd name="T14" fmla="*/ 205 w 205"/>
                <a:gd name="T15" fmla="*/ 298 h 331"/>
                <a:gd name="T16" fmla="*/ 161 w 205"/>
                <a:gd name="T17" fmla="*/ 315 h 331"/>
                <a:gd name="T18" fmla="*/ 16 w 205"/>
                <a:gd name="T19" fmla="*/ 298 h 331"/>
                <a:gd name="T20" fmla="*/ 87 w 205"/>
                <a:gd name="T21" fmla="*/ 170 h 331"/>
                <a:gd name="T22" fmla="*/ 117 w 205"/>
                <a:gd name="T23" fmla="*/ 126 h 331"/>
                <a:gd name="T24" fmla="*/ 153 w 205"/>
                <a:gd name="T25" fmla="*/ 234 h 331"/>
                <a:gd name="T26" fmla="*/ 161 w 205"/>
                <a:gd name="T27" fmla="*/ 315 h 331"/>
                <a:gd name="T28" fmla="*/ 121 w 205"/>
                <a:gd name="T29" fmla="*/ 262 h 331"/>
                <a:gd name="T30" fmla="*/ 101 w 205"/>
                <a:gd name="T31" fmla="*/ 258 h 331"/>
                <a:gd name="T32" fmla="*/ 63 w 205"/>
                <a:gd name="T33" fmla="*/ 263 h 331"/>
                <a:gd name="T34" fmla="*/ 48 w 205"/>
                <a:gd name="T35" fmla="*/ 259 h 331"/>
                <a:gd name="T36" fmla="*/ 24 w 205"/>
                <a:gd name="T37" fmla="*/ 298 h 331"/>
                <a:gd name="T38" fmla="*/ 161 w 205"/>
                <a:gd name="T39" fmla="*/ 307 h 331"/>
                <a:gd name="T40" fmla="*/ 167 w 205"/>
                <a:gd name="T41" fmla="*/ 266 h 331"/>
                <a:gd name="T42" fmla="*/ 165 w 205"/>
                <a:gd name="T43" fmla="*/ 264 h 331"/>
                <a:gd name="T44" fmla="*/ 144 w 205"/>
                <a:gd name="T45" fmla="*/ 248 h 331"/>
                <a:gd name="T46" fmla="*/ 124 w 205"/>
                <a:gd name="T47" fmla="*/ 23 h 331"/>
                <a:gd name="T48" fmla="*/ 124 w 205"/>
                <a:gd name="T49" fmla="*/ 0 h 331"/>
                <a:gd name="T50" fmla="*/ 124 w 205"/>
                <a:gd name="T51" fmla="*/ 23 h 331"/>
                <a:gd name="T52" fmla="*/ 91 w 205"/>
                <a:gd name="T53" fmla="*/ 49 h 331"/>
                <a:gd name="T54" fmla="*/ 74 w 205"/>
                <a:gd name="T55" fmla="*/ 32 h 331"/>
                <a:gd name="T56" fmla="*/ 58 w 205"/>
                <a:gd name="T57" fmla="*/ 49 h 331"/>
                <a:gd name="T58" fmla="*/ 68 w 205"/>
                <a:gd name="T59" fmla="*/ 43 h 331"/>
                <a:gd name="T60" fmla="*/ 80 w 205"/>
                <a:gd name="T61" fmla="*/ 43 h 331"/>
                <a:gd name="T62" fmla="*/ 74 w 205"/>
                <a:gd name="T63" fmla="*/ 57 h 331"/>
                <a:gd name="T64" fmla="*/ 68 w 205"/>
                <a:gd name="T65" fmla="*/ 43 h 331"/>
                <a:gd name="T66" fmla="*/ 92 w 205"/>
                <a:gd name="T67" fmla="*/ 102 h 331"/>
                <a:gd name="T68" fmla="*/ 98 w 205"/>
                <a:gd name="T69" fmla="*/ 82 h 331"/>
                <a:gd name="T70" fmla="*/ 129 w 205"/>
                <a:gd name="T71" fmla="*/ 82 h 331"/>
                <a:gd name="T72" fmla="*/ 134 w 205"/>
                <a:gd name="T73" fmla="*/ 102 h 331"/>
                <a:gd name="T74" fmla="*/ 143 w 205"/>
                <a:gd name="T75" fmla="*/ 97 h 331"/>
                <a:gd name="T76" fmla="*/ 113 w 205"/>
                <a:gd name="T77" fmla="*/ 68 h 331"/>
                <a:gd name="T78" fmla="*/ 84 w 205"/>
                <a:gd name="T79" fmla="*/ 97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5" h="331">
                  <a:moveTo>
                    <a:pt x="165" y="224"/>
                  </a:moveTo>
                  <a:cubicBezTo>
                    <a:pt x="150" y="204"/>
                    <a:pt x="133" y="184"/>
                    <a:pt x="133" y="170"/>
                  </a:cubicBezTo>
                  <a:cubicBezTo>
                    <a:pt x="133" y="126"/>
                    <a:pt x="133" y="126"/>
                    <a:pt x="133" y="126"/>
                  </a:cubicBezTo>
                  <a:cubicBezTo>
                    <a:pt x="148" y="126"/>
                    <a:pt x="148" y="126"/>
                    <a:pt x="148" y="126"/>
                  </a:cubicBezTo>
                  <a:cubicBezTo>
                    <a:pt x="153" y="126"/>
                    <a:pt x="156" y="122"/>
                    <a:pt x="156" y="118"/>
                  </a:cubicBezTo>
                  <a:cubicBezTo>
                    <a:pt x="156" y="113"/>
                    <a:pt x="153" y="110"/>
                    <a:pt x="148" y="110"/>
                  </a:cubicBezTo>
                  <a:cubicBezTo>
                    <a:pt x="56" y="110"/>
                    <a:pt x="56" y="110"/>
                    <a:pt x="56" y="110"/>
                  </a:cubicBezTo>
                  <a:cubicBezTo>
                    <a:pt x="52" y="110"/>
                    <a:pt x="48" y="113"/>
                    <a:pt x="48" y="118"/>
                  </a:cubicBezTo>
                  <a:cubicBezTo>
                    <a:pt x="48" y="122"/>
                    <a:pt x="52" y="126"/>
                    <a:pt x="56" y="126"/>
                  </a:cubicBezTo>
                  <a:cubicBezTo>
                    <a:pt x="71" y="126"/>
                    <a:pt x="71" y="126"/>
                    <a:pt x="71" y="126"/>
                  </a:cubicBezTo>
                  <a:cubicBezTo>
                    <a:pt x="71" y="170"/>
                    <a:pt x="71" y="170"/>
                    <a:pt x="71" y="170"/>
                  </a:cubicBezTo>
                  <a:cubicBezTo>
                    <a:pt x="71" y="184"/>
                    <a:pt x="55" y="204"/>
                    <a:pt x="39" y="224"/>
                  </a:cubicBezTo>
                  <a:cubicBezTo>
                    <a:pt x="20" y="249"/>
                    <a:pt x="0" y="274"/>
                    <a:pt x="0" y="298"/>
                  </a:cubicBezTo>
                  <a:cubicBezTo>
                    <a:pt x="0" y="318"/>
                    <a:pt x="16" y="331"/>
                    <a:pt x="44" y="331"/>
                  </a:cubicBezTo>
                  <a:cubicBezTo>
                    <a:pt x="161" y="331"/>
                    <a:pt x="161" y="331"/>
                    <a:pt x="161" y="331"/>
                  </a:cubicBezTo>
                  <a:cubicBezTo>
                    <a:pt x="188" y="331"/>
                    <a:pt x="205" y="318"/>
                    <a:pt x="205" y="298"/>
                  </a:cubicBezTo>
                  <a:cubicBezTo>
                    <a:pt x="205" y="274"/>
                    <a:pt x="185" y="249"/>
                    <a:pt x="165" y="224"/>
                  </a:cubicBezTo>
                  <a:close/>
                  <a:moveTo>
                    <a:pt x="161" y="315"/>
                  </a:moveTo>
                  <a:cubicBezTo>
                    <a:pt x="44" y="315"/>
                    <a:pt x="44" y="315"/>
                    <a:pt x="44" y="315"/>
                  </a:cubicBezTo>
                  <a:cubicBezTo>
                    <a:pt x="33" y="315"/>
                    <a:pt x="16" y="313"/>
                    <a:pt x="16" y="298"/>
                  </a:cubicBezTo>
                  <a:cubicBezTo>
                    <a:pt x="16" y="280"/>
                    <a:pt x="34" y="257"/>
                    <a:pt x="52" y="234"/>
                  </a:cubicBezTo>
                  <a:cubicBezTo>
                    <a:pt x="70" y="211"/>
                    <a:pt x="87" y="189"/>
                    <a:pt x="87" y="170"/>
                  </a:cubicBezTo>
                  <a:cubicBezTo>
                    <a:pt x="87" y="126"/>
                    <a:pt x="87" y="126"/>
                    <a:pt x="87" y="126"/>
                  </a:cubicBezTo>
                  <a:cubicBezTo>
                    <a:pt x="117" y="126"/>
                    <a:pt x="117" y="126"/>
                    <a:pt x="117" y="126"/>
                  </a:cubicBezTo>
                  <a:cubicBezTo>
                    <a:pt x="117" y="170"/>
                    <a:pt x="117" y="170"/>
                    <a:pt x="117" y="170"/>
                  </a:cubicBezTo>
                  <a:cubicBezTo>
                    <a:pt x="117" y="189"/>
                    <a:pt x="135" y="211"/>
                    <a:pt x="153" y="234"/>
                  </a:cubicBezTo>
                  <a:cubicBezTo>
                    <a:pt x="171" y="257"/>
                    <a:pt x="189" y="280"/>
                    <a:pt x="189" y="298"/>
                  </a:cubicBezTo>
                  <a:cubicBezTo>
                    <a:pt x="189" y="313"/>
                    <a:pt x="171" y="315"/>
                    <a:pt x="161" y="315"/>
                  </a:cubicBezTo>
                  <a:close/>
                  <a:moveTo>
                    <a:pt x="122" y="263"/>
                  </a:moveTo>
                  <a:cubicBezTo>
                    <a:pt x="122" y="263"/>
                    <a:pt x="121" y="263"/>
                    <a:pt x="121" y="262"/>
                  </a:cubicBezTo>
                  <a:cubicBezTo>
                    <a:pt x="118" y="258"/>
                    <a:pt x="114" y="256"/>
                    <a:pt x="109" y="256"/>
                  </a:cubicBezTo>
                  <a:cubicBezTo>
                    <a:pt x="106" y="256"/>
                    <a:pt x="103" y="257"/>
                    <a:pt x="101" y="258"/>
                  </a:cubicBezTo>
                  <a:cubicBezTo>
                    <a:pt x="99" y="250"/>
                    <a:pt x="91" y="244"/>
                    <a:pt x="82" y="244"/>
                  </a:cubicBezTo>
                  <a:cubicBezTo>
                    <a:pt x="72" y="244"/>
                    <a:pt x="63" y="252"/>
                    <a:pt x="63" y="263"/>
                  </a:cubicBezTo>
                  <a:cubicBezTo>
                    <a:pt x="63" y="264"/>
                    <a:pt x="63" y="264"/>
                    <a:pt x="63" y="265"/>
                  </a:cubicBezTo>
                  <a:cubicBezTo>
                    <a:pt x="59" y="261"/>
                    <a:pt x="54" y="259"/>
                    <a:pt x="48" y="259"/>
                  </a:cubicBezTo>
                  <a:cubicBezTo>
                    <a:pt x="46" y="259"/>
                    <a:pt x="44" y="260"/>
                    <a:pt x="42" y="260"/>
                  </a:cubicBezTo>
                  <a:cubicBezTo>
                    <a:pt x="32" y="274"/>
                    <a:pt x="24" y="288"/>
                    <a:pt x="24" y="298"/>
                  </a:cubicBezTo>
                  <a:cubicBezTo>
                    <a:pt x="24" y="306"/>
                    <a:pt x="34" y="307"/>
                    <a:pt x="44" y="307"/>
                  </a:cubicBezTo>
                  <a:cubicBezTo>
                    <a:pt x="161" y="307"/>
                    <a:pt x="161" y="307"/>
                    <a:pt x="161" y="307"/>
                  </a:cubicBezTo>
                  <a:cubicBezTo>
                    <a:pt x="170" y="307"/>
                    <a:pt x="181" y="306"/>
                    <a:pt x="181" y="298"/>
                  </a:cubicBezTo>
                  <a:cubicBezTo>
                    <a:pt x="181" y="289"/>
                    <a:pt x="175" y="278"/>
                    <a:pt x="167" y="266"/>
                  </a:cubicBezTo>
                  <a:cubicBezTo>
                    <a:pt x="167" y="266"/>
                    <a:pt x="166" y="266"/>
                    <a:pt x="166" y="266"/>
                  </a:cubicBezTo>
                  <a:cubicBezTo>
                    <a:pt x="166" y="265"/>
                    <a:pt x="166" y="265"/>
                    <a:pt x="165" y="264"/>
                  </a:cubicBezTo>
                  <a:cubicBezTo>
                    <a:pt x="163" y="260"/>
                    <a:pt x="160" y="256"/>
                    <a:pt x="156" y="252"/>
                  </a:cubicBezTo>
                  <a:cubicBezTo>
                    <a:pt x="153" y="249"/>
                    <a:pt x="148" y="248"/>
                    <a:pt x="144" y="248"/>
                  </a:cubicBezTo>
                  <a:cubicBezTo>
                    <a:pt x="134" y="248"/>
                    <a:pt x="125" y="254"/>
                    <a:pt x="122" y="263"/>
                  </a:cubicBezTo>
                  <a:close/>
                  <a:moveTo>
                    <a:pt x="124" y="23"/>
                  </a:moveTo>
                  <a:cubicBezTo>
                    <a:pt x="130" y="23"/>
                    <a:pt x="135" y="18"/>
                    <a:pt x="135" y="11"/>
                  </a:cubicBezTo>
                  <a:cubicBezTo>
                    <a:pt x="135" y="5"/>
                    <a:pt x="130" y="0"/>
                    <a:pt x="124" y="0"/>
                  </a:cubicBezTo>
                  <a:cubicBezTo>
                    <a:pt x="118" y="0"/>
                    <a:pt x="112" y="5"/>
                    <a:pt x="112" y="11"/>
                  </a:cubicBezTo>
                  <a:cubicBezTo>
                    <a:pt x="112" y="18"/>
                    <a:pt x="118" y="23"/>
                    <a:pt x="124" y="23"/>
                  </a:cubicBezTo>
                  <a:close/>
                  <a:moveTo>
                    <a:pt x="74" y="65"/>
                  </a:moveTo>
                  <a:cubicBezTo>
                    <a:pt x="83" y="65"/>
                    <a:pt x="91" y="58"/>
                    <a:pt x="91" y="49"/>
                  </a:cubicBezTo>
                  <a:cubicBezTo>
                    <a:pt x="91" y="45"/>
                    <a:pt x="89" y="40"/>
                    <a:pt x="86" y="37"/>
                  </a:cubicBezTo>
                  <a:cubicBezTo>
                    <a:pt x="83" y="34"/>
                    <a:pt x="79" y="32"/>
                    <a:pt x="74" y="32"/>
                  </a:cubicBezTo>
                  <a:cubicBezTo>
                    <a:pt x="70" y="32"/>
                    <a:pt x="66" y="34"/>
                    <a:pt x="62" y="37"/>
                  </a:cubicBezTo>
                  <a:cubicBezTo>
                    <a:pt x="59" y="40"/>
                    <a:pt x="58" y="45"/>
                    <a:pt x="58" y="49"/>
                  </a:cubicBezTo>
                  <a:cubicBezTo>
                    <a:pt x="58" y="58"/>
                    <a:pt x="65" y="65"/>
                    <a:pt x="74" y="65"/>
                  </a:cubicBezTo>
                  <a:close/>
                  <a:moveTo>
                    <a:pt x="68" y="43"/>
                  </a:moveTo>
                  <a:cubicBezTo>
                    <a:pt x="70" y="41"/>
                    <a:pt x="72" y="40"/>
                    <a:pt x="74" y="40"/>
                  </a:cubicBezTo>
                  <a:cubicBezTo>
                    <a:pt x="76" y="40"/>
                    <a:pt x="79" y="41"/>
                    <a:pt x="80" y="43"/>
                  </a:cubicBezTo>
                  <a:cubicBezTo>
                    <a:pt x="82" y="45"/>
                    <a:pt x="83" y="47"/>
                    <a:pt x="83" y="49"/>
                  </a:cubicBezTo>
                  <a:cubicBezTo>
                    <a:pt x="83" y="54"/>
                    <a:pt x="79" y="57"/>
                    <a:pt x="74" y="57"/>
                  </a:cubicBezTo>
                  <a:cubicBezTo>
                    <a:pt x="69" y="57"/>
                    <a:pt x="66" y="54"/>
                    <a:pt x="66" y="49"/>
                  </a:cubicBezTo>
                  <a:cubicBezTo>
                    <a:pt x="66" y="47"/>
                    <a:pt x="66" y="45"/>
                    <a:pt x="68" y="43"/>
                  </a:cubicBezTo>
                  <a:close/>
                  <a:moveTo>
                    <a:pt x="84" y="102"/>
                  </a:moveTo>
                  <a:cubicBezTo>
                    <a:pt x="92" y="102"/>
                    <a:pt x="92" y="102"/>
                    <a:pt x="92" y="102"/>
                  </a:cubicBezTo>
                  <a:cubicBezTo>
                    <a:pt x="92" y="100"/>
                    <a:pt x="92" y="99"/>
                    <a:pt x="92" y="97"/>
                  </a:cubicBezTo>
                  <a:cubicBezTo>
                    <a:pt x="92" y="92"/>
                    <a:pt x="94" y="86"/>
                    <a:pt x="98" y="82"/>
                  </a:cubicBezTo>
                  <a:cubicBezTo>
                    <a:pt x="102" y="78"/>
                    <a:pt x="108" y="76"/>
                    <a:pt x="113" y="76"/>
                  </a:cubicBezTo>
                  <a:cubicBezTo>
                    <a:pt x="119" y="76"/>
                    <a:pt x="124" y="78"/>
                    <a:pt x="129" y="82"/>
                  </a:cubicBezTo>
                  <a:cubicBezTo>
                    <a:pt x="133" y="86"/>
                    <a:pt x="135" y="92"/>
                    <a:pt x="135" y="97"/>
                  </a:cubicBezTo>
                  <a:cubicBezTo>
                    <a:pt x="135" y="99"/>
                    <a:pt x="135" y="100"/>
                    <a:pt x="134" y="102"/>
                  </a:cubicBezTo>
                  <a:cubicBezTo>
                    <a:pt x="142" y="102"/>
                    <a:pt x="142" y="102"/>
                    <a:pt x="142" y="102"/>
                  </a:cubicBezTo>
                  <a:cubicBezTo>
                    <a:pt x="143" y="100"/>
                    <a:pt x="143" y="99"/>
                    <a:pt x="143" y="97"/>
                  </a:cubicBezTo>
                  <a:cubicBezTo>
                    <a:pt x="143" y="89"/>
                    <a:pt x="140" y="82"/>
                    <a:pt x="134" y="76"/>
                  </a:cubicBezTo>
                  <a:cubicBezTo>
                    <a:pt x="129" y="71"/>
                    <a:pt x="121" y="68"/>
                    <a:pt x="113" y="68"/>
                  </a:cubicBezTo>
                  <a:cubicBezTo>
                    <a:pt x="105" y="68"/>
                    <a:pt x="98" y="71"/>
                    <a:pt x="92" y="76"/>
                  </a:cubicBezTo>
                  <a:cubicBezTo>
                    <a:pt x="87" y="82"/>
                    <a:pt x="84" y="89"/>
                    <a:pt x="84" y="97"/>
                  </a:cubicBezTo>
                  <a:cubicBezTo>
                    <a:pt x="84" y="99"/>
                    <a:pt x="84" y="100"/>
                    <a:pt x="84" y="102"/>
                  </a:cubicBezTo>
                  <a:close/>
                </a:path>
              </a:pathLst>
            </a:custGeom>
            <a:solidFill>
              <a:sysClr val="window" lastClr="FFFFFF"/>
            </a:solidFill>
            <a:ln>
              <a:noFill/>
            </a:ln>
            <a:effectLst>
              <a:outerShdw blurRad="50800" dist="38100" dir="2700000" algn="tl" rotWithShape="0">
                <a:prstClr val="black">
                  <a:alpha val="40000"/>
                </a:prstClr>
              </a:outerShdw>
            </a:effectLst>
          </p:spPr>
          <p:txBody>
            <a:bodyPr vert="horz" wrap="square" lIns="68592" tIns="34296" rIns="68592" bIns="34296"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ea typeface="黑体" pitchFamily="49" charset="-122"/>
              </a:endParaRPr>
            </a:p>
          </p:txBody>
        </p:sp>
      </p:grpSp>
      <p:grpSp>
        <p:nvGrpSpPr>
          <p:cNvPr id="57" name="淘宝网Chenying0907出品 63"/>
          <p:cNvGrpSpPr/>
          <p:nvPr/>
        </p:nvGrpSpPr>
        <p:grpSpPr>
          <a:xfrm>
            <a:off x="4931814" y="2913452"/>
            <a:ext cx="888099" cy="878812"/>
            <a:chOff x="6737835" y="2359506"/>
            <a:chExt cx="1943712" cy="1943712"/>
          </a:xfrm>
        </p:grpSpPr>
        <p:grpSp>
          <p:nvGrpSpPr>
            <p:cNvPr id="58" name="淘宝网Chenying0907出品 20"/>
            <p:cNvGrpSpPr/>
            <p:nvPr/>
          </p:nvGrpSpPr>
          <p:grpSpPr>
            <a:xfrm>
              <a:off x="6737835" y="2359506"/>
              <a:ext cx="1943712" cy="1943712"/>
              <a:chOff x="1200760" y="3842075"/>
              <a:chExt cx="1784148" cy="1784148"/>
            </a:xfrm>
          </p:grpSpPr>
          <p:sp>
            <p:nvSpPr>
              <p:cNvPr id="60" name="淘宝网Chenying0907出品 21"/>
              <p:cNvSpPr/>
              <p:nvPr/>
            </p:nvSpPr>
            <p:spPr>
              <a:xfrm>
                <a:off x="1200760" y="3842075"/>
                <a:ext cx="1784148" cy="1784148"/>
              </a:xfrm>
              <a:prstGeom prst="ellipse">
                <a:avLst/>
              </a:prstGeom>
              <a:gradFill>
                <a:gsLst>
                  <a:gs pos="0">
                    <a:sysClr val="window" lastClr="FFFFFF">
                      <a:lumMod val="95000"/>
                    </a:sysClr>
                  </a:gs>
                  <a:gs pos="100000">
                    <a:sysClr val="window" lastClr="FFFFFF">
                      <a:lumMod val="75000"/>
                    </a:sysClr>
                  </a:gs>
                </a:gsLst>
                <a:lin ang="2700000" scaled="1"/>
              </a:gradFill>
              <a:ln w="31750" cap="flat" cmpd="sng" algn="ctr">
                <a:noFill/>
                <a:prstDash val="solid"/>
                <a:miter lim="800000"/>
              </a:ln>
              <a:effectLst>
                <a:outerShdw blurRad="127000" dist="762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61" name="淘宝网Chenying0907出品 22"/>
              <p:cNvSpPr/>
              <p:nvPr/>
            </p:nvSpPr>
            <p:spPr>
              <a:xfrm>
                <a:off x="1475770" y="4117085"/>
                <a:ext cx="1234127" cy="1234127"/>
              </a:xfrm>
              <a:prstGeom prst="ellipse">
                <a:avLst/>
              </a:prstGeom>
              <a:solidFill>
                <a:srgbClr val="00AF92"/>
              </a:solidFill>
              <a:ln w="12700" cap="flat" cmpd="sng" algn="ctr">
                <a:noFill/>
                <a:prstDash val="solid"/>
                <a:miter lim="800000"/>
              </a:ln>
              <a:effectLst>
                <a:innerShdw blurRad="1016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59" name="淘宝网Chenying0907出品 975"/>
            <p:cNvSpPr>
              <a:spLocks noEditPoints="1"/>
            </p:cNvSpPr>
            <p:nvPr/>
          </p:nvSpPr>
          <p:spPr bwMode="auto">
            <a:xfrm>
              <a:off x="7454671" y="2997168"/>
              <a:ext cx="514323" cy="635166"/>
            </a:xfrm>
            <a:custGeom>
              <a:avLst/>
              <a:gdLst>
                <a:gd name="T0" fmla="*/ 120 w 349"/>
                <a:gd name="T1" fmla="*/ 0 h 431"/>
                <a:gd name="T2" fmla="*/ 117 w 349"/>
                <a:gd name="T3" fmla="*/ 3 h 431"/>
                <a:gd name="T4" fmla="*/ 2 w 349"/>
                <a:gd name="T5" fmla="*/ 117 h 431"/>
                <a:gd name="T6" fmla="*/ 0 w 349"/>
                <a:gd name="T7" fmla="*/ 120 h 431"/>
                <a:gd name="T8" fmla="*/ 0 w 349"/>
                <a:gd name="T9" fmla="*/ 431 h 431"/>
                <a:gd name="T10" fmla="*/ 349 w 349"/>
                <a:gd name="T11" fmla="*/ 431 h 431"/>
                <a:gd name="T12" fmla="*/ 349 w 349"/>
                <a:gd name="T13" fmla="*/ 0 h 431"/>
                <a:gd name="T14" fmla="*/ 120 w 349"/>
                <a:gd name="T15" fmla="*/ 0 h 431"/>
                <a:gd name="T16" fmla="*/ 114 w 349"/>
                <a:gd name="T17" fmla="*/ 37 h 431"/>
                <a:gd name="T18" fmla="*/ 114 w 349"/>
                <a:gd name="T19" fmla="*/ 114 h 431"/>
                <a:gd name="T20" fmla="*/ 37 w 349"/>
                <a:gd name="T21" fmla="*/ 114 h 431"/>
                <a:gd name="T22" fmla="*/ 114 w 349"/>
                <a:gd name="T23" fmla="*/ 37 h 431"/>
                <a:gd name="T24" fmla="*/ 328 w 349"/>
                <a:gd name="T25" fmla="*/ 410 h 431"/>
                <a:gd name="T26" fmla="*/ 20 w 349"/>
                <a:gd name="T27" fmla="*/ 410 h 431"/>
                <a:gd name="T28" fmla="*/ 20 w 349"/>
                <a:gd name="T29" fmla="*/ 136 h 431"/>
                <a:gd name="T30" fmla="*/ 135 w 349"/>
                <a:gd name="T31" fmla="*/ 136 h 431"/>
                <a:gd name="T32" fmla="*/ 135 w 349"/>
                <a:gd name="T33" fmla="*/ 22 h 431"/>
                <a:gd name="T34" fmla="*/ 328 w 349"/>
                <a:gd name="T35" fmla="*/ 22 h 431"/>
                <a:gd name="T36" fmla="*/ 328 w 349"/>
                <a:gd name="T37" fmla="*/ 410 h 431"/>
                <a:gd name="T38" fmla="*/ 75 w 349"/>
                <a:gd name="T39" fmla="*/ 317 h 431"/>
                <a:gd name="T40" fmla="*/ 145 w 349"/>
                <a:gd name="T41" fmla="*/ 249 h 431"/>
                <a:gd name="T42" fmla="*/ 187 w 349"/>
                <a:gd name="T43" fmla="*/ 290 h 431"/>
                <a:gd name="T44" fmla="*/ 300 w 349"/>
                <a:gd name="T45" fmla="*/ 178 h 431"/>
                <a:gd name="T46" fmla="*/ 285 w 349"/>
                <a:gd name="T47" fmla="*/ 163 h 431"/>
                <a:gd name="T48" fmla="*/ 187 w 349"/>
                <a:gd name="T49" fmla="*/ 259 h 431"/>
                <a:gd name="T50" fmla="*/ 152 w 349"/>
                <a:gd name="T51" fmla="*/ 225 h 431"/>
                <a:gd name="T52" fmla="*/ 145 w 349"/>
                <a:gd name="T53" fmla="*/ 218 h 431"/>
                <a:gd name="T54" fmla="*/ 138 w 349"/>
                <a:gd name="T55" fmla="*/ 225 h 431"/>
                <a:gd name="T56" fmla="*/ 60 w 349"/>
                <a:gd name="T57" fmla="*/ 302 h 431"/>
                <a:gd name="T58" fmla="*/ 75 w 349"/>
                <a:gd name="T59" fmla="*/ 317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49" h="431">
                  <a:moveTo>
                    <a:pt x="120" y="0"/>
                  </a:moveTo>
                  <a:lnTo>
                    <a:pt x="117" y="3"/>
                  </a:lnTo>
                  <a:lnTo>
                    <a:pt x="2" y="117"/>
                  </a:lnTo>
                  <a:lnTo>
                    <a:pt x="0" y="120"/>
                  </a:lnTo>
                  <a:lnTo>
                    <a:pt x="0" y="431"/>
                  </a:lnTo>
                  <a:lnTo>
                    <a:pt x="349" y="431"/>
                  </a:lnTo>
                  <a:lnTo>
                    <a:pt x="349" y="0"/>
                  </a:lnTo>
                  <a:lnTo>
                    <a:pt x="120" y="0"/>
                  </a:lnTo>
                  <a:close/>
                  <a:moveTo>
                    <a:pt x="114" y="37"/>
                  </a:moveTo>
                  <a:lnTo>
                    <a:pt x="114" y="114"/>
                  </a:lnTo>
                  <a:lnTo>
                    <a:pt x="37" y="114"/>
                  </a:lnTo>
                  <a:lnTo>
                    <a:pt x="114" y="37"/>
                  </a:lnTo>
                  <a:close/>
                  <a:moveTo>
                    <a:pt x="328" y="410"/>
                  </a:moveTo>
                  <a:lnTo>
                    <a:pt x="20" y="410"/>
                  </a:lnTo>
                  <a:lnTo>
                    <a:pt x="20" y="136"/>
                  </a:lnTo>
                  <a:lnTo>
                    <a:pt x="135" y="136"/>
                  </a:lnTo>
                  <a:lnTo>
                    <a:pt x="135" y="22"/>
                  </a:lnTo>
                  <a:lnTo>
                    <a:pt x="328" y="22"/>
                  </a:lnTo>
                  <a:lnTo>
                    <a:pt x="328" y="410"/>
                  </a:lnTo>
                  <a:close/>
                  <a:moveTo>
                    <a:pt x="75" y="317"/>
                  </a:moveTo>
                  <a:lnTo>
                    <a:pt x="145" y="249"/>
                  </a:lnTo>
                  <a:lnTo>
                    <a:pt x="187" y="290"/>
                  </a:lnTo>
                  <a:lnTo>
                    <a:pt x="300" y="178"/>
                  </a:lnTo>
                  <a:lnTo>
                    <a:pt x="285" y="163"/>
                  </a:lnTo>
                  <a:lnTo>
                    <a:pt x="187" y="259"/>
                  </a:lnTo>
                  <a:lnTo>
                    <a:pt x="152" y="225"/>
                  </a:lnTo>
                  <a:lnTo>
                    <a:pt x="145" y="218"/>
                  </a:lnTo>
                  <a:lnTo>
                    <a:pt x="138" y="225"/>
                  </a:lnTo>
                  <a:lnTo>
                    <a:pt x="60" y="302"/>
                  </a:lnTo>
                  <a:lnTo>
                    <a:pt x="75" y="317"/>
                  </a:lnTo>
                  <a:close/>
                </a:path>
              </a:pathLst>
            </a:custGeom>
            <a:solidFill>
              <a:sysClr val="window" lastClr="FFFFFF"/>
            </a:solidFill>
            <a:ln>
              <a:noFill/>
            </a:ln>
            <a:effectLst>
              <a:outerShdw blurRad="50800" dist="38100" dir="2700000" algn="tl" rotWithShape="0">
                <a:prstClr val="black">
                  <a:alpha val="40000"/>
                </a:prstClr>
              </a:outerShdw>
            </a:effectLst>
          </p:spPr>
          <p:txBody>
            <a:bodyPr vert="horz" wrap="square" lIns="68592" tIns="34296" rIns="68592" bIns="34296"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ea typeface="黑体" pitchFamily="49" charset="-122"/>
              </a:endParaRPr>
            </a:p>
          </p:txBody>
        </p:sp>
      </p:grpSp>
      <p:grpSp>
        <p:nvGrpSpPr>
          <p:cNvPr id="62" name="淘宝网Chenying0907出品 59"/>
          <p:cNvGrpSpPr/>
          <p:nvPr/>
        </p:nvGrpSpPr>
        <p:grpSpPr>
          <a:xfrm>
            <a:off x="3083957" y="3607259"/>
            <a:ext cx="792782" cy="784491"/>
            <a:chOff x="3114214" y="3775243"/>
            <a:chExt cx="1735101" cy="1735101"/>
          </a:xfrm>
        </p:grpSpPr>
        <p:grpSp>
          <p:nvGrpSpPr>
            <p:cNvPr id="63" name="淘宝网Chenying0907出品 11"/>
            <p:cNvGrpSpPr/>
            <p:nvPr/>
          </p:nvGrpSpPr>
          <p:grpSpPr>
            <a:xfrm>
              <a:off x="3114214" y="3775243"/>
              <a:ext cx="1735101" cy="1735101"/>
              <a:chOff x="1200760" y="3842075"/>
              <a:chExt cx="1784148" cy="1784148"/>
            </a:xfrm>
          </p:grpSpPr>
          <p:sp>
            <p:nvSpPr>
              <p:cNvPr id="65" name="淘宝网Chenying0907出品 12"/>
              <p:cNvSpPr/>
              <p:nvPr/>
            </p:nvSpPr>
            <p:spPr>
              <a:xfrm>
                <a:off x="1200760" y="3842075"/>
                <a:ext cx="1784148" cy="1784148"/>
              </a:xfrm>
              <a:prstGeom prst="ellipse">
                <a:avLst/>
              </a:prstGeom>
              <a:gradFill>
                <a:gsLst>
                  <a:gs pos="0">
                    <a:sysClr val="window" lastClr="FFFFFF">
                      <a:lumMod val="95000"/>
                    </a:sysClr>
                  </a:gs>
                  <a:gs pos="100000">
                    <a:sysClr val="window" lastClr="FFFFFF">
                      <a:lumMod val="75000"/>
                    </a:sysClr>
                  </a:gs>
                </a:gsLst>
                <a:lin ang="2700000" scaled="1"/>
              </a:gradFill>
              <a:ln w="31750" cap="flat" cmpd="sng" algn="ctr">
                <a:noFill/>
                <a:prstDash val="solid"/>
                <a:miter lim="800000"/>
              </a:ln>
              <a:effectLst>
                <a:outerShdw blurRad="127000" dist="762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66" name="淘宝网Chenying0907出品 13"/>
              <p:cNvSpPr/>
              <p:nvPr/>
            </p:nvSpPr>
            <p:spPr>
              <a:xfrm>
                <a:off x="1475770" y="4117085"/>
                <a:ext cx="1234127" cy="1234127"/>
              </a:xfrm>
              <a:prstGeom prst="ellipse">
                <a:avLst/>
              </a:prstGeom>
              <a:solidFill>
                <a:srgbClr val="01ACBE"/>
              </a:solidFill>
              <a:ln w="12700" cap="flat" cmpd="sng" algn="ctr">
                <a:noFill/>
                <a:prstDash val="solid"/>
                <a:miter lim="800000"/>
              </a:ln>
              <a:effectLst>
                <a:innerShdw blurRad="1016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64" name="淘宝网Chenying0907出品 979"/>
            <p:cNvSpPr>
              <a:spLocks noEditPoints="1"/>
            </p:cNvSpPr>
            <p:nvPr/>
          </p:nvSpPr>
          <p:spPr bwMode="auto">
            <a:xfrm>
              <a:off x="3652134" y="4331642"/>
              <a:ext cx="707159" cy="632376"/>
            </a:xfrm>
            <a:custGeom>
              <a:avLst/>
              <a:gdLst>
                <a:gd name="T0" fmla="*/ 242 w 364"/>
                <a:gd name="T1" fmla="*/ 177 h 326"/>
                <a:gd name="T2" fmla="*/ 202 w 364"/>
                <a:gd name="T3" fmla="*/ 142 h 326"/>
                <a:gd name="T4" fmla="*/ 188 w 364"/>
                <a:gd name="T5" fmla="*/ 100 h 326"/>
                <a:gd name="T6" fmla="*/ 135 w 364"/>
                <a:gd name="T7" fmla="*/ 104 h 326"/>
                <a:gd name="T8" fmla="*/ 95 w 364"/>
                <a:gd name="T9" fmla="*/ 84 h 326"/>
                <a:gd name="T10" fmla="*/ 60 w 364"/>
                <a:gd name="T11" fmla="*/ 124 h 326"/>
                <a:gd name="T12" fmla="*/ 18 w 364"/>
                <a:gd name="T13" fmla="*/ 138 h 326"/>
                <a:gd name="T14" fmla="*/ 22 w 364"/>
                <a:gd name="T15" fmla="*/ 191 h 326"/>
                <a:gd name="T16" fmla="*/ 2 w 364"/>
                <a:gd name="T17" fmla="*/ 231 h 326"/>
                <a:gd name="T18" fmla="*/ 42 w 364"/>
                <a:gd name="T19" fmla="*/ 266 h 326"/>
                <a:gd name="T20" fmla="*/ 56 w 364"/>
                <a:gd name="T21" fmla="*/ 308 h 326"/>
                <a:gd name="T22" fmla="*/ 109 w 364"/>
                <a:gd name="T23" fmla="*/ 304 h 326"/>
                <a:gd name="T24" fmla="*/ 149 w 364"/>
                <a:gd name="T25" fmla="*/ 324 h 326"/>
                <a:gd name="T26" fmla="*/ 184 w 364"/>
                <a:gd name="T27" fmla="*/ 283 h 326"/>
                <a:gd name="T28" fmla="*/ 226 w 364"/>
                <a:gd name="T29" fmla="*/ 270 h 326"/>
                <a:gd name="T30" fmla="*/ 222 w 364"/>
                <a:gd name="T31" fmla="*/ 216 h 326"/>
                <a:gd name="T32" fmla="*/ 127 w 364"/>
                <a:gd name="T33" fmla="*/ 280 h 326"/>
                <a:gd name="T34" fmla="*/ 117 w 364"/>
                <a:gd name="T35" fmla="*/ 127 h 326"/>
                <a:gd name="T36" fmla="*/ 127 w 364"/>
                <a:gd name="T37" fmla="*/ 280 h 326"/>
                <a:gd name="T38" fmla="*/ 364 w 364"/>
                <a:gd name="T39" fmla="*/ 90 h 326"/>
                <a:gd name="T40" fmla="*/ 348 w 364"/>
                <a:gd name="T41" fmla="*/ 66 h 326"/>
                <a:gd name="T42" fmla="*/ 345 w 364"/>
                <a:gd name="T43" fmla="*/ 29 h 326"/>
                <a:gd name="T44" fmla="*/ 316 w 364"/>
                <a:gd name="T45" fmla="*/ 24 h 326"/>
                <a:gd name="T46" fmla="*/ 289 w 364"/>
                <a:gd name="T47" fmla="*/ 0 h 326"/>
                <a:gd name="T48" fmla="*/ 264 w 364"/>
                <a:gd name="T49" fmla="*/ 16 h 326"/>
                <a:gd name="T50" fmla="*/ 228 w 364"/>
                <a:gd name="T51" fmla="*/ 19 h 326"/>
                <a:gd name="T52" fmla="*/ 222 w 364"/>
                <a:gd name="T53" fmla="*/ 48 h 326"/>
                <a:gd name="T54" fmla="*/ 198 w 364"/>
                <a:gd name="T55" fmla="*/ 75 h 326"/>
                <a:gd name="T56" fmla="*/ 215 w 364"/>
                <a:gd name="T57" fmla="*/ 100 h 326"/>
                <a:gd name="T58" fmla="*/ 217 w 364"/>
                <a:gd name="T59" fmla="*/ 136 h 326"/>
                <a:gd name="T60" fmla="*/ 247 w 364"/>
                <a:gd name="T61" fmla="*/ 142 h 326"/>
                <a:gd name="T62" fmla="*/ 274 w 364"/>
                <a:gd name="T63" fmla="*/ 166 h 326"/>
                <a:gd name="T64" fmla="*/ 299 w 364"/>
                <a:gd name="T65" fmla="*/ 149 h 326"/>
                <a:gd name="T66" fmla="*/ 335 w 364"/>
                <a:gd name="T67" fmla="*/ 147 h 326"/>
                <a:gd name="T68" fmla="*/ 340 w 364"/>
                <a:gd name="T69" fmla="*/ 117 h 326"/>
                <a:gd name="T70" fmla="*/ 285 w 364"/>
                <a:gd name="T71" fmla="*/ 135 h 326"/>
                <a:gd name="T72" fmla="*/ 278 w 364"/>
                <a:gd name="T73" fmla="*/ 31 h 326"/>
                <a:gd name="T74" fmla="*/ 285 w 364"/>
                <a:gd name="T75" fmla="*/ 135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4" h="326">
                  <a:moveTo>
                    <a:pt x="244" y="215"/>
                  </a:moveTo>
                  <a:cubicBezTo>
                    <a:pt x="242" y="177"/>
                    <a:pt x="242" y="177"/>
                    <a:pt x="242" y="177"/>
                  </a:cubicBezTo>
                  <a:cubicBezTo>
                    <a:pt x="219" y="179"/>
                    <a:pt x="219" y="179"/>
                    <a:pt x="219" y="179"/>
                  </a:cubicBezTo>
                  <a:cubicBezTo>
                    <a:pt x="216" y="165"/>
                    <a:pt x="210" y="153"/>
                    <a:pt x="202" y="142"/>
                  </a:cubicBezTo>
                  <a:cubicBezTo>
                    <a:pt x="216" y="125"/>
                    <a:pt x="216" y="125"/>
                    <a:pt x="216" y="125"/>
                  </a:cubicBezTo>
                  <a:cubicBezTo>
                    <a:pt x="188" y="100"/>
                    <a:pt x="188" y="100"/>
                    <a:pt x="188" y="100"/>
                  </a:cubicBezTo>
                  <a:cubicBezTo>
                    <a:pt x="173" y="117"/>
                    <a:pt x="173" y="117"/>
                    <a:pt x="173" y="117"/>
                  </a:cubicBezTo>
                  <a:cubicBezTo>
                    <a:pt x="161" y="110"/>
                    <a:pt x="148" y="106"/>
                    <a:pt x="135" y="104"/>
                  </a:cubicBezTo>
                  <a:cubicBezTo>
                    <a:pt x="133" y="81"/>
                    <a:pt x="133" y="81"/>
                    <a:pt x="133" y="81"/>
                  </a:cubicBezTo>
                  <a:cubicBezTo>
                    <a:pt x="95" y="84"/>
                    <a:pt x="95" y="84"/>
                    <a:pt x="95" y="84"/>
                  </a:cubicBezTo>
                  <a:cubicBezTo>
                    <a:pt x="97" y="106"/>
                    <a:pt x="97" y="106"/>
                    <a:pt x="97" y="106"/>
                  </a:cubicBezTo>
                  <a:cubicBezTo>
                    <a:pt x="83" y="110"/>
                    <a:pt x="71" y="116"/>
                    <a:pt x="60" y="124"/>
                  </a:cubicBezTo>
                  <a:cubicBezTo>
                    <a:pt x="43" y="109"/>
                    <a:pt x="43" y="109"/>
                    <a:pt x="43" y="109"/>
                  </a:cubicBezTo>
                  <a:cubicBezTo>
                    <a:pt x="18" y="138"/>
                    <a:pt x="18" y="138"/>
                    <a:pt x="18" y="138"/>
                  </a:cubicBezTo>
                  <a:cubicBezTo>
                    <a:pt x="35" y="153"/>
                    <a:pt x="35" y="153"/>
                    <a:pt x="35" y="153"/>
                  </a:cubicBezTo>
                  <a:cubicBezTo>
                    <a:pt x="28" y="164"/>
                    <a:pt x="24" y="177"/>
                    <a:pt x="22" y="191"/>
                  </a:cubicBezTo>
                  <a:cubicBezTo>
                    <a:pt x="0" y="193"/>
                    <a:pt x="0" y="193"/>
                    <a:pt x="0" y="193"/>
                  </a:cubicBezTo>
                  <a:cubicBezTo>
                    <a:pt x="2" y="231"/>
                    <a:pt x="2" y="231"/>
                    <a:pt x="2" y="231"/>
                  </a:cubicBezTo>
                  <a:cubicBezTo>
                    <a:pt x="25" y="229"/>
                    <a:pt x="25" y="229"/>
                    <a:pt x="25" y="229"/>
                  </a:cubicBezTo>
                  <a:cubicBezTo>
                    <a:pt x="28" y="243"/>
                    <a:pt x="34" y="255"/>
                    <a:pt x="42" y="266"/>
                  </a:cubicBezTo>
                  <a:cubicBezTo>
                    <a:pt x="28" y="282"/>
                    <a:pt x="28" y="282"/>
                    <a:pt x="28" y="282"/>
                  </a:cubicBezTo>
                  <a:cubicBezTo>
                    <a:pt x="56" y="308"/>
                    <a:pt x="56" y="308"/>
                    <a:pt x="56" y="308"/>
                  </a:cubicBezTo>
                  <a:cubicBezTo>
                    <a:pt x="71" y="291"/>
                    <a:pt x="71" y="291"/>
                    <a:pt x="71" y="291"/>
                  </a:cubicBezTo>
                  <a:cubicBezTo>
                    <a:pt x="83" y="297"/>
                    <a:pt x="96" y="302"/>
                    <a:pt x="109" y="304"/>
                  </a:cubicBezTo>
                  <a:cubicBezTo>
                    <a:pt x="111" y="326"/>
                    <a:pt x="111" y="326"/>
                    <a:pt x="111" y="326"/>
                  </a:cubicBezTo>
                  <a:cubicBezTo>
                    <a:pt x="149" y="324"/>
                    <a:pt x="149" y="324"/>
                    <a:pt x="149" y="324"/>
                  </a:cubicBezTo>
                  <a:cubicBezTo>
                    <a:pt x="147" y="301"/>
                    <a:pt x="147" y="301"/>
                    <a:pt x="147" y="301"/>
                  </a:cubicBezTo>
                  <a:cubicBezTo>
                    <a:pt x="161" y="298"/>
                    <a:pt x="173" y="292"/>
                    <a:pt x="184" y="283"/>
                  </a:cubicBezTo>
                  <a:cubicBezTo>
                    <a:pt x="201" y="298"/>
                    <a:pt x="201" y="298"/>
                    <a:pt x="201" y="298"/>
                  </a:cubicBezTo>
                  <a:cubicBezTo>
                    <a:pt x="226" y="270"/>
                    <a:pt x="226" y="270"/>
                    <a:pt x="226" y="270"/>
                  </a:cubicBezTo>
                  <a:cubicBezTo>
                    <a:pt x="209" y="255"/>
                    <a:pt x="209" y="255"/>
                    <a:pt x="209" y="255"/>
                  </a:cubicBezTo>
                  <a:cubicBezTo>
                    <a:pt x="216" y="243"/>
                    <a:pt x="220" y="230"/>
                    <a:pt x="222" y="216"/>
                  </a:cubicBezTo>
                  <a:lnTo>
                    <a:pt x="244" y="215"/>
                  </a:lnTo>
                  <a:close/>
                  <a:moveTo>
                    <a:pt x="127" y="280"/>
                  </a:moveTo>
                  <a:cubicBezTo>
                    <a:pt x="85" y="283"/>
                    <a:pt x="48" y="251"/>
                    <a:pt x="45" y="209"/>
                  </a:cubicBezTo>
                  <a:cubicBezTo>
                    <a:pt x="43" y="167"/>
                    <a:pt x="75" y="130"/>
                    <a:pt x="117" y="127"/>
                  </a:cubicBezTo>
                  <a:cubicBezTo>
                    <a:pt x="159" y="124"/>
                    <a:pt x="196" y="157"/>
                    <a:pt x="199" y="199"/>
                  </a:cubicBezTo>
                  <a:cubicBezTo>
                    <a:pt x="201" y="241"/>
                    <a:pt x="169" y="278"/>
                    <a:pt x="127" y="280"/>
                  </a:cubicBezTo>
                  <a:close/>
                  <a:moveTo>
                    <a:pt x="349" y="91"/>
                  </a:moveTo>
                  <a:cubicBezTo>
                    <a:pt x="364" y="90"/>
                    <a:pt x="364" y="90"/>
                    <a:pt x="364" y="90"/>
                  </a:cubicBezTo>
                  <a:cubicBezTo>
                    <a:pt x="363" y="65"/>
                    <a:pt x="363" y="65"/>
                    <a:pt x="363" y="65"/>
                  </a:cubicBezTo>
                  <a:cubicBezTo>
                    <a:pt x="348" y="66"/>
                    <a:pt x="348" y="66"/>
                    <a:pt x="348" y="66"/>
                  </a:cubicBezTo>
                  <a:cubicBezTo>
                    <a:pt x="345" y="56"/>
                    <a:pt x="341" y="48"/>
                    <a:pt x="335" y="41"/>
                  </a:cubicBezTo>
                  <a:cubicBezTo>
                    <a:pt x="345" y="29"/>
                    <a:pt x="345" y="29"/>
                    <a:pt x="345" y="29"/>
                  </a:cubicBezTo>
                  <a:cubicBezTo>
                    <a:pt x="326" y="12"/>
                    <a:pt x="326" y="12"/>
                    <a:pt x="326" y="12"/>
                  </a:cubicBezTo>
                  <a:cubicBezTo>
                    <a:pt x="316" y="24"/>
                    <a:pt x="316" y="24"/>
                    <a:pt x="316" y="24"/>
                  </a:cubicBezTo>
                  <a:cubicBezTo>
                    <a:pt x="308" y="19"/>
                    <a:pt x="299" y="16"/>
                    <a:pt x="290" y="15"/>
                  </a:cubicBezTo>
                  <a:cubicBezTo>
                    <a:pt x="289" y="0"/>
                    <a:pt x="289" y="0"/>
                    <a:pt x="289" y="0"/>
                  </a:cubicBezTo>
                  <a:cubicBezTo>
                    <a:pt x="263" y="1"/>
                    <a:pt x="263" y="1"/>
                    <a:pt x="263" y="1"/>
                  </a:cubicBezTo>
                  <a:cubicBezTo>
                    <a:pt x="264" y="16"/>
                    <a:pt x="264" y="16"/>
                    <a:pt x="264" y="16"/>
                  </a:cubicBezTo>
                  <a:cubicBezTo>
                    <a:pt x="255" y="19"/>
                    <a:pt x="247" y="23"/>
                    <a:pt x="239" y="29"/>
                  </a:cubicBezTo>
                  <a:cubicBezTo>
                    <a:pt x="228" y="19"/>
                    <a:pt x="228" y="19"/>
                    <a:pt x="228" y="19"/>
                  </a:cubicBezTo>
                  <a:cubicBezTo>
                    <a:pt x="211" y="38"/>
                    <a:pt x="211" y="38"/>
                    <a:pt x="211" y="38"/>
                  </a:cubicBezTo>
                  <a:cubicBezTo>
                    <a:pt x="222" y="48"/>
                    <a:pt x="222" y="48"/>
                    <a:pt x="222" y="48"/>
                  </a:cubicBezTo>
                  <a:cubicBezTo>
                    <a:pt x="218" y="56"/>
                    <a:pt x="215" y="65"/>
                    <a:pt x="213" y="74"/>
                  </a:cubicBezTo>
                  <a:cubicBezTo>
                    <a:pt x="198" y="75"/>
                    <a:pt x="198" y="75"/>
                    <a:pt x="198" y="75"/>
                  </a:cubicBezTo>
                  <a:cubicBezTo>
                    <a:pt x="200" y="101"/>
                    <a:pt x="200" y="101"/>
                    <a:pt x="200" y="101"/>
                  </a:cubicBezTo>
                  <a:cubicBezTo>
                    <a:pt x="215" y="100"/>
                    <a:pt x="215" y="100"/>
                    <a:pt x="215" y="100"/>
                  </a:cubicBezTo>
                  <a:cubicBezTo>
                    <a:pt x="218" y="109"/>
                    <a:pt x="222" y="117"/>
                    <a:pt x="227" y="125"/>
                  </a:cubicBezTo>
                  <a:cubicBezTo>
                    <a:pt x="217" y="136"/>
                    <a:pt x="217" y="136"/>
                    <a:pt x="217" y="136"/>
                  </a:cubicBezTo>
                  <a:cubicBezTo>
                    <a:pt x="237" y="153"/>
                    <a:pt x="237" y="153"/>
                    <a:pt x="237" y="153"/>
                  </a:cubicBezTo>
                  <a:cubicBezTo>
                    <a:pt x="247" y="142"/>
                    <a:pt x="247" y="142"/>
                    <a:pt x="247" y="142"/>
                  </a:cubicBezTo>
                  <a:cubicBezTo>
                    <a:pt x="255" y="146"/>
                    <a:pt x="263" y="149"/>
                    <a:pt x="273" y="151"/>
                  </a:cubicBezTo>
                  <a:cubicBezTo>
                    <a:pt x="274" y="166"/>
                    <a:pt x="274" y="166"/>
                    <a:pt x="274" y="166"/>
                  </a:cubicBezTo>
                  <a:cubicBezTo>
                    <a:pt x="300" y="164"/>
                    <a:pt x="300" y="164"/>
                    <a:pt x="300" y="164"/>
                  </a:cubicBezTo>
                  <a:cubicBezTo>
                    <a:pt x="299" y="149"/>
                    <a:pt x="299" y="149"/>
                    <a:pt x="299" y="149"/>
                  </a:cubicBezTo>
                  <a:cubicBezTo>
                    <a:pt x="308" y="147"/>
                    <a:pt x="316" y="142"/>
                    <a:pt x="323" y="137"/>
                  </a:cubicBezTo>
                  <a:cubicBezTo>
                    <a:pt x="335" y="147"/>
                    <a:pt x="335" y="147"/>
                    <a:pt x="335" y="147"/>
                  </a:cubicBezTo>
                  <a:cubicBezTo>
                    <a:pt x="352" y="127"/>
                    <a:pt x="352" y="127"/>
                    <a:pt x="352" y="127"/>
                  </a:cubicBezTo>
                  <a:cubicBezTo>
                    <a:pt x="340" y="117"/>
                    <a:pt x="340" y="117"/>
                    <a:pt x="340" y="117"/>
                  </a:cubicBezTo>
                  <a:cubicBezTo>
                    <a:pt x="345" y="110"/>
                    <a:pt x="348" y="101"/>
                    <a:pt x="349" y="91"/>
                  </a:cubicBezTo>
                  <a:close/>
                  <a:moveTo>
                    <a:pt x="285" y="135"/>
                  </a:moveTo>
                  <a:cubicBezTo>
                    <a:pt x="256" y="137"/>
                    <a:pt x="231" y="115"/>
                    <a:pt x="229" y="86"/>
                  </a:cubicBezTo>
                  <a:cubicBezTo>
                    <a:pt x="227" y="57"/>
                    <a:pt x="249" y="32"/>
                    <a:pt x="278" y="31"/>
                  </a:cubicBezTo>
                  <a:cubicBezTo>
                    <a:pt x="307" y="29"/>
                    <a:pt x="332" y="51"/>
                    <a:pt x="333" y="79"/>
                  </a:cubicBezTo>
                  <a:cubicBezTo>
                    <a:pt x="335" y="108"/>
                    <a:pt x="313" y="133"/>
                    <a:pt x="285" y="135"/>
                  </a:cubicBezTo>
                  <a:close/>
                </a:path>
              </a:pathLst>
            </a:custGeom>
            <a:solidFill>
              <a:sysClr val="window" lastClr="FFFFFF"/>
            </a:solidFill>
            <a:ln>
              <a:noFill/>
            </a:ln>
            <a:effectLst>
              <a:outerShdw blurRad="50800" dist="38100" dir="2700000" algn="tl" rotWithShape="0">
                <a:prstClr val="black">
                  <a:alpha val="40000"/>
                </a:prstClr>
              </a:outerShdw>
            </a:effectLst>
          </p:spPr>
          <p:txBody>
            <a:bodyPr vert="horz" wrap="square" lIns="68592" tIns="34296" rIns="68592" bIns="34296"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ea typeface="黑体" pitchFamily="49" charset="-122"/>
              </a:endParaRPr>
            </a:p>
          </p:txBody>
        </p:sp>
      </p:grpSp>
      <p:grpSp>
        <p:nvGrpSpPr>
          <p:cNvPr id="67" name="淘宝网Chenying0907出品 57"/>
          <p:cNvGrpSpPr/>
          <p:nvPr/>
        </p:nvGrpSpPr>
        <p:grpSpPr>
          <a:xfrm>
            <a:off x="3190429" y="2767759"/>
            <a:ext cx="697729" cy="690432"/>
            <a:chOff x="3262555" y="2105270"/>
            <a:chExt cx="1527064" cy="1527064"/>
          </a:xfrm>
        </p:grpSpPr>
        <p:grpSp>
          <p:nvGrpSpPr>
            <p:cNvPr id="68" name="淘宝网Chenying0907出品 17"/>
            <p:cNvGrpSpPr/>
            <p:nvPr/>
          </p:nvGrpSpPr>
          <p:grpSpPr>
            <a:xfrm>
              <a:off x="3262555" y="2105270"/>
              <a:ext cx="1527064" cy="1527064"/>
              <a:chOff x="1200760" y="3842075"/>
              <a:chExt cx="1784148" cy="1784148"/>
            </a:xfrm>
          </p:grpSpPr>
          <p:sp>
            <p:nvSpPr>
              <p:cNvPr id="70" name="淘宝网Chenying0907出品 18"/>
              <p:cNvSpPr/>
              <p:nvPr/>
            </p:nvSpPr>
            <p:spPr>
              <a:xfrm>
                <a:off x="1200760" y="3842075"/>
                <a:ext cx="1784148" cy="1784148"/>
              </a:xfrm>
              <a:prstGeom prst="ellipse">
                <a:avLst/>
              </a:prstGeom>
              <a:gradFill>
                <a:gsLst>
                  <a:gs pos="0">
                    <a:sysClr val="window" lastClr="FFFFFF">
                      <a:lumMod val="95000"/>
                    </a:sysClr>
                  </a:gs>
                  <a:gs pos="100000">
                    <a:sysClr val="window" lastClr="FFFFFF">
                      <a:lumMod val="75000"/>
                    </a:sysClr>
                  </a:gs>
                </a:gsLst>
                <a:lin ang="2700000" scaled="1"/>
              </a:gradFill>
              <a:ln w="31750" cap="flat" cmpd="sng" algn="ctr">
                <a:noFill/>
                <a:prstDash val="solid"/>
                <a:miter lim="800000"/>
              </a:ln>
              <a:effectLst>
                <a:outerShdw blurRad="127000" dist="762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71" name="淘宝网Chenying0907出品 19"/>
              <p:cNvSpPr/>
              <p:nvPr/>
            </p:nvSpPr>
            <p:spPr>
              <a:xfrm>
                <a:off x="1475770" y="4117085"/>
                <a:ext cx="1234127" cy="1234127"/>
              </a:xfrm>
              <a:prstGeom prst="ellipse">
                <a:avLst/>
              </a:prstGeom>
              <a:solidFill>
                <a:srgbClr val="E87071"/>
              </a:solidFill>
              <a:ln w="12700" cap="flat" cmpd="sng" algn="ctr">
                <a:noFill/>
                <a:prstDash val="solid"/>
                <a:miter lim="800000"/>
              </a:ln>
              <a:effectLst>
                <a:innerShdw blurRad="1016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69" name="淘宝网Chenying0907出品 983"/>
            <p:cNvSpPr>
              <a:spLocks noEditPoints="1"/>
            </p:cNvSpPr>
            <p:nvPr/>
          </p:nvSpPr>
          <p:spPr bwMode="auto">
            <a:xfrm>
              <a:off x="3706500" y="2533067"/>
              <a:ext cx="654309" cy="671330"/>
            </a:xfrm>
            <a:custGeom>
              <a:avLst/>
              <a:gdLst>
                <a:gd name="T0" fmla="*/ 116 w 232"/>
                <a:gd name="T1" fmla="*/ 88 h 239"/>
                <a:gd name="T2" fmla="*/ 84 w 232"/>
                <a:gd name="T3" fmla="*/ 119 h 239"/>
                <a:gd name="T4" fmla="*/ 116 w 232"/>
                <a:gd name="T5" fmla="*/ 151 h 239"/>
                <a:gd name="T6" fmla="*/ 148 w 232"/>
                <a:gd name="T7" fmla="*/ 119 h 239"/>
                <a:gd name="T8" fmla="*/ 116 w 232"/>
                <a:gd name="T9" fmla="*/ 88 h 239"/>
                <a:gd name="T10" fmla="*/ 49 w 232"/>
                <a:gd name="T11" fmla="*/ 197 h 239"/>
                <a:gd name="T12" fmla="*/ 44 w 232"/>
                <a:gd name="T13" fmla="*/ 191 h 239"/>
                <a:gd name="T14" fmla="*/ 14 w 232"/>
                <a:gd name="T15" fmla="*/ 119 h 239"/>
                <a:gd name="T16" fmla="*/ 93 w 232"/>
                <a:gd name="T17" fmla="*/ 20 h 239"/>
                <a:gd name="T18" fmla="*/ 90 w 232"/>
                <a:gd name="T19" fmla="*/ 7 h 239"/>
                <a:gd name="T20" fmla="*/ 0 w 232"/>
                <a:gd name="T21" fmla="*/ 119 h 239"/>
                <a:gd name="T22" fmla="*/ 34 w 232"/>
                <a:gd name="T23" fmla="*/ 201 h 239"/>
                <a:gd name="T24" fmla="*/ 44 w 232"/>
                <a:gd name="T25" fmla="*/ 210 h 239"/>
                <a:gd name="T26" fmla="*/ 34 w 232"/>
                <a:gd name="T27" fmla="*/ 239 h 239"/>
                <a:gd name="T28" fmla="*/ 116 w 232"/>
                <a:gd name="T29" fmla="*/ 228 h 239"/>
                <a:gd name="T30" fmla="*/ 60 w 232"/>
                <a:gd name="T31" fmla="*/ 167 h 239"/>
                <a:gd name="T32" fmla="*/ 49 w 232"/>
                <a:gd name="T33" fmla="*/ 197 h 239"/>
                <a:gd name="T34" fmla="*/ 188 w 232"/>
                <a:gd name="T35" fmla="*/ 29 h 239"/>
                <a:gd name="T36" fmla="*/ 198 w 232"/>
                <a:gd name="T37" fmla="*/ 0 h 239"/>
                <a:gd name="T38" fmla="*/ 116 w 232"/>
                <a:gd name="T39" fmla="*/ 10 h 239"/>
                <a:gd name="T40" fmla="*/ 172 w 232"/>
                <a:gd name="T41" fmla="*/ 72 h 239"/>
                <a:gd name="T42" fmla="*/ 183 w 232"/>
                <a:gd name="T43" fmla="*/ 42 h 239"/>
                <a:gd name="T44" fmla="*/ 218 w 232"/>
                <a:gd name="T45" fmla="*/ 119 h 239"/>
                <a:gd name="T46" fmla="*/ 188 w 232"/>
                <a:gd name="T47" fmla="*/ 191 h 239"/>
                <a:gd name="T48" fmla="*/ 139 w 232"/>
                <a:gd name="T49" fmla="*/ 219 h 239"/>
                <a:gd name="T50" fmla="*/ 142 w 232"/>
                <a:gd name="T51" fmla="*/ 232 h 239"/>
                <a:gd name="T52" fmla="*/ 198 w 232"/>
                <a:gd name="T53" fmla="*/ 201 h 239"/>
                <a:gd name="T54" fmla="*/ 232 w 232"/>
                <a:gd name="T55" fmla="*/ 119 h 239"/>
                <a:gd name="T56" fmla="*/ 188 w 232"/>
                <a:gd name="T57" fmla="*/ 29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2" h="239">
                  <a:moveTo>
                    <a:pt x="116" y="88"/>
                  </a:moveTo>
                  <a:cubicBezTo>
                    <a:pt x="98" y="88"/>
                    <a:pt x="84" y="102"/>
                    <a:pt x="84" y="119"/>
                  </a:cubicBezTo>
                  <a:cubicBezTo>
                    <a:pt x="84" y="137"/>
                    <a:pt x="98" y="151"/>
                    <a:pt x="116" y="151"/>
                  </a:cubicBezTo>
                  <a:cubicBezTo>
                    <a:pt x="134" y="151"/>
                    <a:pt x="148" y="137"/>
                    <a:pt x="148" y="119"/>
                  </a:cubicBezTo>
                  <a:cubicBezTo>
                    <a:pt x="148" y="102"/>
                    <a:pt x="134" y="88"/>
                    <a:pt x="116" y="88"/>
                  </a:cubicBezTo>
                  <a:close/>
                  <a:moveTo>
                    <a:pt x="49" y="197"/>
                  </a:moveTo>
                  <a:cubicBezTo>
                    <a:pt x="47" y="195"/>
                    <a:pt x="46" y="193"/>
                    <a:pt x="44" y="191"/>
                  </a:cubicBezTo>
                  <a:cubicBezTo>
                    <a:pt x="25" y="172"/>
                    <a:pt x="14" y="147"/>
                    <a:pt x="14" y="119"/>
                  </a:cubicBezTo>
                  <a:cubicBezTo>
                    <a:pt x="14" y="71"/>
                    <a:pt x="48" y="30"/>
                    <a:pt x="93" y="20"/>
                  </a:cubicBezTo>
                  <a:cubicBezTo>
                    <a:pt x="90" y="7"/>
                    <a:pt x="90" y="7"/>
                    <a:pt x="90" y="7"/>
                  </a:cubicBezTo>
                  <a:cubicBezTo>
                    <a:pt x="39" y="19"/>
                    <a:pt x="0" y="65"/>
                    <a:pt x="0" y="119"/>
                  </a:cubicBezTo>
                  <a:cubicBezTo>
                    <a:pt x="0" y="150"/>
                    <a:pt x="12" y="179"/>
                    <a:pt x="34" y="201"/>
                  </a:cubicBezTo>
                  <a:cubicBezTo>
                    <a:pt x="37" y="204"/>
                    <a:pt x="41" y="207"/>
                    <a:pt x="44" y="210"/>
                  </a:cubicBezTo>
                  <a:cubicBezTo>
                    <a:pt x="34" y="239"/>
                    <a:pt x="34" y="239"/>
                    <a:pt x="34" y="239"/>
                  </a:cubicBezTo>
                  <a:cubicBezTo>
                    <a:pt x="116" y="228"/>
                    <a:pt x="116" y="228"/>
                    <a:pt x="116" y="228"/>
                  </a:cubicBezTo>
                  <a:cubicBezTo>
                    <a:pt x="60" y="167"/>
                    <a:pt x="60" y="167"/>
                    <a:pt x="60" y="167"/>
                  </a:cubicBezTo>
                  <a:lnTo>
                    <a:pt x="49" y="197"/>
                  </a:lnTo>
                  <a:close/>
                  <a:moveTo>
                    <a:pt x="188" y="29"/>
                  </a:moveTo>
                  <a:cubicBezTo>
                    <a:pt x="198" y="0"/>
                    <a:pt x="198" y="0"/>
                    <a:pt x="198" y="0"/>
                  </a:cubicBezTo>
                  <a:cubicBezTo>
                    <a:pt x="116" y="10"/>
                    <a:pt x="116" y="10"/>
                    <a:pt x="116" y="10"/>
                  </a:cubicBezTo>
                  <a:cubicBezTo>
                    <a:pt x="172" y="72"/>
                    <a:pt x="172" y="72"/>
                    <a:pt x="172" y="72"/>
                  </a:cubicBezTo>
                  <a:cubicBezTo>
                    <a:pt x="183" y="42"/>
                    <a:pt x="183" y="42"/>
                    <a:pt x="183" y="42"/>
                  </a:cubicBezTo>
                  <a:cubicBezTo>
                    <a:pt x="204" y="61"/>
                    <a:pt x="218" y="89"/>
                    <a:pt x="218" y="119"/>
                  </a:cubicBezTo>
                  <a:cubicBezTo>
                    <a:pt x="218" y="147"/>
                    <a:pt x="207" y="172"/>
                    <a:pt x="188" y="191"/>
                  </a:cubicBezTo>
                  <a:cubicBezTo>
                    <a:pt x="174" y="205"/>
                    <a:pt x="157" y="214"/>
                    <a:pt x="139" y="219"/>
                  </a:cubicBezTo>
                  <a:cubicBezTo>
                    <a:pt x="142" y="232"/>
                    <a:pt x="142" y="232"/>
                    <a:pt x="142" y="232"/>
                  </a:cubicBezTo>
                  <a:cubicBezTo>
                    <a:pt x="163" y="227"/>
                    <a:pt x="182" y="217"/>
                    <a:pt x="198" y="201"/>
                  </a:cubicBezTo>
                  <a:cubicBezTo>
                    <a:pt x="220" y="179"/>
                    <a:pt x="232" y="150"/>
                    <a:pt x="232" y="119"/>
                  </a:cubicBezTo>
                  <a:cubicBezTo>
                    <a:pt x="232" y="83"/>
                    <a:pt x="214" y="50"/>
                    <a:pt x="188" y="29"/>
                  </a:cubicBezTo>
                  <a:close/>
                </a:path>
              </a:pathLst>
            </a:custGeom>
            <a:solidFill>
              <a:sysClr val="window" lastClr="FFFFFF"/>
            </a:solidFill>
            <a:ln>
              <a:noFill/>
            </a:ln>
            <a:effectLst>
              <a:outerShdw blurRad="50800" dist="38100" dir="2700000" algn="tl" rotWithShape="0">
                <a:prstClr val="black">
                  <a:alpha val="40000"/>
                </a:prstClr>
              </a:outerShdw>
            </a:effectLst>
          </p:spPr>
          <p:txBody>
            <a:bodyPr vert="horz" wrap="square" lIns="68592" tIns="34296" rIns="68592" bIns="34296"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ea typeface="黑体" pitchFamily="49" charset="-122"/>
              </a:endParaRPr>
            </a:p>
          </p:txBody>
        </p:sp>
      </p:grpSp>
      <p:grpSp>
        <p:nvGrpSpPr>
          <p:cNvPr id="72" name="淘宝网Chenying0907出品 61"/>
          <p:cNvGrpSpPr/>
          <p:nvPr/>
        </p:nvGrpSpPr>
        <p:grpSpPr>
          <a:xfrm>
            <a:off x="5088252" y="3917120"/>
            <a:ext cx="558931" cy="553086"/>
            <a:chOff x="6432642" y="4367614"/>
            <a:chExt cx="1223288" cy="1223288"/>
          </a:xfrm>
        </p:grpSpPr>
        <p:grpSp>
          <p:nvGrpSpPr>
            <p:cNvPr id="73" name="淘宝网Chenying0907出品 14"/>
            <p:cNvGrpSpPr/>
            <p:nvPr/>
          </p:nvGrpSpPr>
          <p:grpSpPr>
            <a:xfrm>
              <a:off x="6432642" y="4367614"/>
              <a:ext cx="1223288" cy="1223288"/>
              <a:chOff x="1200760" y="3842075"/>
              <a:chExt cx="1784148" cy="1784148"/>
            </a:xfrm>
          </p:grpSpPr>
          <p:sp>
            <p:nvSpPr>
              <p:cNvPr id="77" name="淘宝网Chenying0907出品 15"/>
              <p:cNvSpPr/>
              <p:nvPr/>
            </p:nvSpPr>
            <p:spPr>
              <a:xfrm>
                <a:off x="1200760" y="3842075"/>
                <a:ext cx="1784148" cy="1784148"/>
              </a:xfrm>
              <a:prstGeom prst="ellipse">
                <a:avLst/>
              </a:prstGeom>
              <a:gradFill>
                <a:gsLst>
                  <a:gs pos="0">
                    <a:sysClr val="window" lastClr="FFFFFF">
                      <a:lumMod val="95000"/>
                    </a:sysClr>
                  </a:gs>
                  <a:gs pos="100000">
                    <a:sysClr val="window" lastClr="FFFFFF">
                      <a:lumMod val="75000"/>
                    </a:sysClr>
                  </a:gs>
                </a:gsLst>
                <a:lin ang="2700000" scaled="1"/>
              </a:gradFill>
              <a:ln w="31750" cap="flat" cmpd="sng" algn="ctr">
                <a:noFill/>
                <a:prstDash val="solid"/>
                <a:miter lim="800000"/>
              </a:ln>
              <a:effectLst>
                <a:outerShdw blurRad="127000" dist="762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78" name="淘宝网Chenying0907出品 16"/>
              <p:cNvSpPr/>
              <p:nvPr/>
            </p:nvSpPr>
            <p:spPr>
              <a:xfrm>
                <a:off x="1475770" y="4117085"/>
                <a:ext cx="1234127" cy="1234127"/>
              </a:xfrm>
              <a:prstGeom prst="ellipse">
                <a:avLst/>
              </a:prstGeom>
              <a:solidFill>
                <a:srgbClr val="663A77"/>
              </a:solidFill>
              <a:ln w="12700" cap="flat" cmpd="sng" algn="ctr">
                <a:noFill/>
                <a:prstDash val="solid"/>
                <a:miter lim="800000"/>
              </a:ln>
              <a:effectLst>
                <a:innerShdw blurRad="1016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74" name="Group 17"/>
            <p:cNvGrpSpPr>
              <a:grpSpLocks noChangeAspect="1"/>
            </p:cNvGrpSpPr>
            <p:nvPr/>
          </p:nvGrpSpPr>
          <p:grpSpPr bwMode="auto">
            <a:xfrm>
              <a:off x="6852573" y="4726587"/>
              <a:ext cx="457188" cy="490764"/>
              <a:chOff x="231" y="1205"/>
              <a:chExt cx="640" cy="687"/>
            </a:xfrm>
            <a:solidFill>
              <a:sysClr val="window" lastClr="FFFFFF"/>
            </a:solidFill>
            <a:effectLst>
              <a:outerShdw blurRad="50800" dist="38100" dir="2700000" algn="tl" rotWithShape="0">
                <a:prstClr val="black">
                  <a:alpha val="40000"/>
                </a:prstClr>
              </a:outerShdw>
            </a:effectLst>
          </p:grpSpPr>
          <p:sp>
            <p:nvSpPr>
              <p:cNvPr id="75" name="淘宝网Chenying0907出品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ea typeface="黑体" pitchFamily="49" charset="-122"/>
                </a:endParaRPr>
              </a:p>
            </p:txBody>
          </p:sp>
          <p:sp>
            <p:nvSpPr>
              <p:cNvPr id="76" name="淘宝网Chenying0907出品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ea typeface="黑体" pitchFamily="49" charset="-122"/>
                </a:endParaRPr>
              </a:p>
            </p:txBody>
          </p:sp>
        </p:grpSp>
      </p:grpSp>
      <p:sp>
        <p:nvSpPr>
          <p:cNvPr id="79" name="淘宝网Chenying0907出品 161"/>
          <p:cNvSpPr txBox="1"/>
          <p:nvPr/>
        </p:nvSpPr>
        <p:spPr>
          <a:xfrm>
            <a:off x="5110279" y="1460263"/>
            <a:ext cx="1403296" cy="307777"/>
          </a:xfrm>
          <a:prstGeom prst="rect">
            <a:avLst/>
          </a:prstGeom>
          <a:noFill/>
        </p:spPr>
        <p:txBody>
          <a:bodyPr wrap="square" rtlCol="0">
            <a:spAutoFit/>
          </a:bodyPr>
          <a:lstStyle/>
          <a:p>
            <a:pPr algn="ctr"/>
            <a:r>
              <a:rPr lang="zh-CN" altLang="en-US" sz="1400" dirty="0">
                <a:solidFill>
                  <a:srgbClr val="FFB850"/>
                </a:solidFill>
                <a:latin typeface="方正正纤黑简体" panose="02000000000000000000" pitchFamily="2" charset="-122"/>
                <a:ea typeface="方正正纤黑简体" panose="02000000000000000000" pitchFamily="2" charset="-122"/>
              </a:rPr>
              <a:t>品牌注册</a:t>
            </a:r>
          </a:p>
        </p:txBody>
      </p:sp>
      <p:sp>
        <p:nvSpPr>
          <p:cNvPr id="80" name="淘宝网Chenying0907出品 163"/>
          <p:cNvSpPr txBox="1"/>
          <p:nvPr/>
        </p:nvSpPr>
        <p:spPr>
          <a:xfrm>
            <a:off x="6217146" y="2840054"/>
            <a:ext cx="1403296" cy="307777"/>
          </a:xfrm>
          <a:prstGeom prst="rect">
            <a:avLst/>
          </a:prstGeom>
          <a:noFill/>
        </p:spPr>
        <p:txBody>
          <a:bodyPr wrap="square" rtlCol="0">
            <a:spAutoFit/>
          </a:bodyPr>
          <a:lstStyle/>
          <a:p>
            <a:pPr algn="ctr"/>
            <a:r>
              <a:rPr lang="zh-CN" altLang="en-US" sz="1400" dirty="0">
                <a:solidFill>
                  <a:srgbClr val="00AF92"/>
                </a:solidFill>
                <a:latin typeface="方正正纤黑简体" panose="02000000000000000000" pitchFamily="2" charset="-122"/>
                <a:ea typeface="方正正纤黑简体" panose="02000000000000000000" pitchFamily="2" charset="-122"/>
              </a:rPr>
              <a:t>品牌宣传</a:t>
            </a:r>
          </a:p>
        </p:txBody>
      </p:sp>
      <p:sp>
        <p:nvSpPr>
          <p:cNvPr id="81" name="淘宝网Chenying0907出品 166"/>
          <p:cNvSpPr txBox="1"/>
          <p:nvPr/>
        </p:nvSpPr>
        <p:spPr>
          <a:xfrm>
            <a:off x="5889616" y="3946174"/>
            <a:ext cx="1403296" cy="307777"/>
          </a:xfrm>
          <a:prstGeom prst="rect">
            <a:avLst/>
          </a:prstGeom>
          <a:noFill/>
        </p:spPr>
        <p:txBody>
          <a:bodyPr wrap="square" rtlCol="0">
            <a:spAutoFit/>
          </a:bodyPr>
          <a:lstStyle/>
          <a:p>
            <a:pPr algn="ctr"/>
            <a:r>
              <a:rPr lang="zh-CN" altLang="en-US" sz="1400" dirty="0">
                <a:solidFill>
                  <a:srgbClr val="663A77"/>
                </a:solidFill>
                <a:latin typeface="方正正纤黑简体" panose="02000000000000000000" pitchFamily="2" charset="-122"/>
                <a:ea typeface="方正正纤黑简体" panose="02000000000000000000" pitchFamily="2" charset="-122"/>
              </a:rPr>
              <a:t>法律维护</a:t>
            </a:r>
          </a:p>
        </p:txBody>
      </p:sp>
      <p:sp>
        <p:nvSpPr>
          <p:cNvPr id="82" name="淘宝网Chenying0907出品 168"/>
          <p:cNvSpPr txBox="1"/>
          <p:nvPr/>
        </p:nvSpPr>
        <p:spPr>
          <a:xfrm>
            <a:off x="1493825" y="2456842"/>
            <a:ext cx="1403296" cy="307777"/>
          </a:xfrm>
          <a:prstGeom prst="rect">
            <a:avLst/>
          </a:prstGeom>
          <a:noFill/>
        </p:spPr>
        <p:txBody>
          <a:bodyPr wrap="square" rtlCol="0">
            <a:spAutoFit/>
          </a:bodyPr>
          <a:lstStyle/>
          <a:p>
            <a:pPr algn="ctr"/>
            <a:r>
              <a:rPr lang="zh-CN" altLang="en-US" sz="1400" dirty="0">
                <a:solidFill>
                  <a:srgbClr val="E87071"/>
                </a:solidFill>
                <a:latin typeface="方正正纤黑简体" panose="02000000000000000000" pitchFamily="2" charset="-122"/>
                <a:ea typeface="方正正纤黑简体" panose="02000000000000000000" pitchFamily="2" charset="-122"/>
              </a:rPr>
              <a:t>品牌形象</a:t>
            </a:r>
          </a:p>
        </p:txBody>
      </p:sp>
      <p:sp>
        <p:nvSpPr>
          <p:cNvPr id="83" name="淘宝网Chenying0907出品 170"/>
          <p:cNvSpPr txBox="1"/>
          <p:nvPr/>
        </p:nvSpPr>
        <p:spPr>
          <a:xfrm>
            <a:off x="1314855" y="3697787"/>
            <a:ext cx="1403296" cy="307777"/>
          </a:xfrm>
          <a:prstGeom prst="rect">
            <a:avLst/>
          </a:prstGeom>
          <a:noFill/>
        </p:spPr>
        <p:txBody>
          <a:bodyPr wrap="square" rtlCol="0">
            <a:spAutoFit/>
          </a:bodyPr>
          <a:lstStyle/>
          <a:p>
            <a:pPr algn="ctr"/>
            <a:r>
              <a:rPr lang="zh-CN" altLang="en-US" sz="1400" dirty="0">
                <a:solidFill>
                  <a:srgbClr val="01ACBE"/>
                </a:solidFill>
                <a:latin typeface="方正正纤黑简体" panose="02000000000000000000" pitchFamily="2" charset="-122"/>
                <a:ea typeface="方正正纤黑简体" panose="02000000000000000000" pitchFamily="2" charset="-122"/>
              </a:rPr>
              <a:t>品牌新定位</a:t>
            </a:r>
          </a:p>
        </p:txBody>
      </p:sp>
      <p:sp>
        <p:nvSpPr>
          <p:cNvPr id="84" name="淘宝网Chenying0907出品 113"/>
          <p:cNvSpPr txBox="1"/>
          <p:nvPr/>
        </p:nvSpPr>
        <p:spPr>
          <a:xfrm>
            <a:off x="1576641" y="2760107"/>
            <a:ext cx="1295885" cy="707886"/>
          </a:xfrm>
          <a:prstGeom prst="rect">
            <a:avLst/>
          </a:prstGeom>
          <a:noFill/>
        </p:spPr>
        <p:txBody>
          <a:bodyPr wrap="square" rtlCol="0">
            <a:spAutoFit/>
          </a:bodyPr>
          <a:lstStyle/>
          <a:p>
            <a:pPr algn="just"/>
            <a:r>
              <a:rPr lang="zh-CN" altLang="en-US" sz="1000" dirty="0">
                <a:solidFill>
                  <a:prstClr val="black">
                    <a:lumMod val="75000"/>
                    <a:lumOff val="25000"/>
                  </a:prstClr>
                </a:solidFill>
                <a:latin typeface="方正正纤黑简体" panose="02000000000000000000" pitchFamily="2" charset="-122"/>
                <a:ea typeface="方正正纤黑简体" panose="02000000000000000000" pitchFamily="2" charset="-122"/>
              </a:rPr>
              <a:t>单击添加详细文字说明，或复制文本黏贴自此右键只保留文字</a:t>
            </a:r>
          </a:p>
        </p:txBody>
      </p:sp>
      <p:sp>
        <p:nvSpPr>
          <p:cNvPr id="85" name="淘宝网Chenying0907出品 113"/>
          <p:cNvSpPr txBox="1"/>
          <p:nvPr/>
        </p:nvSpPr>
        <p:spPr>
          <a:xfrm>
            <a:off x="1383682" y="4002373"/>
            <a:ext cx="1295885" cy="707886"/>
          </a:xfrm>
          <a:prstGeom prst="rect">
            <a:avLst/>
          </a:prstGeom>
          <a:noFill/>
        </p:spPr>
        <p:txBody>
          <a:bodyPr wrap="square" rtlCol="0">
            <a:spAutoFit/>
          </a:bodyPr>
          <a:lstStyle/>
          <a:p>
            <a:pPr algn="just"/>
            <a:r>
              <a:rPr lang="zh-CN" altLang="en-US" sz="1000" dirty="0">
                <a:solidFill>
                  <a:prstClr val="black">
                    <a:lumMod val="75000"/>
                    <a:lumOff val="25000"/>
                  </a:prstClr>
                </a:solidFill>
                <a:latin typeface="方正正纤黑简体" panose="02000000000000000000" pitchFamily="2" charset="-122"/>
                <a:ea typeface="方正正纤黑简体" panose="02000000000000000000" pitchFamily="2" charset="-122"/>
              </a:rPr>
              <a:t>单击添加详细文字说明，或复制文本黏贴自此右键只保留文字</a:t>
            </a:r>
          </a:p>
        </p:txBody>
      </p:sp>
      <p:sp>
        <p:nvSpPr>
          <p:cNvPr id="86" name="淘宝网Chenying0907出品 113"/>
          <p:cNvSpPr txBox="1"/>
          <p:nvPr/>
        </p:nvSpPr>
        <p:spPr>
          <a:xfrm>
            <a:off x="6304759" y="3121721"/>
            <a:ext cx="1295885" cy="707886"/>
          </a:xfrm>
          <a:prstGeom prst="rect">
            <a:avLst/>
          </a:prstGeom>
          <a:noFill/>
        </p:spPr>
        <p:txBody>
          <a:bodyPr wrap="square" rtlCol="0">
            <a:spAutoFit/>
          </a:bodyPr>
          <a:lstStyle/>
          <a:p>
            <a:pPr algn="just"/>
            <a:r>
              <a:rPr lang="zh-CN" altLang="en-US" sz="1000" dirty="0">
                <a:solidFill>
                  <a:prstClr val="black">
                    <a:lumMod val="75000"/>
                    <a:lumOff val="25000"/>
                  </a:prstClr>
                </a:solidFill>
                <a:latin typeface="方正正纤黑简体" panose="02000000000000000000" pitchFamily="2" charset="-122"/>
                <a:ea typeface="方正正纤黑简体" panose="02000000000000000000" pitchFamily="2" charset="-122"/>
              </a:rPr>
              <a:t>单击添加详细文字说明，或复制文本黏贴自此右键只保留文字</a:t>
            </a:r>
          </a:p>
        </p:txBody>
      </p:sp>
      <p:sp>
        <p:nvSpPr>
          <p:cNvPr id="87" name="淘宝网Chenying0907出品 113"/>
          <p:cNvSpPr txBox="1"/>
          <p:nvPr/>
        </p:nvSpPr>
        <p:spPr>
          <a:xfrm>
            <a:off x="5970664" y="4214380"/>
            <a:ext cx="1295885" cy="707886"/>
          </a:xfrm>
          <a:prstGeom prst="rect">
            <a:avLst/>
          </a:prstGeom>
          <a:noFill/>
        </p:spPr>
        <p:txBody>
          <a:bodyPr wrap="square" rtlCol="0">
            <a:spAutoFit/>
          </a:bodyPr>
          <a:lstStyle/>
          <a:p>
            <a:pPr algn="just"/>
            <a:r>
              <a:rPr lang="zh-CN" altLang="en-US" sz="1000" dirty="0">
                <a:solidFill>
                  <a:prstClr val="black">
                    <a:lumMod val="75000"/>
                    <a:lumOff val="25000"/>
                  </a:prstClr>
                </a:solidFill>
                <a:latin typeface="方正正纤黑简体" panose="02000000000000000000" pitchFamily="2" charset="-122"/>
                <a:ea typeface="方正正纤黑简体" panose="02000000000000000000" pitchFamily="2" charset="-122"/>
              </a:rPr>
              <a:t>单击添加详细文字说明，或复制文本黏贴自此右键只保留文字</a:t>
            </a:r>
          </a:p>
        </p:txBody>
      </p:sp>
      <p:sp>
        <p:nvSpPr>
          <p:cNvPr id="88" name="淘宝网Chenying0907出品 113"/>
          <p:cNvSpPr txBox="1"/>
          <p:nvPr/>
        </p:nvSpPr>
        <p:spPr>
          <a:xfrm>
            <a:off x="5199821" y="1742054"/>
            <a:ext cx="1295885" cy="707886"/>
          </a:xfrm>
          <a:prstGeom prst="rect">
            <a:avLst/>
          </a:prstGeom>
          <a:noFill/>
        </p:spPr>
        <p:txBody>
          <a:bodyPr wrap="square" rtlCol="0">
            <a:spAutoFit/>
          </a:bodyPr>
          <a:lstStyle/>
          <a:p>
            <a:pPr algn="just"/>
            <a:r>
              <a:rPr lang="zh-CN" altLang="en-US" sz="1000" dirty="0">
                <a:solidFill>
                  <a:prstClr val="black">
                    <a:lumMod val="75000"/>
                    <a:lumOff val="25000"/>
                  </a:prstClr>
                </a:solidFill>
                <a:latin typeface="方正正纤黑简体" panose="02000000000000000000" pitchFamily="2" charset="-122"/>
                <a:ea typeface="方正正纤黑简体" panose="02000000000000000000" pitchFamily="2" charset="-122"/>
              </a:rPr>
              <a:t>单击添加详细文字说明，或复制文本黏贴自此右键只保留文字</a:t>
            </a:r>
          </a:p>
        </p:txBody>
      </p:sp>
      <p:pic>
        <p:nvPicPr>
          <p:cNvPr id="89" name="图片 88"/>
          <p:cNvPicPr>
            <a:picLocks noChangeAspect="1"/>
          </p:cNvPicPr>
          <p:nvPr/>
        </p:nvPicPr>
        <p:blipFill rotWithShape="1">
          <a:blip r:embed="rId2" cstate="screen">
            <a:grayscl/>
            <a:extLst>
              <a:ext uri="{BEBA8EAE-BF5A-486C-A8C5-ECC9F3942E4B}">
                <a14:imgProps xmlns:a14="http://schemas.microsoft.com/office/drawing/2010/main">
                  <a14:imgLayer r:embed="rId3">
                    <a14:imgEffect>
                      <a14:colorTemperature colorTemp="2000"/>
                    </a14:imgEffect>
                    <a14:imgEffect>
                      <a14:saturation sat="66000"/>
                    </a14:imgEffect>
                  </a14:imgLayer>
                </a14:imgProps>
              </a:ext>
              <a:ext uri="{28A0092B-C50C-407E-A947-70E740481C1C}">
                <a14:useLocalDpi xmlns:a14="http://schemas.microsoft.com/office/drawing/2010/main"/>
              </a:ext>
            </a:extLst>
          </a:blip>
          <a:srcRect/>
          <a:stretch/>
        </p:blipFill>
        <p:spPr>
          <a:xfrm rot="10800000" flipH="1">
            <a:off x="3575394" y="4875563"/>
            <a:ext cx="1726811" cy="209620"/>
          </a:xfrm>
          <a:prstGeom prst="rect">
            <a:avLst/>
          </a:prstGeom>
        </p:spPr>
      </p:pic>
    </p:spTree>
    <p:extLst>
      <p:ext uri="{BB962C8B-B14F-4D97-AF65-F5344CB8AC3E}">
        <p14:creationId xmlns:p14="http://schemas.microsoft.com/office/powerpoint/2010/main" val="3381209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89"/>
                                        </p:tgtEl>
                                        <p:attrNameLst>
                                          <p:attrName>style.visibility</p:attrName>
                                        </p:attrNameLst>
                                      </p:cBhvr>
                                      <p:to>
                                        <p:strVal val="visible"/>
                                      </p:to>
                                    </p:set>
                                    <p:animEffect transition="in" filter="wipe(up)">
                                      <p:cBhvr>
                                        <p:cTn id="7" dur="500"/>
                                        <p:tgtEl>
                                          <p:spTgt spid="89"/>
                                        </p:tgtEl>
                                      </p:cBhvr>
                                    </p:animEffect>
                                  </p:childTnLst>
                                </p:cTn>
                              </p:par>
                              <p:par>
                                <p:cTn id="8" presetID="22" presetClass="entr" presetSubtype="4" fill="hold" nodeType="withEffect">
                                  <p:stCondLst>
                                    <p:cond delay="250"/>
                                  </p:stCondLst>
                                  <p:childTnLst>
                                    <p:set>
                                      <p:cBhvr>
                                        <p:cTn id="9" dur="1" fill="hold">
                                          <p:stCondLst>
                                            <p:cond delay="0"/>
                                          </p:stCondLst>
                                        </p:cTn>
                                        <p:tgtEl>
                                          <p:spTgt spid="46"/>
                                        </p:tgtEl>
                                        <p:attrNameLst>
                                          <p:attrName>style.visibility</p:attrName>
                                        </p:attrNameLst>
                                      </p:cBhvr>
                                      <p:to>
                                        <p:strVal val="visible"/>
                                      </p:to>
                                    </p:set>
                                    <p:animEffect transition="in" filter="wipe(down)">
                                      <p:cBhvr>
                                        <p:cTn id="10" dur="500"/>
                                        <p:tgtEl>
                                          <p:spTgt spid="46"/>
                                        </p:tgtEl>
                                      </p:cBhvr>
                                    </p:animEffect>
                                  </p:childTnLst>
                                </p:cTn>
                              </p:par>
                            </p:childTnLst>
                          </p:cTn>
                        </p:par>
                        <p:par>
                          <p:cTn id="11" fill="hold">
                            <p:stCondLst>
                              <p:cond delay="750"/>
                            </p:stCondLst>
                            <p:childTnLst>
                              <p:par>
                                <p:cTn id="12" presetID="53" presetClass="entr" presetSubtype="16" fill="hold" nodeType="afterEffect">
                                  <p:stCondLst>
                                    <p:cond delay="0"/>
                                  </p:stCondLst>
                                  <p:childTnLst>
                                    <p:set>
                                      <p:cBhvr>
                                        <p:cTn id="13" dur="1" fill="hold">
                                          <p:stCondLst>
                                            <p:cond delay="0"/>
                                          </p:stCondLst>
                                        </p:cTn>
                                        <p:tgtEl>
                                          <p:spTgt spid="52"/>
                                        </p:tgtEl>
                                        <p:attrNameLst>
                                          <p:attrName>style.visibility</p:attrName>
                                        </p:attrNameLst>
                                      </p:cBhvr>
                                      <p:to>
                                        <p:strVal val="visible"/>
                                      </p:to>
                                    </p:set>
                                    <p:anim calcmode="lin" valueType="num">
                                      <p:cBhvr>
                                        <p:cTn id="14" dur="100" fill="hold"/>
                                        <p:tgtEl>
                                          <p:spTgt spid="52"/>
                                        </p:tgtEl>
                                        <p:attrNameLst>
                                          <p:attrName>ppt_w</p:attrName>
                                        </p:attrNameLst>
                                      </p:cBhvr>
                                      <p:tavLst>
                                        <p:tav tm="0">
                                          <p:val>
                                            <p:fltVal val="0"/>
                                          </p:val>
                                        </p:tav>
                                        <p:tav tm="100000">
                                          <p:val>
                                            <p:strVal val="#ppt_w"/>
                                          </p:val>
                                        </p:tav>
                                      </p:tavLst>
                                    </p:anim>
                                    <p:anim calcmode="lin" valueType="num">
                                      <p:cBhvr>
                                        <p:cTn id="15" dur="100" fill="hold"/>
                                        <p:tgtEl>
                                          <p:spTgt spid="52"/>
                                        </p:tgtEl>
                                        <p:attrNameLst>
                                          <p:attrName>ppt_h</p:attrName>
                                        </p:attrNameLst>
                                      </p:cBhvr>
                                      <p:tavLst>
                                        <p:tav tm="0">
                                          <p:val>
                                            <p:fltVal val="0"/>
                                          </p:val>
                                        </p:tav>
                                        <p:tav tm="100000">
                                          <p:val>
                                            <p:strVal val="#ppt_h"/>
                                          </p:val>
                                        </p:tav>
                                      </p:tavLst>
                                    </p:anim>
                                    <p:animEffect transition="in" filter="fade">
                                      <p:cBhvr>
                                        <p:cTn id="16" dur="100"/>
                                        <p:tgtEl>
                                          <p:spTgt spid="52"/>
                                        </p:tgtEl>
                                      </p:cBhvr>
                                    </p:animEffect>
                                  </p:childTnLst>
                                </p:cTn>
                              </p:par>
                              <p:par>
                                <p:cTn id="17" presetID="6" presetClass="emph" presetSubtype="0" fill="hold" nodeType="withEffect">
                                  <p:stCondLst>
                                    <p:cond delay="100"/>
                                  </p:stCondLst>
                                  <p:childTnLst>
                                    <p:animScale>
                                      <p:cBhvr>
                                        <p:cTn id="18" dur="100" fill="hold"/>
                                        <p:tgtEl>
                                          <p:spTgt spid="52"/>
                                        </p:tgtEl>
                                      </p:cBhvr>
                                      <p:by x="110000" y="110000"/>
                                    </p:animScale>
                                  </p:childTnLst>
                                </p:cTn>
                              </p:par>
                              <p:par>
                                <p:cTn id="19" presetID="6" presetClass="emph" presetSubtype="0" fill="hold" nodeType="withEffect">
                                  <p:stCondLst>
                                    <p:cond delay="200"/>
                                  </p:stCondLst>
                                  <p:childTnLst>
                                    <p:animScale>
                                      <p:cBhvr>
                                        <p:cTn id="20" dur="200" fill="hold"/>
                                        <p:tgtEl>
                                          <p:spTgt spid="52"/>
                                        </p:tgtEl>
                                      </p:cBhvr>
                                      <p:by x="90000" y="90000"/>
                                    </p:animScale>
                                  </p:childTnLst>
                                </p:cTn>
                              </p:par>
                              <p:par>
                                <p:cTn id="21" presetID="6" presetClass="emph" presetSubtype="0" fill="hold" nodeType="withEffect">
                                  <p:stCondLst>
                                    <p:cond delay="400"/>
                                  </p:stCondLst>
                                  <p:childTnLst>
                                    <p:animScale>
                                      <p:cBhvr>
                                        <p:cTn id="22" dur="100" fill="hold"/>
                                        <p:tgtEl>
                                          <p:spTgt spid="52"/>
                                        </p:tgtEl>
                                      </p:cBhvr>
                                      <p:by x="105000" y="105000"/>
                                    </p:animScale>
                                  </p:childTnLst>
                                </p:cTn>
                              </p:par>
                              <p:par>
                                <p:cTn id="23" presetID="6" presetClass="emph" presetSubtype="0" fill="hold" nodeType="withEffect">
                                  <p:stCondLst>
                                    <p:cond delay="500"/>
                                  </p:stCondLst>
                                  <p:childTnLst>
                                    <p:animScale>
                                      <p:cBhvr>
                                        <p:cTn id="24" dur="200" fill="hold"/>
                                        <p:tgtEl>
                                          <p:spTgt spid="52"/>
                                        </p:tgtEl>
                                      </p:cBhvr>
                                      <p:by x="95000" y="95000"/>
                                    </p:animScale>
                                  </p:childTnLst>
                                </p:cTn>
                              </p:par>
                            </p:childTnLst>
                          </p:cTn>
                        </p:par>
                        <p:par>
                          <p:cTn id="25" fill="hold">
                            <p:stCondLst>
                              <p:cond delay="1450"/>
                            </p:stCondLst>
                            <p:childTnLst>
                              <p:par>
                                <p:cTn id="26" presetID="53" presetClass="entr" presetSubtype="16" fill="hold" nodeType="afterEffect">
                                  <p:stCondLst>
                                    <p:cond delay="0"/>
                                  </p:stCondLst>
                                  <p:childTnLst>
                                    <p:set>
                                      <p:cBhvr>
                                        <p:cTn id="27" dur="1" fill="hold">
                                          <p:stCondLst>
                                            <p:cond delay="0"/>
                                          </p:stCondLst>
                                        </p:cTn>
                                        <p:tgtEl>
                                          <p:spTgt spid="67"/>
                                        </p:tgtEl>
                                        <p:attrNameLst>
                                          <p:attrName>style.visibility</p:attrName>
                                        </p:attrNameLst>
                                      </p:cBhvr>
                                      <p:to>
                                        <p:strVal val="visible"/>
                                      </p:to>
                                    </p:set>
                                    <p:anim calcmode="lin" valueType="num">
                                      <p:cBhvr>
                                        <p:cTn id="28" dur="100" fill="hold"/>
                                        <p:tgtEl>
                                          <p:spTgt spid="67"/>
                                        </p:tgtEl>
                                        <p:attrNameLst>
                                          <p:attrName>ppt_w</p:attrName>
                                        </p:attrNameLst>
                                      </p:cBhvr>
                                      <p:tavLst>
                                        <p:tav tm="0">
                                          <p:val>
                                            <p:fltVal val="0"/>
                                          </p:val>
                                        </p:tav>
                                        <p:tav tm="100000">
                                          <p:val>
                                            <p:strVal val="#ppt_w"/>
                                          </p:val>
                                        </p:tav>
                                      </p:tavLst>
                                    </p:anim>
                                    <p:anim calcmode="lin" valueType="num">
                                      <p:cBhvr>
                                        <p:cTn id="29" dur="100" fill="hold"/>
                                        <p:tgtEl>
                                          <p:spTgt spid="67"/>
                                        </p:tgtEl>
                                        <p:attrNameLst>
                                          <p:attrName>ppt_h</p:attrName>
                                        </p:attrNameLst>
                                      </p:cBhvr>
                                      <p:tavLst>
                                        <p:tav tm="0">
                                          <p:val>
                                            <p:fltVal val="0"/>
                                          </p:val>
                                        </p:tav>
                                        <p:tav tm="100000">
                                          <p:val>
                                            <p:strVal val="#ppt_h"/>
                                          </p:val>
                                        </p:tav>
                                      </p:tavLst>
                                    </p:anim>
                                    <p:animEffect transition="in" filter="fade">
                                      <p:cBhvr>
                                        <p:cTn id="30" dur="100"/>
                                        <p:tgtEl>
                                          <p:spTgt spid="67"/>
                                        </p:tgtEl>
                                      </p:cBhvr>
                                    </p:animEffect>
                                  </p:childTnLst>
                                </p:cTn>
                              </p:par>
                              <p:par>
                                <p:cTn id="31" presetID="6" presetClass="emph" presetSubtype="0" fill="hold" nodeType="withEffect">
                                  <p:stCondLst>
                                    <p:cond delay="100"/>
                                  </p:stCondLst>
                                  <p:childTnLst>
                                    <p:animScale>
                                      <p:cBhvr>
                                        <p:cTn id="32" dur="100" fill="hold"/>
                                        <p:tgtEl>
                                          <p:spTgt spid="67"/>
                                        </p:tgtEl>
                                      </p:cBhvr>
                                      <p:by x="110000" y="110000"/>
                                    </p:animScale>
                                  </p:childTnLst>
                                </p:cTn>
                              </p:par>
                              <p:par>
                                <p:cTn id="33" presetID="6" presetClass="emph" presetSubtype="0" fill="hold" nodeType="withEffect">
                                  <p:stCondLst>
                                    <p:cond delay="200"/>
                                  </p:stCondLst>
                                  <p:childTnLst>
                                    <p:animScale>
                                      <p:cBhvr>
                                        <p:cTn id="34" dur="200" fill="hold"/>
                                        <p:tgtEl>
                                          <p:spTgt spid="67"/>
                                        </p:tgtEl>
                                      </p:cBhvr>
                                      <p:by x="90000" y="90000"/>
                                    </p:animScale>
                                  </p:childTnLst>
                                </p:cTn>
                              </p:par>
                              <p:par>
                                <p:cTn id="35" presetID="6" presetClass="emph" presetSubtype="0" fill="hold" nodeType="withEffect">
                                  <p:stCondLst>
                                    <p:cond delay="400"/>
                                  </p:stCondLst>
                                  <p:childTnLst>
                                    <p:animScale>
                                      <p:cBhvr>
                                        <p:cTn id="36" dur="100" fill="hold"/>
                                        <p:tgtEl>
                                          <p:spTgt spid="67"/>
                                        </p:tgtEl>
                                      </p:cBhvr>
                                      <p:by x="105000" y="105000"/>
                                    </p:animScale>
                                  </p:childTnLst>
                                </p:cTn>
                              </p:par>
                              <p:par>
                                <p:cTn id="37" presetID="6" presetClass="emph" presetSubtype="0" fill="hold" nodeType="withEffect">
                                  <p:stCondLst>
                                    <p:cond delay="500"/>
                                  </p:stCondLst>
                                  <p:childTnLst>
                                    <p:animScale>
                                      <p:cBhvr>
                                        <p:cTn id="38" dur="200" fill="hold"/>
                                        <p:tgtEl>
                                          <p:spTgt spid="67"/>
                                        </p:tgtEl>
                                      </p:cBhvr>
                                      <p:by x="95000" y="95000"/>
                                    </p:animScale>
                                  </p:childTnLst>
                                </p:cTn>
                              </p:par>
                            </p:childTnLst>
                          </p:cTn>
                        </p:par>
                        <p:par>
                          <p:cTn id="39" fill="hold">
                            <p:stCondLst>
                              <p:cond delay="2150"/>
                            </p:stCondLst>
                            <p:childTnLst>
                              <p:par>
                                <p:cTn id="40" presetID="53" presetClass="entr" presetSubtype="16" fill="hold" nodeType="afterEffect">
                                  <p:stCondLst>
                                    <p:cond delay="0"/>
                                  </p:stCondLst>
                                  <p:childTnLst>
                                    <p:set>
                                      <p:cBhvr>
                                        <p:cTn id="41" dur="1" fill="hold">
                                          <p:stCondLst>
                                            <p:cond delay="0"/>
                                          </p:stCondLst>
                                        </p:cTn>
                                        <p:tgtEl>
                                          <p:spTgt spid="57"/>
                                        </p:tgtEl>
                                        <p:attrNameLst>
                                          <p:attrName>style.visibility</p:attrName>
                                        </p:attrNameLst>
                                      </p:cBhvr>
                                      <p:to>
                                        <p:strVal val="visible"/>
                                      </p:to>
                                    </p:set>
                                    <p:anim calcmode="lin" valueType="num">
                                      <p:cBhvr>
                                        <p:cTn id="42" dur="100" fill="hold"/>
                                        <p:tgtEl>
                                          <p:spTgt spid="57"/>
                                        </p:tgtEl>
                                        <p:attrNameLst>
                                          <p:attrName>ppt_w</p:attrName>
                                        </p:attrNameLst>
                                      </p:cBhvr>
                                      <p:tavLst>
                                        <p:tav tm="0">
                                          <p:val>
                                            <p:fltVal val="0"/>
                                          </p:val>
                                        </p:tav>
                                        <p:tav tm="100000">
                                          <p:val>
                                            <p:strVal val="#ppt_w"/>
                                          </p:val>
                                        </p:tav>
                                      </p:tavLst>
                                    </p:anim>
                                    <p:anim calcmode="lin" valueType="num">
                                      <p:cBhvr>
                                        <p:cTn id="43" dur="100" fill="hold"/>
                                        <p:tgtEl>
                                          <p:spTgt spid="57"/>
                                        </p:tgtEl>
                                        <p:attrNameLst>
                                          <p:attrName>ppt_h</p:attrName>
                                        </p:attrNameLst>
                                      </p:cBhvr>
                                      <p:tavLst>
                                        <p:tav tm="0">
                                          <p:val>
                                            <p:fltVal val="0"/>
                                          </p:val>
                                        </p:tav>
                                        <p:tav tm="100000">
                                          <p:val>
                                            <p:strVal val="#ppt_h"/>
                                          </p:val>
                                        </p:tav>
                                      </p:tavLst>
                                    </p:anim>
                                    <p:animEffect transition="in" filter="fade">
                                      <p:cBhvr>
                                        <p:cTn id="44" dur="100"/>
                                        <p:tgtEl>
                                          <p:spTgt spid="57"/>
                                        </p:tgtEl>
                                      </p:cBhvr>
                                    </p:animEffect>
                                  </p:childTnLst>
                                </p:cTn>
                              </p:par>
                              <p:par>
                                <p:cTn id="45" presetID="6" presetClass="emph" presetSubtype="0" fill="hold" nodeType="withEffect">
                                  <p:stCondLst>
                                    <p:cond delay="100"/>
                                  </p:stCondLst>
                                  <p:childTnLst>
                                    <p:animScale>
                                      <p:cBhvr>
                                        <p:cTn id="46" dur="100" fill="hold"/>
                                        <p:tgtEl>
                                          <p:spTgt spid="57"/>
                                        </p:tgtEl>
                                      </p:cBhvr>
                                      <p:by x="110000" y="110000"/>
                                    </p:animScale>
                                  </p:childTnLst>
                                </p:cTn>
                              </p:par>
                              <p:par>
                                <p:cTn id="47" presetID="6" presetClass="emph" presetSubtype="0" fill="hold" nodeType="withEffect">
                                  <p:stCondLst>
                                    <p:cond delay="200"/>
                                  </p:stCondLst>
                                  <p:childTnLst>
                                    <p:animScale>
                                      <p:cBhvr>
                                        <p:cTn id="48" dur="200" fill="hold"/>
                                        <p:tgtEl>
                                          <p:spTgt spid="57"/>
                                        </p:tgtEl>
                                      </p:cBhvr>
                                      <p:by x="90000" y="90000"/>
                                    </p:animScale>
                                  </p:childTnLst>
                                </p:cTn>
                              </p:par>
                              <p:par>
                                <p:cTn id="49" presetID="6" presetClass="emph" presetSubtype="0" fill="hold" nodeType="withEffect">
                                  <p:stCondLst>
                                    <p:cond delay="400"/>
                                  </p:stCondLst>
                                  <p:childTnLst>
                                    <p:animScale>
                                      <p:cBhvr>
                                        <p:cTn id="50" dur="100" fill="hold"/>
                                        <p:tgtEl>
                                          <p:spTgt spid="57"/>
                                        </p:tgtEl>
                                      </p:cBhvr>
                                      <p:by x="105000" y="105000"/>
                                    </p:animScale>
                                  </p:childTnLst>
                                </p:cTn>
                              </p:par>
                              <p:par>
                                <p:cTn id="51" presetID="6" presetClass="emph" presetSubtype="0" fill="hold" nodeType="withEffect">
                                  <p:stCondLst>
                                    <p:cond delay="500"/>
                                  </p:stCondLst>
                                  <p:childTnLst>
                                    <p:animScale>
                                      <p:cBhvr>
                                        <p:cTn id="52" dur="200" fill="hold"/>
                                        <p:tgtEl>
                                          <p:spTgt spid="57"/>
                                        </p:tgtEl>
                                      </p:cBhvr>
                                      <p:by x="95000" y="95000"/>
                                    </p:animScale>
                                  </p:childTnLst>
                                </p:cTn>
                              </p:par>
                            </p:childTnLst>
                          </p:cTn>
                        </p:par>
                        <p:par>
                          <p:cTn id="53" fill="hold">
                            <p:stCondLst>
                              <p:cond delay="2850"/>
                            </p:stCondLst>
                            <p:childTnLst>
                              <p:par>
                                <p:cTn id="54" presetID="53" presetClass="entr" presetSubtype="16" fill="hold" nodeType="afterEffect">
                                  <p:stCondLst>
                                    <p:cond delay="0"/>
                                  </p:stCondLst>
                                  <p:childTnLst>
                                    <p:set>
                                      <p:cBhvr>
                                        <p:cTn id="55" dur="1" fill="hold">
                                          <p:stCondLst>
                                            <p:cond delay="0"/>
                                          </p:stCondLst>
                                        </p:cTn>
                                        <p:tgtEl>
                                          <p:spTgt spid="62"/>
                                        </p:tgtEl>
                                        <p:attrNameLst>
                                          <p:attrName>style.visibility</p:attrName>
                                        </p:attrNameLst>
                                      </p:cBhvr>
                                      <p:to>
                                        <p:strVal val="visible"/>
                                      </p:to>
                                    </p:set>
                                    <p:anim calcmode="lin" valueType="num">
                                      <p:cBhvr>
                                        <p:cTn id="56" dur="100" fill="hold"/>
                                        <p:tgtEl>
                                          <p:spTgt spid="62"/>
                                        </p:tgtEl>
                                        <p:attrNameLst>
                                          <p:attrName>ppt_w</p:attrName>
                                        </p:attrNameLst>
                                      </p:cBhvr>
                                      <p:tavLst>
                                        <p:tav tm="0">
                                          <p:val>
                                            <p:fltVal val="0"/>
                                          </p:val>
                                        </p:tav>
                                        <p:tav tm="100000">
                                          <p:val>
                                            <p:strVal val="#ppt_w"/>
                                          </p:val>
                                        </p:tav>
                                      </p:tavLst>
                                    </p:anim>
                                    <p:anim calcmode="lin" valueType="num">
                                      <p:cBhvr>
                                        <p:cTn id="57" dur="100" fill="hold"/>
                                        <p:tgtEl>
                                          <p:spTgt spid="62"/>
                                        </p:tgtEl>
                                        <p:attrNameLst>
                                          <p:attrName>ppt_h</p:attrName>
                                        </p:attrNameLst>
                                      </p:cBhvr>
                                      <p:tavLst>
                                        <p:tav tm="0">
                                          <p:val>
                                            <p:fltVal val="0"/>
                                          </p:val>
                                        </p:tav>
                                        <p:tav tm="100000">
                                          <p:val>
                                            <p:strVal val="#ppt_h"/>
                                          </p:val>
                                        </p:tav>
                                      </p:tavLst>
                                    </p:anim>
                                    <p:animEffect transition="in" filter="fade">
                                      <p:cBhvr>
                                        <p:cTn id="58" dur="100"/>
                                        <p:tgtEl>
                                          <p:spTgt spid="62"/>
                                        </p:tgtEl>
                                      </p:cBhvr>
                                    </p:animEffect>
                                  </p:childTnLst>
                                </p:cTn>
                              </p:par>
                              <p:par>
                                <p:cTn id="59" presetID="6" presetClass="emph" presetSubtype="0" fill="hold" nodeType="withEffect">
                                  <p:stCondLst>
                                    <p:cond delay="100"/>
                                  </p:stCondLst>
                                  <p:childTnLst>
                                    <p:animScale>
                                      <p:cBhvr>
                                        <p:cTn id="60" dur="100" fill="hold"/>
                                        <p:tgtEl>
                                          <p:spTgt spid="62"/>
                                        </p:tgtEl>
                                      </p:cBhvr>
                                      <p:by x="110000" y="110000"/>
                                    </p:animScale>
                                  </p:childTnLst>
                                </p:cTn>
                              </p:par>
                              <p:par>
                                <p:cTn id="61" presetID="6" presetClass="emph" presetSubtype="0" fill="hold" nodeType="withEffect">
                                  <p:stCondLst>
                                    <p:cond delay="200"/>
                                  </p:stCondLst>
                                  <p:childTnLst>
                                    <p:animScale>
                                      <p:cBhvr>
                                        <p:cTn id="62" dur="200" fill="hold"/>
                                        <p:tgtEl>
                                          <p:spTgt spid="62"/>
                                        </p:tgtEl>
                                      </p:cBhvr>
                                      <p:by x="90000" y="90000"/>
                                    </p:animScale>
                                  </p:childTnLst>
                                </p:cTn>
                              </p:par>
                              <p:par>
                                <p:cTn id="63" presetID="6" presetClass="emph" presetSubtype="0" fill="hold" nodeType="withEffect">
                                  <p:stCondLst>
                                    <p:cond delay="400"/>
                                  </p:stCondLst>
                                  <p:childTnLst>
                                    <p:animScale>
                                      <p:cBhvr>
                                        <p:cTn id="64" dur="100" fill="hold"/>
                                        <p:tgtEl>
                                          <p:spTgt spid="62"/>
                                        </p:tgtEl>
                                      </p:cBhvr>
                                      <p:by x="105000" y="105000"/>
                                    </p:animScale>
                                  </p:childTnLst>
                                </p:cTn>
                              </p:par>
                              <p:par>
                                <p:cTn id="65" presetID="6" presetClass="emph" presetSubtype="0" fill="hold" nodeType="withEffect">
                                  <p:stCondLst>
                                    <p:cond delay="500"/>
                                  </p:stCondLst>
                                  <p:childTnLst>
                                    <p:animScale>
                                      <p:cBhvr>
                                        <p:cTn id="66" dur="200" fill="hold"/>
                                        <p:tgtEl>
                                          <p:spTgt spid="62"/>
                                        </p:tgtEl>
                                      </p:cBhvr>
                                      <p:by x="95000" y="95000"/>
                                    </p:animScale>
                                  </p:childTnLst>
                                </p:cTn>
                              </p:par>
                            </p:childTnLst>
                          </p:cTn>
                        </p:par>
                        <p:par>
                          <p:cTn id="67" fill="hold">
                            <p:stCondLst>
                              <p:cond delay="3550"/>
                            </p:stCondLst>
                            <p:childTnLst>
                              <p:par>
                                <p:cTn id="68" presetID="53" presetClass="entr" presetSubtype="16" fill="hold" nodeType="afterEffect">
                                  <p:stCondLst>
                                    <p:cond delay="0"/>
                                  </p:stCondLst>
                                  <p:childTnLst>
                                    <p:set>
                                      <p:cBhvr>
                                        <p:cTn id="69" dur="1" fill="hold">
                                          <p:stCondLst>
                                            <p:cond delay="0"/>
                                          </p:stCondLst>
                                        </p:cTn>
                                        <p:tgtEl>
                                          <p:spTgt spid="72"/>
                                        </p:tgtEl>
                                        <p:attrNameLst>
                                          <p:attrName>style.visibility</p:attrName>
                                        </p:attrNameLst>
                                      </p:cBhvr>
                                      <p:to>
                                        <p:strVal val="visible"/>
                                      </p:to>
                                    </p:set>
                                    <p:anim calcmode="lin" valueType="num">
                                      <p:cBhvr>
                                        <p:cTn id="70" dur="100" fill="hold"/>
                                        <p:tgtEl>
                                          <p:spTgt spid="72"/>
                                        </p:tgtEl>
                                        <p:attrNameLst>
                                          <p:attrName>ppt_w</p:attrName>
                                        </p:attrNameLst>
                                      </p:cBhvr>
                                      <p:tavLst>
                                        <p:tav tm="0">
                                          <p:val>
                                            <p:fltVal val="0"/>
                                          </p:val>
                                        </p:tav>
                                        <p:tav tm="100000">
                                          <p:val>
                                            <p:strVal val="#ppt_w"/>
                                          </p:val>
                                        </p:tav>
                                      </p:tavLst>
                                    </p:anim>
                                    <p:anim calcmode="lin" valueType="num">
                                      <p:cBhvr>
                                        <p:cTn id="71" dur="100" fill="hold"/>
                                        <p:tgtEl>
                                          <p:spTgt spid="72"/>
                                        </p:tgtEl>
                                        <p:attrNameLst>
                                          <p:attrName>ppt_h</p:attrName>
                                        </p:attrNameLst>
                                      </p:cBhvr>
                                      <p:tavLst>
                                        <p:tav tm="0">
                                          <p:val>
                                            <p:fltVal val="0"/>
                                          </p:val>
                                        </p:tav>
                                        <p:tav tm="100000">
                                          <p:val>
                                            <p:strVal val="#ppt_h"/>
                                          </p:val>
                                        </p:tav>
                                      </p:tavLst>
                                    </p:anim>
                                    <p:animEffect transition="in" filter="fade">
                                      <p:cBhvr>
                                        <p:cTn id="72" dur="100"/>
                                        <p:tgtEl>
                                          <p:spTgt spid="72"/>
                                        </p:tgtEl>
                                      </p:cBhvr>
                                    </p:animEffect>
                                  </p:childTnLst>
                                </p:cTn>
                              </p:par>
                              <p:par>
                                <p:cTn id="73" presetID="6" presetClass="emph" presetSubtype="0" fill="hold" nodeType="withEffect">
                                  <p:stCondLst>
                                    <p:cond delay="100"/>
                                  </p:stCondLst>
                                  <p:childTnLst>
                                    <p:animScale>
                                      <p:cBhvr>
                                        <p:cTn id="74" dur="100" fill="hold"/>
                                        <p:tgtEl>
                                          <p:spTgt spid="72"/>
                                        </p:tgtEl>
                                      </p:cBhvr>
                                      <p:by x="110000" y="110000"/>
                                    </p:animScale>
                                  </p:childTnLst>
                                </p:cTn>
                              </p:par>
                              <p:par>
                                <p:cTn id="75" presetID="6" presetClass="emph" presetSubtype="0" fill="hold" nodeType="withEffect">
                                  <p:stCondLst>
                                    <p:cond delay="200"/>
                                  </p:stCondLst>
                                  <p:childTnLst>
                                    <p:animScale>
                                      <p:cBhvr>
                                        <p:cTn id="76" dur="200" fill="hold"/>
                                        <p:tgtEl>
                                          <p:spTgt spid="72"/>
                                        </p:tgtEl>
                                      </p:cBhvr>
                                      <p:by x="90000" y="90000"/>
                                    </p:animScale>
                                  </p:childTnLst>
                                </p:cTn>
                              </p:par>
                              <p:par>
                                <p:cTn id="77" presetID="6" presetClass="emph" presetSubtype="0" fill="hold" nodeType="withEffect">
                                  <p:stCondLst>
                                    <p:cond delay="400"/>
                                  </p:stCondLst>
                                  <p:childTnLst>
                                    <p:animScale>
                                      <p:cBhvr>
                                        <p:cTn id="78" dur="100" fill="hold"/>
                                        <p:tgtEl>
                                          <p:spTgt spid="72"/>
                                        </p:tgtEl>
                                      </p:cBhvr>
                                      <p:by x="105000" y="105000"/>
                                    </p:animScale>
                                  </p:childTnLst>
                                </p:cTn>
                              </p:par>
                              <p:par>
                                <p:cTn id="79" presetID="6" presetClass="emph" presetSubtype="0" fill="hold" nodeType="withEffect">
                                  <p:stCondLst>
                                    <p:cond delay="500"/>
                                  </p:stCondLst>
                                  <p:childTnLst>
                                    <p:animScale>
                                      <p:cBhvr>
                                        <p:cTn id="80" dur="200" fill="hold"/>
                                        <p:tgtEl>
                                          <p:spTgt spid="72"/>
                                        </p:tgtEl>
                                      </p:cBhvr>
                                      <p:by x="95000" y="95000"/>
                                    </p:animScale>
                                  </p:childTnLst>
                                </p:cTn>
                              </p:par>
                            </p:childTnLst>
                          </p:cTn>
                        </p:par>
                        <p:par>
                          <p:cTn id="81" fill="hold">
                            <p:stCondLst>
                              <p:cond delay="4250"/>
                            </p:stCondLst>
                            <p:childTnLst>
                              <p:par>
                                <p:cTn id="82" presetID="22" presetClass="entr" presetSubtype="2" fill="hold" grpId="0" nodeType="afterEffect">
                                  <p:stCondLst>
                                    <p:cond delay="0"/>
                                  </p:stCondLst>
                                  <p:childTnLst>
                                    <p:set>
                                      <p:cBhvr>
                                        <p:cTn id="83" dur="1" fill="hold">
                                          <p:stCondLst>
                                            <p:cond delay="0"/>
                                          </p:stCondLst>
                                        </p:cTn>
                                        <p:tgtEl>
                                          <p:spTgt spid="82"/>
                                        </p:tgtEl>
                                        <p:attrNameLst>
                                          <p:attrName>style.visibility</p:attrName>
                                        </p:attrNameLst>
                                      </p:cBhvr>
                                      <p:to>
                                        <p:strVal val="visible"/>
                                      </p:to>
                                    </p:set>
                                    <p:animEffect transition="in" filter="wipe(right)">
                                      <p:cBhvr>
                                        <p:cTn id="84" dur="500"/>
                                        <p:tgtEl>
                                          <p:spTgt spid="82"/>
                                        </p:tgtEl>
                                      </p:cBhvr>
                                    </p:animEffect>
                                  </p:childTnLst>
                                </p:cTn>
                              </p:par>
                              <p:par>
                                <p:cTn id="85" presetID="22" presetClass="entr" presetSubtype="2" fill="hold" grpId="0" nodeType="withEffect">
                                  <p:stCondLst>
                                    <p:cond delay="0"/>
                                  </p:stCondLst>
                                  <p:childTnLst>
                                    <p:set>
                                      <p:cBhvr>
                                        <p:cTn id="86" dur="1" fill="hold">
                                          <p:stCondLst>
                                            <p:cond delay="0"/>
                                          </p:stCondLst>
                                        </p:cTn>
                                        <p:tgtEl>
                                          <p:spTgt spid="83"/>
                                        </p:tgtEl>
                                        <p:attrNameLst>
                                          <p:attrName>style.visibility</p:attrName>
                                        </p:attrNameLst>
                                      </p:cBhvr>
                                      <p:to>
                                        <p:strVal val="visible"/>
                                      </p:to>
                                    </p:set>
                                    <p:animEffect transition="in" filter="wipe(right)">
                                      <p:cBhvr>
                                        <p:cTn id="87" dur="500"/>
                                        <p:tgtEl>
                                          <p:spTgt spid="83"/>
                                        </p:tgtEl>
                                      </p:cBhvr>
                                    </p:animEffect>
                                  </p:childTnLst>
                                </p:cTn>
                              </p:par>
                              <p:par>
                                <p:cTn id="88" presetID="22" presetClass="entr" presetSubtype="2" fill="hold" grpId="0" nodeType="withEffect">
                                  <p:stCondLst>
                                    <p:cond delay="0"/>
                                  </p:stCondLst>
                                  <p:childTnLst>
                                    <p:set>
                                      <p:cBhvr>
                                        <p:cTn id="89" dur="1" fill="hold">
                                          <p:stCondLst>
                                            <p:cond delay="0"/>
                                          </p:stCondLst>
                                        </p:cTn>
                                        <p:tgtEl>
                                          <p:spTgt spid="84"/>
                                        </p:tgtEl>
                                        <p:attrNameLst>
                                          <p:attrName>style.visibility</p:attrName>
                                        </p:attrNameLst>
                                      </p:cBhvr>
                                      <p:to>
                                        <p:strVal val="visible"/>
                                      </p:to>
                                    </p:set>
                                    <p:animEffect transition="in" filter="wipe(right)">
                                      <p:cBhvr>
                                        <p:cTn id="90" dur="500"/>
                                        <p:tgtEl>
                                          <p:spTgt spid="84"/>
                                        </p:tgtEl>
                                      </p:cBhvr>
                                    </p:animEffect>
                                  </p:childTnLst>
                                </p:cTn>
                              </p:par>
                              <p:par>
                                <p:cTn id="91" presetID="22" presetClass="entr" presetSubtype="2" fill="hold" grpId="0" nodeType="withEffect">
                                  <p:stCondLst>
                                    <p:cond delay="0"/>
                                  </p:stCondLst>
                                  <p:childTnLst>
                                    <p:set>
                                      <p:cBhvr>
                                        <p:cTn id="92" dur="1" fill="hold">
                                          <p:stCondLst>
                                            <p:cond delay="0"/>
                                          </p:stCondLst>
                                        </p:cTn>
                                        <p:tgtEl>
                                          <p:spTgt spid="85"/>
                                        </p:tgtEl>
                                        <p:attrNameLst>
                                          <p:attrName>style.visibility</p:attrName>
                                        </p:attrNameLst>
                                      </p:cBhvr>
                                      <p:to>
                                        <p:strVal val="visible"/>
                                      </p:to>
                                    </p:set>
                                    <p:animEffect transition="in" filter="wipe(right)">
                                      <p:cBhvr>
                                        <p:cTn id="93" dur="500"/>
                                        <p:tgtEl>
                                          <p:spTgt spid="85"/>
                                        </p:tgtEl>
                                      </p:cBhvr>
                                    </p:animEffect>
                                  </p:childTnLst>
                                </p:cTn>
                              </p:par>
                              <p:par>
                                <p:cTn id="94" presetID="22" presetClass="entr" presetSubtype="8" fill="hold" grpId="0" nodeType="withEffect">
                                  <p:stCondLst>
                                    <p:cond delay="0"/>
                                  </p:stCondLst>
                                  <p:childTnLst>
                                    <p:set>
                                      <p:cBhvr>
                                        <p:cTn id="95" dur="1" fill="hold">
                                          <p:stCondLst>
                                            <p:cond delay="0"/>
                                          </p:stCondLst>
                                        </p:cTn>
                                        <p:tgtEl>
                                          <p:spTgt spid="79"/>
                                        </p:tgtEl>
                                        <p:attrNameLst>
                                          <p:attrName>style.visibility</p:attrName>
                                        </p:attrNameLst>
                                      </p:cBhvr>
                                      <p:to>
                                        <p:strVal val="visible"/>
                                      </p:to>
                                    </p:set>
                                    <p:animEffect transition="in" filter="wipe(left)">
                                      <p:cBhvr>
                                        <p:cTn id="96" dur="500"/>
                                        <p:tgtEl>
                                          <p:spTgt spid="79"/>
                                        </p:tgtEl>
                                      </p:cBhvr>
                                    </p:animEffect>
                                  </p:childTnLst>
                                </p:cTn>
                              </p:par>
                              <p:par>
                                <p:cTn id="97" presetID="22" presetClass="entr" presetSubtype="8" fill="hold" grpId="0" nodeType="withEffect">
                                  <p:stCondLst>
                                    <p:cond delay="0"/>
                                  </p:stCondLst>
                                  <p:childTnLst>
                                    <p:set>
                                      <p:cBhvr>
                                        <p:cTn id="98" dur="1" fill="hold">
                                          <p:stCondLst>
                                            <p:cond delay="0"/>
                                          </p:stCondLst>
                                        </p:cTn>
                                        <p:tgtEl>
                                          <p:spTgt spid="88"/>
                                        </p:tgtEl>
                                        <p:attrNameLst>
                                          <p:attrName>style.visibility</p:attrName>
                                        </p:attrNameLst>
                                      </p:cBhvr>
                                      <p:to>
                                        <p:strVal val="visible"/>
                                      </p:to>
                                    </p:set>
                                    <p:animEffect transition="in" filter="wipe(left)">
                                      <p:cBhvr>
                                        <p:cTn id="99" dur="500"/>
                                        <p:tgtEl>
                                          <p:spTgt spid="88"/>
                                        </p:tgtEl>
                                      </p:cBhvr>
                                    </p:animEffect>
                                  </p:childTnLst>
                                </p:cTn>
                              </p:par>
                              <p:par>
                                <p:cTn id="100" presetID="22" presetClass="entr" presetSubtype="8" fill="hold" grpId="0" nodeType="withEffect">
                                  <p:stCondLst>
                                    <p:cond delay="0"/>
                                  </p:stCondLst>
                                  <p:childTnLst>
                                    <p:set>
                                      <p:cBhvr>
                                        <p:cTn id="101" dur="1" fill="hold">
                                          <p:stCondLst>
                                            <p:cond delay="0"/>
                                          </p:stCondLst>
                                        </p:cTn>
                                        <p:tgtEl>
                                          <p:spTgt spid="80"/>
                                        </p:tgtEl>
                                        <p:attrNameLst>
                                          <p:attrName>style.visibility</p:attrName>
                                        </p:attrNameLst>
                                      </p:cBhvr>
                                      <p:to>
                                        <p:strVal val="visible"/>
                                      </p:to>
                                    </p:set>
                                    <p:animEffect transition="in" filter="wipe(left)">
                                      <p:cBhvr>
                                        <p:cTn id="102" dur="500"/>
                                        <p:tgtEl>
                                          <p:spTgt spid="80"/>
                                        </p:tgtEl>
                                      </p:cBhvr>
                                    </p:animEffect>
                                  </p:childTnLst>
                                </p:cTn>
                              </p:par>
                              <p:par>
                                <p:cTn id="103" presetID="22" presetClass="entr" presetSubtype="8" fill="hold" grpId="0" nodeType="withEffect">
                                  <p:stCondLst>
                                    <p:cond delay="0"/>
                                  </p:stCondLst>
                                  <p:childTnLst>
                                    <p:set>
                                      <p:cBhvr>
                                        <p:cTn id="104" dur="1" fill="hold">
                                          <p:stCondLst>
                                            <p:cond delay="0"/>
                                          </p:stCondLst>
                                        </p:cTn>
                                        <p:tgtEl>
                                          <p:spTgt spid="86"/>
                                        </p:tgtEl>
                                        <p:attrNameLst>
                                          <p:attrName>style.visibility</p:attrName>
                                        </p:attrNameLst>
                                      </p:cBhvr>
                                      <p:to>
                                        <p:strVal val="visible"/>
                                      </p:to>
                                    </p:set>
                                    <p:animEffect transition="in" filter="wipe(left)">
                                      <p:cBhvr>
                                        <p:cTn id="105" dur="500"/>
                                        <p:tgtEl>
                                          <p:spTgt spid="86"/>
                                        </p:tgtEl>
                                      </p:cBhvr>
                                    </p:animEffect>
                                  </p:childTnLst>
                                </p:cTn>
                              </p:par>
                              <p:par>
                                <p:cTn id="106" presetID="22" presetClass="entr" presetSubtype="8" fill="hold" grpId="0" nodeType="withEffect">
                                  <p:stCondLst>
                                    <p:cond delay="0"/>
                                  </p:stCondLst>
                                  <p:childTnLst>
                                    <p:set>
                                      <p:cBhvr>
                                        <p:cTn id="107" dur="1" fill="hold">
                                          <p:stCondLst>
                                            <p:cond delay="0"/>
                                          </p:stCondLst>
                                        </p:cTn>
                                        <p:tgtEl>
                                          <p:spTgt spid="81"/>
                                        </p:tgtEl>
                                        <p:attrNameLst>
                                          <p:attrName>style.visibility</p:attrName>
                                        </p:attrNameLst>
                                      </p:cBhvr>
                                      <p:to>
                                        <p:strVal val="visible"/>
                                      </p:to>
                                    </p:set>
                                    <p:animEffect transition="in" filter="wipe(left)">
                                      <p:cBhvr>
                                        <p:cTn id="108" dur="500"/>
                                        <p:tgtEl>
                                          <p:spTgt spid="81"/>
                                        </p:tgtEl>
                                      </p:cBhvr>
                                    </p:animEffect>
                                  </p:childTnLst>
                                </p:cTn>
                              </p:par>
                              <p:par>
                                <p:cTn id="109" presetID="22" presetClass="entr" presetSubtype="8" fill="hold" grpId="0" nodeType="withEffect">
                                  <p:stCondLst>
                                    <p:cond delay="0"/>
                                  </p:stCondLst>
                                  <p:childTnLst>
                                    <p:set>
                                      <p:cBhvr>
                                        <p:cTn id="110" dur="1" fill="hold">
                                          <p:stCondLst>
                                            <p:cond delay="0"/>
                                          </p:stCondLst>
                                        </p:cTn>
                                        <p:tgtEl>
                                          <p:spTgt spid="87"/>
                                        </p:tgtEl>
                                        <p:attrNameLst>
                                          <p:attrName>style.visibility</p:attrName>
                                        </p:attrNameLst>
                                      </p:cBhvr>
                                      <p:to>
                                        <p:strVal val="visible"/>
                                      </p:to>
                                    </p:set>
                                    <p:animEffect transition="in" filter="wipe(left)">
                                      <p:cBhvr>
                                        <p:cTn id="111"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p:bldP spid="80" grpId="0"/>
      <p:bldP spid="81" grpId="0"/>
      <p:bldP spid="82" grpId="0"/>
      <p:bldP spid="83" grpId="0"/>
      <p:bldP spid="84" grpId="0"/>
      <p:bldP spid="85" grpId="0"/>
      <p:bldP spid="86" grpId="0"/>
      <p:bldP spid="87" grpId="0"/>
      <p:bldP spid="8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3" name="淘宝网Chenying0907出品 1"/>
          <p:cNvGrpSpPr/>
          <p:nvPr/>
        </p:nvGrpSpPr>
        <p:grpSpPr>
          <a:xfrm>
            <a:off x="2700114" y="2201948"/>
            <a:ext cx="2266421" cy="3243276"/>
            <a:chOff x="3397589" y="2327219"/>
            <a:chExt cx="3020977" cy="4324618"/>
          </a:xfrm>
        </p:grpSpPr>
        <p:sp>
          <p:nvSpPr>
            <p:cNvPr id="114" name="淘宝网Chenying0907出品 159"/>
            <p:cNvSpPr/>
            <p:nvPr/>
          </p:nvSpPr>
          <p:spPr>
            <a:xfrm rot="1980000">
              <a:off x="3397589" y="5487147"/>
              <a:ext cx="3020977" cy="1164690"/>
            </a:xfrm>
            <a:custGeom>
              <a:avLst/>
              <a:gdLst>
                <a:gd name="connsiteX0" fmla="*/ 0 w 3518755"/>
                <a:gd name="connsiteY0" fmla="*/ 657420 h 1314840"/>
                <a:gd name="connsiteX1" fmla="*/ 1759378 w 3518755"/>
                <a:gd name="connsiteY1" fmla="*/ 0 h 1314840"/>
                <a:gd name="connsiteX2" fmla="*/ 3518756 w 3518755"/>
                <a:gd name="connsiteY2" fmla="*/ 657420 h 1314840"/>
                <a:gd name="connsiteX3" fmla="*/ 1759378 w 3518755"/>
                <a:gd name="connsiteY3" fmla="*/ 1314840 h 1314840"/>
                <a:gd name="connsiteX4" fmla="*/ 0 w 3518755"/>
                <a:gd name="connsiteY4" fmla="*/ 657420 h 1314840"/>
                <a:gd name="connsiteX0" fmla="*/ 0 w 3518756"/>
                <a:gd name="connsiteY0" fmla="*/ 657420 h 1340269"/>
                <a:gd name="connsiteX1" fmla="*/ 1759378 w 3518756"/>
                <a:gd name="connsiteY1" fmla="*/ 0 h 1340269"/>
                <a:gd name="connsiteX2" fmla="*/ 3518756 w 3518756"/>
                <a:gd name="connsiteY2" fmla="*/ 657420 h 1340269"/>
                <a:gd name="connsiteX3" fmla="*/ 1759378 w 3518756"/>
                <a:gd name="connsiteY3" fmla="*/ 1314840 h 1340269"/>
                <a:gd name="connsiteX4" fmla="*/ 0 w 3518756"/>
                <a:gd name="connsiteY4" fmla="*/ 657420 h 1340269"/>
                <a:gd name="connsiteX0" fmla="*/ 0 w 3518756"/>
                <a:gd name="connsiteY0" fmla="*/ 673936 h 1356785"/>
                <a:gd name="connsiteX1" fmla="*/ 1759378 w 3518756"/>
                <a:gd name="connsiteY1" fmla="*/ 16516 h 1356785"/>
                <a:gd name="connsiteX2" fmla="*/ 3518756 w 3518756"/>
                <a:gd name="connsiteY2" fmla="*/ 673936 h 1356785"/>
                <a:gd name="connsiteX3" fmla="*/ 1759378 w 3518756"/>
                <a:gd name="connsiteY3" fmla="*/ 1331356 h 1356785"/>
                <a:gd name="connsiteX4" fmla="*/ 0 w 3518756"/>
                <a:gd name="connsiteY4" fmla="*/ 673936 h 1356785"/>
                <a:gd name="connsiteX0" fmla="*/ 0 w 3518756"/>
                <a:gd name="connsiteY0" fmla="*/ 673936 h 1356601"/>
                <a:gd name="connsiteX1" fmla="*/ 1759378 w 3518756"/>
                <a:gd name="connsiteY1" fmla="*/ 16516 h 1356601"/>
                <a:gd name="connsiteX2" fmla="*/ 3518756 w 3518756"/>
                <a:gd name="connsiteY2" fmla="*/ 673936 h 1356601"/>
                <a:gd name="connsiteX3" fmla="*/ 1759378 w 3518756"/>
                <a:gd name="connsiteY3" fmla="*/ 1331356 h 1356601"/>
                <a:gd name="connsiteX4" fmla="*/ 0 w 3518756"/>
                <a:gd name="connsiteY4" fmla="*/ 673936 h 1356601"/>
                <a:gd name="connsiteX0" fmla="*/ 0 w 3518756"/>
                <a:gd name="connsiteY0" fmla="*/ 673936 h 1356601"/>
                <a:gd name="connsiteX1" fmla="*/ 1759378 w 3518756"/>
                <a:gd name="connsiteY1" fmla="*/ 16516 h 1356601"/>
                <a:gd name="connsiteX2" fmla="*/ 3518756 w 3518756"/>
                <a:gd name="connsiteY2" fmla="*/ 673936 h 1356601"/>
                <a:gd name="connsiteX3" fmla="*/ 1759378 w 3518756"/>
                <a:gd name="connsiteY3" fmla="*/ 1331356 h 1356601"/>
                <a:gd name="connsiteX4" fmla="*/ 0 w 3518756"/>
                <a:gd name="connsiteY4" fmla="*/ 673936 h 13566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18756" h="1356601">
                  <a:moveTo>
                    <a:pt x="0" y="673936"/>
                  </a:moveTo>
                  <a:cubicBezTo>
                    <a:pt x="0" y="310853"/>
                    <a:pt x="599726" y="-86393"/>
                    <a:pt x="1759378" y="16516"/>
                  </a:cubicBezTo>
                  <a:cubicBezTo>
                    <a:pt x="2919030" y="119425"/>
                    <a:pt x="3518756" y="310853"/>
                    <a:pt x="3518756" y="673936"/>
                  </a:cubicBezTo>
                  <a:cubicBezTo>
                    <a:pt x="3518756" y="1037019"/>
                    <a:pt x="2880768" y="1268746"/>
                    <a:pt x="1759378" y="1331356"/>
                  </a:cubicBezTo>
                  <a:cubicBezTo>
                    <a:pt x="580763" y="1465741"/>
                    <a:pt x="0" y="1037019"/>
                    <a:pt x="0" y="673936"/>
                  </a:cubicBezTo>
                  <a:close/>
                </a:path>
              </a:pathLst>
            </a:custGeom>
            <a:gradFill>
              <a:gsLst>
                <a:gs pos="53000">
                  <a:srgbClr val="000000">
                    <a:alpha val="15000"/>
                  </a:srgbClr>
                </a:gs>
                <a:gs pos="80000">
                  <a:sysClr val="windowText" lastClr="000000">
                    <a:alpha val="5000"/>
                  </a:sysClr>
                </a:gs>
                <a:gs pos="36000">
                  <a:srgbClr val="000000">
                    <a:alpha val="30000"/>
                  </a:srgbClr>
                </a:gs>
                <a:gs pos="17000">
                  <a:sysClr val="windowText" lastClr="000000">
                    <a:alpha val="55000"/>
                  </a:sysClr>
                </a:gs>
                <a:gs pos="0">
                  <a:sysClr val="windowText" lastClr="000000">
                    <a:alpha val="76000"/>
                  </a:sysClr>
                </a:gs>
                <a:gs pos="100000">
                  <a:sysClr val="windowText" lastClr="000000">
                    <a:alpha val="0"/>
                  </a:sysClr>
                </a:gs>
              </a:gsLst>
              <a:lin ang="0" scaled="0"/>
            </a:gradFill>
            <a:ln w="12700" cap="flat" cmpd="sng" algn="ctr">
              <a:noFill/>
              <a:prstDash val="solid"/>
              <a:miter lim="800000"/>
            </a:ln>
            <a:effectLst>
              <a:softEdge rad="2794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115" name="淘宝网Chenying0907出品 3"/>
            <p:cNvGrpSpPr/>
            <p:nvPr/>
          </p:nvGrpSpPr>
          <p:grpSpPr>
            <a:xfrm>
              <a:off x="3720929" y="2327219"/>
              <a:ext cx="844211" cy="3399830"/>
              <a:chOff x="3908932" y="2080149"/>
              <a:chExt cx="983315" cy="3960034"/>
            </a:xfrm>
          </p:grpSpPr>
          <p:grpSp>
            <p:nvGrpSpPr>
              <p:cNvPr id="116" name="淘宝网Chenying0907出品 4"/>
              <p:cNvGrpSpPr/>
              <p:nvPr/>
            </p:nvGrpSpPr>
            <p:grpSpPr>
              <a:xfrm>
                <a:off x="3913655" y="2496171"/>
                <a:ext cx="978592" cy="3544012"/>
                <a:chOff x="1877321" y="3273524"/>
                <a:chExt cx="978592" cy="2764849"/>
              </a:xfrm>
            </p:grpSpPr>
            <p:grpSp>
              <p:nvGrpSpPr>
                <p:cNvPr id="126" name="淘宝网Chenying0907出品 14"/>
                <p:cNvGrpSpPr/>
                <p:nvPr/>
              </p:nvGrpSpPr>
              <p:grpSpPr>
                <a:xfrm>
                  <a:off x="1878505" y="3273524"/>
                  <a:ext cx="977408" cy="2757416"/>
                  <a:chOff x="2201764" y="1989138"/>
                  <a:chExt cx="1309885" cy="3695382"/>
                </a:xfrm>
              </p:grpSpPr>
              <p:sp>
                <p:nvSpPr>
                  <p:cNvPr id="131" name="淘宝网Chenying0907出品 19"/>
                  <p:cNvSpPr/>
                  <p:nvPr/>
                </p:nvSpPr>
                <p:spPr>
                  <a:xfrm>
                    <a:off x="2484120" y="2311845"/>
                    <a:ext cx="746760" cy="3372673"/>
                  </a:xfrm>
                  <a:prstGeom prst="rect">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32" name="平行四边形 131"/>
                  <p:cNvSpPr/>
                  <p:nvPr/>
                </p:nvSpPr>
                <p:spPr>
                  <a:xfrm rot="5400000">
                    <a:off x="495251" y="3695651"/>
                    <a:ext cx="3695382" cy="282356"/>
                  </a:xfrm>
                  <a:prstGeom prst="parallelogram">
                    <a:avLst>
                      <a:gd name="adj" fmla="val 143744"/>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33" name="平行四边形 132"/>
                  <p:cNvSpPr/>
                  <p:nvPr/>
                </p:nvSpPr>
                <p:spPr>
                  <a:xfrm rot="16200000" flipH="1">
                    <a:off x="1522780" y="3695651"/>
                    <a:ext cx="3695382" cy="282356"/>
                  </a:xfrm>
                  <a:prstGeom prst="parallelogram">
                    <a:avLst>
                      <a:gd name="adj" fmla="val 143744"/>
                    </a:avLst>
                  </a:prstGeom>
                  <a:solidFill>
                    <a:sysClr val="window" lastClr="FFFFFF">
                      <a:lumMod val="85000"/>
                    </a:sysClr>
                  </a:solidFill>
                  <a:ln w="12700" cap="flat" cmpd="sng" algn="ctr">
                    <a:noFill/>
                    <a:prstDash val="solid"/>
                    <a:miter lim="800000"/>
                  </a:ln>
                  <a:effectLst>
                    <a:outerShdw blurRad="50800" dist="38100" algn="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127" name="淘宝网Chenying0907出品 15"/>
                <p:cNvGrpSpPr/>
                <p:nvPr/>
              </p:nvGrpSpPr>
              <p:grpSpPr>
                <a:xfrm>
                  <a:off x="1877321" y="5058677"/>
                  <a:ext cx="977407" cy="979696"/>
                  <a:chOff x="4259165" y="4398128"/>
                  <a:chExt cx="1309884" cy="1312952"/>
                </a:xfrm>
              </p:grpSpPr>
              <p:sp>
                <p:nvSpPr>
                  <p:cNvPr id="128" name="平行四边形 127"/>
                  <p:cNvSpPr/>
                  <p:nvPr/>
                </p:nvSpPr>
                <p:spPr>
                  <a:xfrm rot="5400000">
                    <a:off x="3745526" y="4911767"/>
                    <a:ext cx="1309634" cy="282356"/>
                  </a:xfrm>
                  <a:prstGeom prst="parallelogram">
                    <a:avLst>
                      <a:gd name="adj" fmla="val 143744"/>
                    </a:avLst>
                  </a:prstGeom>
                  <a:solidFill>
                    <a:srgbClr val="F88D88"/>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29" name="淘宝网Chenying0907出品 17"/>
                  <p:cNvSpPr/>
                  <p:nvPr/>
                </p:nvSpPr>
                <p:spPr>
                  <a:xfrm>
                    <a:off x="4541520" y="4708778"/>
                    <a:ext cx="746760" cy="992340"/>
                  </a:xfrm>
                  <a:prstGeom prst="rect">
                    <a:avLst/>
                  </a:prstGeom>
                  <a:solidFill>
                    <a:srgbClr val="F6615B"/>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30" name="平行四边形 129"/>
                  <p:cNvSpPr/>
                  <p:nvPr/>
                </p:nvSpPr>
                <p:spPr>
                  <a:xfrm rot="16200000" flipH="1">
                    <a:off x="4771395" y="4913426"/>
                    <a:ext cx="1312952" cy="282356"/>
                  </a:xfrm>
                  <a:prstGeom prst="parallelogram">
                    <a:avLst>
                      <a:gd name="adj" fmla="val 143744"/>
                    </a:avLst>
                  </a:prstGeom>
                  <a:solidFill>
                    <a:srgbClr val="F4433A"/>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sp>
            <p:nvSpPr>
              <p:cNvPr id="117" name="六边形 116"/>
              <p:cNvSpPr/>
              <p:nvPr/>
            </p:nvSpPr>
            <p:spPr>
              <a:xfrm>
                <a:off x="3908932" y="2080149"/>
                <a:ext cx="976224" cy="841572"/>
              </a:xfrm>
              <a:prstGeom prst="hexagon">
                <a:avLst/>
              </a:prstGeom>
              <a:solidFill>
                <a:srgbClr val="F6615B"/>
              </a:solidFill>
              <a:ln w="12700" cap="flat" cmpd="sng" algn="ctr">
                <a:noFill/>
                <a:prstDash val="solid"/>
                <a:miter lim="800000"/>
              </a:ln>
              <a:effectLst/>
              <a:scene3d>
                <a:camera prst="orthographicFront">
                  <a:rot lat="2700000" lon="0" rev="0"/>
                </a:camera>
                <a:lightRig rig="threePt" dir="t"/>
              </a:scene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18" name="淘宝网Chenying0907出品 225"/>
              <p:cNvSpPr txBox="1"/>
              <p:nvPr/>
            </p:nvSpPr>
            <p:spPr>
              <a:xfrm>
                <a:off x="3950728" y="2180920"/>
                <a:ext cx="916409" cy="573618"/>
              </a:xfrm>
              <a:prstGeom prst="rect">
                <a:avLst/>
              </a:prstGeom>
              <a:noFill/>
              <a:scene3d>
                <a:camera prst="orthographicFront">
                  <a:rot lat="2700000" lon="0" rev="0"/>
                </a:camera>
                <a:lightRig rig="threePt" dir="t"/>
              </a:scene3d>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smtClean="0">
                    <a:ln>
                      <a:noFill/>
                    </a:ln>
                    <a:solidFill>
                      <a:prstClr val="white"/>
                    </a:solidFill>
                    <a:effectLst/>
                    <a:uLnTx/>
                    <a:uFillTx/>
                    <a:latin typeface="Agency FB" panose="020B0503020202020204" pitchFamily="34" charset="0"/>
                    <a:ea typeface="黑体" pitchFamily="49" charset="-122"/>
                  </a:rPr>
                  <a:t>65%</a:t>
                </a:r>
                <a:endParaRPr kumimoji="0" lang="zh-CN" altLang="en-US" sz="1800" b="1" i="0" u="none" strike="noStrike" kern="0" cap="none" spc="0" normalizeH="0" baseline="0" noProof="0" dirty="0" smtClean="0">
                  <a:ln>
                    <a:noFill/>
                  </a:ln>
                  <a:solidFill>
                    <a:prstClr val="white"/>
                  </a:solidFill>
                  <a:effectLst/>
                  <a:uLnTx/>
                  <a:uFillTx/>
                  <a:latin typeface="Agency FB" panose="020B0503020202020204" pitchFamily="34" charset="0"/>
                  <a:ea typeface="黑体" pitchFamily="49" charset="-122"/>
                </a:endParaRPr>
              </a:p>
            </p:txBody>
          </p:sp>
          <p:grpSp>
            <p:nvGrpSpPr>
              <p:cNvPr id="119" name="Group 4"/>
              <p:cNvGrpSpPr>
                <a:grpSpLocks noChangeAspect="1"/>
              </p:cNvGrpSpPr>
              <p:nvPr/>
            </p:nvGrpSpPr>
            <p:grpSpPr bwMode="auto">
              <a:xfrm>
                <a:off x="4245200" y="5383516"/>
                <a:ext cx="317869" cy="350753"/>
                <a:chOff x="3812" y="2125"/>
                <a:chExt cx="58" cy="64"/>
              </a:xfrm>
              <a:solidFill>
                <a:sysClr val="window" lastClr="FFFFFF"/>
              </a:solidFill>
              <a:effectLst>
                <a:outerShdw blurRad="50800" dist="38100" dir="2700000" algn="tl" rotWithShape="0">
                  <a:prstClr val="black">
                    <a:alpha val="40000"/>
                  </a:prstClr>
                </a:outerShdw>
              </a:effectLst>
            </p:grpSpPr>
            <p:sp>
              <p:nvSpPr>
                <p:cNvPr id="120" name="Oval 5"/>
                <p:cNvSpPr>
                  <a:spLocks noChangeArrowheads="1"/>
                </p:cNvSpPr>
                <p:nvPr/>
              </p:nvSpPr>
              <p:spPr bwMode="auto">
                <a:xfrm>
                  <a:off x="3829" y="2125"/>
                  <a:ext cx="25" cy="2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ea typeface="黑体" pitchFamily="49" charset="-122"/>
                  </a:endParaRPr>
                </a:p>
              </p:txBody>
            </p:sp>
            <p:sp>
              <p:nvSpPr>
                <p:cNvPr id="121" name="淘宝网Chenying0907出品 6"/>
                <p:cNvSpPr>
                  <a:spLocks/>
                </p:cNvSpPr>
                <p:nvPr/>
              </p:nvSpPr>
              <p:spPr bwMode="auto">
                <a:xfrm>
                  <a:off x="3812" y="2155"/>
                  <a:ext cx="58" cy="34"/>
                </a:xfrm>
                <a:custGeom>
                  <a:avLst/>
                  <a:gdLst>
                    <a:gd name="T0" fmla="*/ 20 w 21"/>
                    <a:gd name="T1" fmla="*/ 2 h 13"/>
                    <a:gd name="T2" fmla="*/ 16 w 21"/>
                    <a:gd name="T3" fmla="*/ 0 h 13"/>
                    <a:gd name="T4" fmla="*/ 16 w 21"/>
                    <a:gd name="T5" fmla="*/ 0 h 13"/>
                    <a:gd name="T6" fmla="*/ 14 w 21"/>
                    <a:gd name="T7" fmla="*/ 0 h 13"/>
                    <a:gd name="T8" fmla="*/ 13 w 21"/>
                    <a:gd name="T9" fmla="*/ 4 h 13"/>
                    <a:gd name="T10" fmla="*/ 11 w 21"/>
                    <a:gd name="T11" fmla="*/ 9 h 13"/>
                    <a:gd name="T12" fmla="*/ 9 w 21"/>
                    <a:gd name="T13" fmla="*/ 4 h 13"/>
                    <a:gd name="T14" fmla="*/ 7 w 21"/>
                    <a:gd name="T15" fmla="*/ 0 h 13"/>
                    <a:gd name="T16" fmla="*/ 4 w 21"/>
                    <a:gd name="T17" fmla="*/ 0 h 13"/>
                    <a:gd name="T18" fmla="*/ 4 w 21"/>
                    <a:gd name="T19" fmla="*/ 0 h 13"/>
                    <a:gd name="T20" fmla="*/ 0 w 21"/>
                    <a:gd name="T21" fmla="*/ 2 h 13"/>
                    <a:gd name="T22" fmla="*/ 0 w 21"/>
                    <a:gd name="T23" fmla="*/ 13 h 13"/>
                    <a:gd name="T24" fmla="*/ 3 w 21"/>
                    <a:gd name="T25" fmla="*/ 13 h 13"/>
                    <a:gd name="T26" fmla="*/ 4 w 21"/>
                    <a:gd name="T27" fmla="*/ 5 h 13"/>
                    <a:gd name="T28" fmla="*/ 4 w 21"/>
                    <a:gd name="T29" fmla="*/ 5 h 13"/>
                    <a:gd name="T30" fmla="*/ 4 w 21"/>
                    <a:gd name="T31" fmla="*/ 13 h 13"/>
                    <a:gd name="T32" fmla="*/ 16 w 21"/>
                    <a:gd name="T33" fmla="*/ 13 h 13"/>
                    <a:gd name="T34" fmla="*/ 16 w 21"/>
                    <a:gd name="T35" fmla="*/ 5 h 13"/>
                    <a:gd name="T36" fmla="*/ 16 w 21"/>
                    <a:gd name="T37" fmla="*/ 5 h 13"/>
                    <a:gd name="T38" fmla="*/ 17 w 21"/>
                    <a:gd name="T39" fmla="*/ 5 h 13"/>
                    <a:gd name="T40" fmla="*/ 17 w 21"/>
                    <a:gd name="T41" fmla="*/ 13 h 13"/>
                    <a:gd name="T42" fmla="*/ 20 w 21"/>
                    <a:gd name="T43" fmla="*/ 13 h 13"/>
                    <a:gd name="T44" fmla="*/ 20 w 21"/>
                    <a:gd name="T45"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1" h="13">
                      <a:moveTo>
                        <a:pt x="20" y="2"/>
                      </a:moveTo>
                      <a:cubicBezTo>
                        <a:pt x="19" y="0"/>
                        <a:pt x="17" y="0"/>
                        <a:pt x="16" y="0"/>
                      </a:cubicBezTo>
                      <a:cubicBezTo>
                        <a:pt x="16" y="0"/>
                        <a:pt x="16" y="0"/>
                        <a:pt x="16" y="0"/>
                      </a:cubicBezTo>
                      <a:cubicBezTo>
                        <a:pt x="14" y="0"/>
                        <a:pt x="14" y="0"/>
                        <a:pt x="14" y="0"/>
                      </a:cubicBezTo>
                      <a:cubicBezTo>
                        <a:pt x="13" y="4"/>
                        <a:pt x="13" y="4"/>
                        <a:pt x="13" y="4"/>
                      </a:cubicBezTo>
                      <a:cubicBezTo>
                        <a:pt x="11" y="9"/>
                        <a:pt x="11" y="9"/>
                        <a:pt x="11" y="9"/>
                      </a:cubicBezTo>
                      <a:cubicBezTo>
                        <a:pt x="9" y="4"/>
                        <a:pt x="9" y="4"/>
                        <a:pt x="9" y="4"/>
                      </a:cubicBezTo>
                      <a:cubicBezTo>
                        <a:pt x="7" y="0"/>
                        <a:pt x="7" y="0"/>
                        <a:pt x="7" y="0"/>
                      </a:cubicBezTo>
                      <a:cubicBezTo>
                        <a:pt x="4" y="0"/>
                        <a:pt x="4" y="0"/>
                        <a:pt x="4" y="0"/>
                      </a:cubicBezTo>
                      <a:cubicBezTo>
                        <a:pt x="4" y="0"/>
                        <a:pt x="4" y="0"/>
                        <a:pt x="4" y="0"/>
                      </a:cubicBezTo>
                      <a:cubicBezTo>
                        <a:pt x="3" y="0"/>
                        <a:pt x="1" y="0"/>
                        <a:pt x="0" y="2"/>
                      </a:cubicBezTo>
                      <a:cubicBezTo>
                        <a:pt x="0" y="4"/>
                        <a:pt x="0" y="9"/>
                        <a:pt x="0" y="13"/>
                      </a:cubicBezTo>
                      <a:cubicBezTo>
                        <a:pt x="3" y="13"/>
                        <a:pt x="3" y="13"/>
                        <a:pt x="3" y="13"/>
                      </a:cubicBezTo>
                      <a:cubicBezTo>
                        <a:pt x="4" y="5"/>
                        <a:pt x="4" y="5"/>
                        <a:pt x="4" y="5"/>
                      </a:cubicBezTo>
                      <a:cubicBezTo>
                        <a:pt x="4" y="5"/>
                        <a:pt x="4" y="5"/>
                        <a:pt x="4" y="5"/>
                      </a:cubicBezTo>
                      <a:cubicBezTo>
                        <a:pt x="4" y="13"/>
                        <a:pt x="4" y="13"/>
                        <a:pt x="4" y="13"/>
                      </a:cubicBezTo>
                      <a:cubicBezTo>
                        <a:pt x="16" y="13"/>
                        <a:pt x="16" y="13"/>
                        <a:pt x="16" y="13"/>
                      </a:cubicBezTo>
                      <a:cubicBezTo>
                        <a:pt x="16" y="5"/>
                        <a:pt x="16" y="5"/>
                        <a:pt x="16" y="5"/>
                      </a:cubicBezTo>
                      <a:cubicBezTo>
                        <a:pt x="16" y="5"/>
                        <a:pt x="16" y="5"/>
                        <a:pt x="16" y="5"/>
                      </a:cubicBezTo>
                      <a:cubicBezTo>
                        <a:pt x="17" y="5"/>
                        <a:pt x="17" y="5"/>
                        <a:pt x="17" y="5"/>
                      </a:cubicBezTo>
                      <a:cubicBezTo>
                        <a:pt x="17" y="13"/>
                        <a:pt x="17" y="13"/>
                        <a:pt x="17" y="13"/>
                      </a:cubicBezTo>
                      <a:cubicBezTo>
                        <a:pt x="20" y="13"/>
                        <a:pt x="20" y="13"/>
                        <a:pt x="20" y="13"/>
                      </a:cubicBezTo>
                      <a:cubicBezTo>
                        <a:pt x="21" y="9"/>
                        <a:pt x="20" y="4"/>
                        <a:pt x="2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ea typeface="黑体" pitchFamily="49" charset="-122"/>
                  </a:endParaRPr>
                </a:p>
              </p:txBody>
            </p:sp>
            <p:sp>
              <p:nvSpPr>
                <p:cNvPr id="122" name="淘宝网Chenying0907出品 7"/>
                <p:cNvSpPr>
                  <a:spLocks/>
                </p:cNvSpPr>
                <p:nvPr/>
              </p:nvSpPr>
              <p:spPr bwMode="auto">
                <a:xfrm>
                  <a:off x="3837" y="2152"/>
                  <a:ext cx="9" cy="27"/>
                </a:xfrm>
                <a:custGeom>
                  <a:avLst/>
                  <a:gdLst>
                    <a:gd name="T0" fmla="*/ 2 w 3"/>
                    <a:gd name="T1" fmla="*/ 2 h 10"/>
                    <a:gd name="T2" fmla="*/ 2 w 3"/>
                    <a:gd name="T3" fmla="*/ 1 h 10"/>
                    <a:gd name="T4" fmla="*/ 2 w 3"/>
                    <a:gd name="T5" fmla="*/ 0 h 10"/>
                    <a:gd name="T6" fmla="*/ 1 w 3"/>
                    <a:gd name="T7" fmla="*/ 1 h 10"/>
                    <a:gd name="T8" fmla="*/ 1 w 3"/>
                    <a:gd name="T9" fmla="*/ 2 h 10"/>
                    <a:gd name="T10" fmla="*/ 0 w 3"/>
                    <a:gd name="T11" fmla="*/ 7 h 10"/>
                    <a:gd name="T12" fmla="*/ 2 w 3"/>
                    <a:gd name="T13" fmla="*/ 10 h 10"/>
                    <a:gd name="T14" fmla="*/ 3 w 3"/>
                    <a:gd name="T15" fmla="*/ 7 h 10"/>
                    <a:gd name="T16" fmla="*/ 2 w 3"/>
                    <a:gd name="T1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10">
                      <a:moveTo>
                        <a:pt x="2" y="2"/>
                      </a:moveTo>
                      <a:cubicBezTo>
                        <a:pt x="2" y="2"/>
                        <a:pt x="2" y="1"/>
                        <a:pt x="2" y="1"/>
                      </a:cubicBezTo>
                      <a:cubicBezTo>
                        <a:pt x="2" y="1"/>
                        <a:pt x="2" y="0"/>
                        <a:pt x="2" y="0"/>
                      </a:cubicBezTo>
                      <a:cubicBezTo>
                        <a:pt x="1" y="0"/>
                        <a:pt x="1" y="1"/>
                        <a:pt x="1" y="1"/>
                      </a:cubicBezTo>
                      <a:cubicBezTo>
                        <a:pt x="1" y="1"/>
                        <a:pt x="1" y="2"/>
                        <a:pt x="1" y="2"/>
                      </a:cubicBezTo>
                      <a:cubicBezTo>
                        <a:pt x="0" y="7"/>
                        <a:pt x="0" y="7"/>
                        <a:pt x="0" y="7"/>
                      </a:cubicBezTo>
                      <a:cubicBezTo>
                        <a:pt x="2" y="10"/>
                        <a:pt x="2" y="10"/>
                        <a:pt x="2" y="10"/>
                      </a:cubicBezTo>
                      <a:cubicBezTo>
                        <a:pt x="3" y="7"/>
                        <a:pt x="3" y="7"/>
                        <a:pt x="3" y="7"/>
                      </a:cubicBezTo>
                      <a:lnTo>
                        <a:pt x="2"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ea typeface="黑体" pitchFamily="49" charset="-122"/>
                  </a:endParaRPr>
                </a:p>
              </p:txBody>
            </p:sp>
            <p:sp>
              <p:nvSpPr>
                <p:cNvPr id="123" name="Oval 8"/>
                <p:cNvSpPr>
                  <a:spLocks noChangeArrowheads="1"/>
                </p:cNvSpPr>
                <p:nvPr/>
              </p:nvSpPr>
              <p:spPr bwMode="auto">
                <a:xfrm>
                  <a:off x="3829" y="2125"/>
                  <a:ext cx="25" cy="2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ea typeface="黑体" pitchFamily="49" charset="-122"/>
                  </a:endParaRPr>
                </a:p>
              </p:txBody>
            </p:sp>
            <p:sp>
              <p:nvSpPr>
                <p:cNvPr id="124" name="淘宝网Chenying0907出品 9"/>
                <p:cNvSpPr>
                  <a:spLocks/>
                </p:cNvSpPr>
                <p:nvPr/>
              </p:nvSpPr>
              <p:spPr bwMode="auto">
                <a:xfrm>
                  <a:off x="3812" y="2155"/>
                  <a:ext cx="58" cy="34"/>
                </a:xfrm>
                <a:custGeom>
                  <a:avLst/>
                  <a:gdLst>
                    <a:gd name="T0" fmla="*/ 20 w 21"/>
                    <a:gd name="T1" fmla="*/ 2 h 13"/>
                    <a:gd name="T2" fmla="*/ 16 w 21"/>
                    <a:gd name="T3" fmla="*/ 0 h 13"/>
                    <a:gd name="T4" fmla="*/ 16 w 21"/>
                    <a:gd name="T5" fmla="*/ 0 h 13"/>
                    <a:gd name="T6" fmla="*/ 14 w 21"/>
                    <a:gd name="T7" fmla="*/ 0 h 13"/>
                    <a:gd name="T8" fmla="*/ 13 w 21"/>
                    <a:gd name="T9" fmla="*/ 4 h 13"/>
                    <a:gd name="T10" fmla="*/ 11 w 21"/>
                    <a:gd name="T11" fmla="*/ 9 h 13"/>
                    <a:gd name="T12" fmla="*/ 9 w 21"/>
                    <a:gd name="T13" fmla="*/ 4 h 13"/>
                    <a:gd name="T14" fmla="*/ 7 w 21"/>
                    <a:gd name="T15" fmla="*/ 0 h 13"/>
                    <a:gd name="T16" fmla="*/ 4 w 21"/>
                    <a:gd name="T17" fmla="*/ 0 h 13"/>
                    <a:gd name="T18" fmla="*/ 4 w 21"/>
                    <a:gd name="T19" fmla="*/ 0 h 13"/>
                    <a:gd name="T20" fmla="*/ 0 w 21"/>
                    <a:gd name="T21" fmla="*/ 2 h 13"/>
                    <a:gd name="T22" fmla="*/ 0 w 21"/>
                    <a:gd name="T23" fmla="*/ 13 h 13"/>
                    <a:gd name="T24" fmla="*/ 3 w 21"/>
                    <a:gd name="T25" fmla="*/ 13 h 13"/>
                    <a:gd name="T26" fmla="*/ 4 w 21"/>
                    <a:gd name="T27" fmla="*/ 5 h 13"/>
                    <a:gd name="T28" fmla="*/ 4 w 21"/>
                    <a:gd name="T29" fmla="*/ 5 h 13"/>
                    <a:gd name="T30" fmla="*/ 4 w 21"/>
                    <a:gd name="T31" fmla="*/ 13 h 13"/>
                    <a:gd name="T32" fmla="*/ 16 w 21"/>
                    <a:gd name="T33" fmla="*/ 13 h 13"/>
                    <a:gd name="T34" fmla="*/ 16 w 21"/>
                    <a:gd name="T35" fmla="*/ 5 h 13"/>
                    <a:gd name="T36" fmla="*/ 16 w 21"/>
                    <a:gd name="T37" fmla="*/ 5 h 13"/>
                    <a:gd name="T38" fmla="*/ 17 w 21"/>
                    <a:gd name="T39" fmla="*/ 5 h 13"/>
                    <a:gd name="T40" fmla="*/ 17 w 21"/>
                    <a:gd name="T41" fmla="*/ 13 h 13"/>
                    <a:gd name="T42" fmla="*/ 20 w 21"/>
                    <a:gd name="T43" fmla="*/ 13 h 13"/>
                    <a:gd name="T44" fmla="*/ 20 w 21"/>
                    <a:gd name="T45"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1" h="13">
                      <a:moveTo>
                        <a:pt x="20" y="2"/>
                      </a:moveTo>
                      <a:cubicBezTo>
                        <a:pt x="19" y="0"/>
                        <a:pt x="17" y="0"/>
                        <a:pt x="16" y="0"/>
                      </a:cubicBezTo>
                      <a:cubicBezTo>
                        <a:pt x="16" y="0"/>
                        <a:pt x="16" y="0"/>
                        <a:pt x="16" y="0"/>
                      </a:cubicBezTo>
                      <a:cubicBezTo>
                        <a:pt x="14" y="0"/>
                        <a:pt x="14" y="0"/>
                        <a:pt x="14" y="0"/>
                      </a:cubicBezTo>
                      <a:cubicBezTo>
                        <a:pt x="13" y="4"/>
                        <a:pt x="13" y="4"/>
                        <a:pt x="13" y="4"/>
                      </a:cubicBezTo>
                      <a:cubicBezTo>
                        <a:pt x="11" y="9"/>
                        <a:pt x="11" y="9"/>
                        <a:pt x="11" y="9"/>
                      </a:cubicBezTo>
                      <a:cubicBezTo>
                        <a:pt x="9" y="4"/>
                        <a:pt x="9" y="4"/>
                        <a:pt x="9" y="4"/>
                      </a:cubicBezTo>
                      <a:cubicBezTo>
                        <a:pt x="7" y="0"/>
                        <a:pt x="7" y="0"/>
                        <a:pt x="7" y="0"/>
                      </a:cubicBezTo>
                      <a:cubicBezTo>
                        <a:pt x="4" y="0"/>
                        <a:pt x="4" y="0"/>
                        <a:pt x="4" y="0"/>
                      </a:cubicBezTo>
                      <a:cubicBezTo>
                        <a:pt x="4" y="0"/>
                        <a:pt x="4" y="0"/>
                        <a:pt x="4" y="0"/>
                      </a:cubicBezTo>
                      <a:cubicBezTo>
                        <a:pt x="3" y="0"/>
                        <a:pt x="1" y="0"/>
                        <a:pt x="0" y="2"/>
                      </a:cubicBezTo>
                      <a:cubicBezTo>
                        <a:pt x="0" y="4"/>
                        <a:pt x="0" y="9"/>
                        <a:pt x="0" y="13"/>
                      </a:cubicBezTo>
                      <a:cubicBezTo>
                        <a:pt x="3" y="13"/>
                        <a:pt x="3" y="13"/>
                        <a:pt x="3" y="13"/>
                      </a:cubicBezTo>
                      <a:cubicBezTo>
                        <a:pt x="4" y="5"/>
                        <a:pt x="4" y="5"/>
                        <a:pt x="4" y="5"/>
                      </a:cubicBezTo>
                      <a:cubicBezTo>
                        <a:pt x="4" y="5"/>
                        <a:pt x="4" y="5"/>
                        <a:pt x="4" y="5"/>
                      </a:cubicBezTo>
                      <a:cubicBezTo>
                        <a:pt x="4" y="13"/>
                        <a:pt x="4" y="13"/>
                        <a:pt x="4" y="13"/>
                      </a:cubicBezTo>
                      <a:cubicBezTo>
                        <a:pt x="16" y="13"/>
                        <a:pt x="16" y="13"/>
                        <a:pt x="16" y="13"/>
                      </a:cubicBezTo>
                      <a:cubicBezTo>
                        <a:pt x="16" y="5"/>
                        <a:pt x="16" y="5"/>
                        <a:pt x="16" y="5"/>
                      </a:cubicBezTo>
                      <a:cubicBezTo>
                        <a:pt x="16" y="5"/>
                        <a:pt x="16" y="5"/>
                        <a:pt x="16" y="5"/>
                      </a:cubicBezTo>
                      <a:cubicBezTo>
                        <a:pt x="17" y="5"/>
                        <a:pt x="17" y="5"/>
                        <a:pt x="17" y="5"/>
                      </a:cubicBezTo>
                      <a:cubicBezTo>
                        <a:pt x="17" y="13"/>
                        <a:pt x="17" y="13"/>
                        <a:pt x="17" y="13"/>
                      </a:cubicBezTo>
                      <a:cubicBezTo>
                        <a:pt x="20" y="13"/>
                        <a:pt x="20" y="13"/>
                        <a:pt x="20" y="13"/>
                      </a:cubicBezTo>
                      <a:cubicBezTo>
                        <a:pt x="21" y="9"/>
                        <a:pt x="20" y="4"/>
                        <a:pt x="2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ea typeface="黑体" pitchFamily="49" charset="-122"/>
                  </a:endParaRPr>
                </a:p>
              </p:txBody>
            </p:sp>
            <p:sp>
              <p:nvSpPr>
                <p:cNvPr id="125" name="淘宝网Chenying0907出品 10"/>
                <p:cNvSpPr>
                  <a:spLocks/>
                </p:cNvSpPr>
                <p:nvPr/>
              </p:nvSpPr>
              <p:spPr bwMode="auto">
                <a:xfrm>
                  <a:off x="3837" y="2152"/>
                  <a:ext cx="9" cy="27"/>
                </a:xfrm>
                <a:custGeom>
                  <a:avLst/>
                  <a:gdLst>
                    <a:gd name="T0" fmla="*/ 2 w 3"/>
                    <a:gd name="T1" fmla="*/ 2 h 10"/>
                    <a:gd name="T2" fmla="*/ 2 w 3"/>
                    <a:gd name="T3" fmla="*/ 1 h 10"/>
                    <a:gd name="T4" fmla="*/ 2 w 3"/>
                    <a:gd name="T5" fmla="*/ 0 h 10"/>
                    <a:gd name="T6" fmla="*/ 1 w 3"/>
                    <a:gd name="T7" fmla="*/ 1 h 10"/>
                    <a:gd name="T8" fmla="*/ 1 w 3"/>
                    <a:gd name="T9" fmla="*/ 2 h 10"/>
                    <a:gd name="T10" fmla="*/ 0 w 3"/>
                    <a:gd name="T11" fmla="*/ 7 h 10"/>
                    <a:gd name="T12" fmla="*/ 2 w 3"/>
                    <a:gd name="T13" fmla="*/ 10 h 10"/>
                    <a:gd name="T14" fmla="*/ 3 w 3"/>
                    <a:gd name="T15" fmla="*/ 7 h 10"/>
                    <a:gd name="T16" fmla="*/ 2 w 3"/>
                    <a:gd name="T17"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10">
                      <a:moveTo>
                        <a:pt x="2" y="2"/>
                      </a:moveTo>
                      <a:cubicBezTo>
                        <a:pt x="2" y="2"/>
                        <a:pt x="2" y="1"/>
                        <a:pt x="2" y="1"/>
                      </a:cubicBezTo>
                      <a:cubicBezTo>
                        <a:pt x="2" y="1"/>
                        <a:pt x="2" y="0"/>
                        <a:pt x="2" y="0"/>
                      </a:cubicBezTo>
                      <a:cubicBezTo>
                        <a:pt x="1" y="0"/>
                        <a:pt x="1" y="1"/>
                        <a:pt x="1" y="1"/>
                      </a:cubicBezTo>
                      <a:cubicBezTo>
                        <a:pt x="1" y="1"/>
                        <a:pt x="1" y="2"/>
                        <a:pt x="1" y="2"/>
                      </a:cubicBezTo>
                      <a:cubicBezTo>
                        <a:pt x="0" y="7"/>
                        <a:pt x="0" y="7"/>
                        <a:pt x="0" y="7"/>
                      </a:cubicBezTo>
                      <a:cubicBezTo>
                        <a:pt x="2" y="10"/>
                        <a:pt x="2" y="10"/>
                        <a:pt x="2" y="10"/>
                      </a:cubicBezTo>
                      <a:cubicBezTo>
                        <a:pt x="3" y="7"/>
                        <a:pt x="3" y="7"/>
                        <a:pt x="3" y="7"/>
                      </a:cubicBezTo>
                      <a:lnTo>
                        <a:pt x="2"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ea typeface="黑体" pitchFamily="49" charset="-122"/>
                  </a:endParaRPr>
                </a:p>
              </p:txBody>
            </p:sp>
          </p:grpSp>
        </p:grpSp>
      </p:grpSp>
      <p:grpSp>
        <p:nvGrpSpPr>
          <p:cNvPr id="134" name="淘宝网Chenying0907出品 22"/>
          <p:cNvGrpSpPr/>
          <p:nvPr/>
        </p:nvGrpSpPr>
        <p:grpSpPr>
          <a:xfrm>
            <a:off x="1693468" y="1786143"/>
            <a:ext cx="2266421" cy="3659080"/>
            <a:chOff x="2055803" y="1772781"/>
            <a:chExt cx="3020977" cy="4879056"/>
          </a:xfrm>
        </p:grpSpPr>
        <p:sp>
          <p:nvSpPr>
            <p:cNvPr id="135" name="淘宝网Chenying0907出品 159"/>
            <p:cNvSpPr/>
            <p:nvPr/>
          </p:nvSpPr>
          <p:spPr>
            <a:xfrm rot="1980000">
              <a:off x="2055803" y="5487147"/>
              <a:ext cx="3020977" cy="1164690"/>
            </a:xfrm>
            <a:custGeom>
              <a:avLst/>
              <a:gdLst>
                <a:gd name="connsiteX0" fmla="*/ 0 w 3518755"/>
                <a:gd name="connsiteY0" fmla="*/ 657420 h 1314840"/>
                <a:gd name="connsiteX1" fmla="*/ 1759378 w 3518755"/>
                <a:gd name="connsiteY1" fmla="*/ 0 h 1314840"/>
                <a:gd name="connsiteX2" fmla="*/ 3518756 w 3518755"/>
                <a:gd name="connsiteY2" fmla="*/ 657420 h 1314840"/>
                <a:gd name="connsiteX3" fmla="*/ 1759378 w 3518755"/>
                <a:gd name="connsiteY3" fmla="*/ 1314840 h 1314840"/>
                <a:gd name="connsiteX4" fmla="*/ 0 w 3518755"/>
                <a:gd name="connsiteY4" fmla="*/ 657420 h 1314840"/>
                <a:gd name="connsiteX0" fmla="*/ 0 w 3518756"/>
                <a:gd name="connsiteY0" fmla="*/ 657420 h 1340269"/>
                <a:gd name="connsiteX1" fmla="*/ 1759378 w 3518756"/>
                <a:gd name="connsiteY1" fmla="*/ 0 h 1340269"/>
                <a:gd name="connsiteX2" fmla="*/ 3518756 w 3518756"/>
                <a:gd name="connsiteY2" fmla="*/ 657420 h 1340269"/>
                <a:gd name="connsiteX3" fmla="*/ 1759378 w 3518756"/>
                <a:gd name="connsiteY3" fmla="*/ 1314840 h 1340269"/>
                <a:gd name="connsiteX4" fmla="*/ 0 w 3518756"/>
                <a:gd name="connsiteY4" fmla="*/ 657420 h 1340269"/>
                <a:gd name="connsiteX0" fmla="*/ 0 w 3518756"/>
                <a:gd name="connsiteY0" fmla="*/ 673936 h 1356785"/>
                <a:gd name="connsiteX1" fmla="*/ 1759378 w 3518756"/>
                <a:gd name="connsiteY1" fmla="*/ 16516 h 1356785"/>
                <a:gd name="connsiteX2" fmla="*/ 3518756 w 3518756"/>
                <a:gd name="connsiteY2" fmla="*/ 673936 h 1356785"/>
                <a:gd name="connsiteX3" fmla="*/ 1759378 w 3518756"/>
                <a:gd name="connsiteY3" fmla="*/ 1331356 h 1356785"/>
                <a:gd name="connsiteX4" fmla="*/ 0 w 3518756"/>
                <a:gd name="connsiteY4" fmla="*/ 673936 h 1356785"/>
                <a:gd name="connsiteX0" fmla="*/ 0 w 3518756"/>
                <a:gd name="connsiteY0" fmla="*/ 673936 h 1356601"/>
                <a:gd name="connsiteX1" fmla="*/ 1759378 w 3518756"/>
                <a:gd name="connsiteY1" fmla="*/ 16516 h 1356601"/>
                <a:gd name="connsiteX2" fmla="*/ 3518756 w 3518756"/>
                <a:gd name="connsiteY2" fmla="*/ 673936 h 1356601"/>
                <a:gd name="connsiteX3" fmla="*/ 1759378 w 3518756"/>
                <a:gd name="connsiteY3" fmla="*/ 1331356 h 1356601"/>
                <a:gd name="connsiteX4" fmla="*/ 0 w 3518756"/>
                <a:gd name="connsiteY4" fmla="*/ 673936 h 1356601"/>
                <a:gd name="connsiteX0" fmla="*/ 0 w 3518756"/>
                <a:gd name="connsiteY0" fmla="*/ 673936 h 1356601"/>
                <a:gd name="connsiteX1" fmla="*/ 1759378 w 3518756"/>
                <a:gd name="connsiteY1" fmla="*/ 16516 h 1356601"/>
                <a:gd name="connsiteX2" fmla="*/ 3518756 w 3518756"/>
                <a:gd name="connsiteY2" fmla="*/ 673936 h 1356601"/>
                <a:gd name="connsiteX3" fmla="*/ 1759378 w 3518756"/>
                <a:gd name="connsiteY3" fmla="*/ 1331356 h 1356601"/>
                <a:gd name="connsiteX4" fmla="*/ 0 w 3518756"/>
                <a:gd name="connsiteY4" fmla="*/ 673936 h 13566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18756" h="1356601">
                  <a:moveTo>
                    <a:pt x="0" y="673936"/>
                  </a:moveTo>
                  <a:cubicBezTo>
                    <a:pt x="0" y="310853"/>
                    <a:pt x="599726" y="-86393"/>
                    <a:pt x="1759378" y="16516"/>
                  </a:cubicBezTo>
                  <a:cubicBezTo>
                    <a:pt x="2919030" y="119425"/>
                    <a:pt x="3518756" y="310853"/>
                    <a:pt x="3518756" y="673936"/>
                  </a:cubicBezTo>
                  <a:cubicBezTo>
                    <a:pt x="3518756" y="1037019"/>
                    <a:pt x="2880768" y="1268746"/>
                    <a:pt x="1759378" y="1331356"/>
                  </a:cubicBezTo>
                  <a:cubicBezTo>
                    <a:pt x="580763" y="1465741"/>
                    <a:pt x="0" y="1037019"/>
                    <a:pt x="0" y="673936"/>
                  </a:cubicBezTo>
                  <a:close/>
                </a:path>
              </a:pathLst>
            </a:custGeom>
            <a:gradFill>
              <a:gsLst>
                <a:gs pos="53000">
                  <a:srgbClr val="000000">
                    <a:alpha val="15000"/>
                  </a:srgbClr>
                </a:gs>
                <a:gs pos="80000">
                  <a:sysClr val="windowText" lastClr="000000">
                    <a:alpha val="5000"/>
                  </a:sysClr>
                </a:gs>
                <a:gs pos="36000">
                  <a:srgbClr val="000000">
                    <a:alpha val="30000"/>
                  </a:srgbClr>
                </a:gs>
                <a:gs pos="17000">
                  <a:sysClr val="windowText" lastClr="000000">
                    <a:alpha val="55000"/>
                  </a:sysClr>
                </a:gs>
                <a:gs pos="0">
                  <a:sysClr val="windowText" lastClr="000000">
                    <a:alpha val="76000"/>
                  </a:sysClr>
                </a:gs>
                <a:gs pos="100000">
                  <a:sysClr val="windowText" lastClr="000000">
                    <a:alpha val="0"/>
                  </a:sysClr>
                </a:gs>
              </a:gsLst>
              <a:lin ang="0" scaled="0"/>
            </a:gradFill>
            <a:ln w="12700" cap="flat" cmpd="sng" algn="ctr">
              <a:noFill/>
              <a:prstDash val="solid"/>
              <a:miter lim="800000"/>
            </a:ln>
            <a:effectLst>
              <a:softEdge rad="2794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136" name="淘宝网Chenying0907出品 24"/>
            <p:cNvGrpSpPr/>
            <p:nvPr/>
          </p:nvGrpSpPr>
          <p:grpSpPr>
            <a:xfrm>
              <a:off x="2406244" y="1772781"/>
              <a:ext cx="840154" cy="3954268"/>
              <a:chOff x="2377622" y="1434354"/>
              <a:chExt cx="978590" cy="4605829"/>
            </a:xfrm>
          </p:grpSpPr>
          <p:grpSp>
            <p:nvGrpSpPr>
              <p:cNvPr id="137" name="淘宝网Chenying0907出品 25"/>
              <p:cNvGrpSpPr/>
              <p:nvPr/>
            </p:nvGrpSpPr>
            <p:grpSpPr>
              <a:xfrm>
                <a:off x="2377622" y="1831508"/>
                <a:ext cx="978590" cy="4208675"/>
                <a:chOff x="1877323" y="3273524"/>
                <a:chExt cx="978590" cy="2761704"/>
              </a:xfrm>
            </p:grpSpPr>
            <p:grpSp>
              <p:nvGrpSpPr>
                <p:cNvPr id="145" name="淘宝网Chenying0907出品 33"/>
                <p:cNvGrpSpPr/>
                <p:nvPr/>
              </p:nvGrpSpPr>
              <p:grpSpPr>
                <a:xfrm>
                  <a:off x="1878505" y="3273524"/>
                  <a:ext cx="977408" cy="2757417"/>
                  <a:chOff x="2201764" y="1989138"/>
                  <a:chExt cx="1309885" cy="3695383"/>
                </a:xfrm>
              </p:grpSpPr>
              <p:sp>
                <p:nvSpPr>
                  <p:cNvPr id="150" name="淘宝网Chenying0907出品 38"/>
                  <p:cNvSpPr/>
                  <p:nvPr/>
                </p:nvSpPr>
                <p:spPr>
                  <a:xfrm>
                    <a:off x="2484120" y="2273934"/>
                    <a:ext cx="746760" cy="3410587"/>
                  </a:xfrm>
                  <a:prstGeom prst="rect">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51" name="平行四边形 150"/>
                  <p:cNvSpPr/>
                  <p:nvPr/>
                </p:nvSpPr>
                <p:spPr>
                  <a:xfrm rot="5400000">
                    <a:off x="495251" y="3695651"/>
                    <a:ext cx="3695382" cy="282356"/>
                  </a:xfrm>
                  <a:prstGeom prst="parallelogram">
                    <a:avLst>
                      <a:gd name="adj" fmla="val 143744"/>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52" name="平行四边形 151"/>
                  <p:cNvSpPr/>
                  <p:nvPr/>
                </p:nvSpPr>
                <p:spPr>
                  <a:xfrm rot="16200000" flipH="1">
                    <a:off x="1522780" y="3695651"/>
                    <a:ext cx="3695382" cy="282356"/>
                  </a:xfrm>
                  <a:prstGeom prst="parallelogram">
                    <a:avLst>
                      <a:gd name="adj" fmla="val 143744"/>
                    </a:avLst>
                  </a:prstGeom>
                  <a:solidFill>
                    <a:sysClr val="window" lastClr="FFFFFF">
                      <a:lumMod val="85000"/>
                    </a:sysClr>
                  </a:solidFill>
                  <a:ln w="12700" cap="flat" cmpd="sng" algn="ctr">
                    <a:noFill/>
                    <a:prstDash val="solid"/>
                    <a:miter lim="800000"/>
                  </a:ln>
                  <a:effectLst>
                    <a:outerShdw blurRad="50800" dist="38100" dir="18900000" algn="b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146" name="淘宝网Chenying0907出品 34"/>
                <p:cNvGrpSpPr/>
                <p:nvPr/>
              </p:nvGrpSpPr>
              <p:grpSpPr>
                <a:xfrm>
                  <a:off x="1877323" y="5213160"/>
                  <a:ext cx="977409" cy="822068"/>
                  <a:chOff x="4259165" y="4605153"/>
                  <a:chExt cx="1309886" cy="1101703"/>
                </a:xfrm>
              </p:grpSpPr>
              <p:sp>
                <p:nvSpPr>
                  <p:cNvPr id="147" name="平行四边形 146"/>
                  <p:cNvSpPr/>
                  <p:nvPr/>
                </p:nvSpPr>
                <p:spPr>
                  <a:xfrm rot="5400000">
                    <a:off x="3852283" y="5012035"/>
                    <a:ext cx="1096120" cy="282356"/>
                  </a:xfrm>
                  <a:prstGeom prst="parallelogram">
                    <a:avLst>
                      <a:gd name="adj" fmla="val 143744"/>
                    </a:avLst>
                  </a:prstGeom>
                  <a:solidFill>
                    <a:srgbClr val="01CFE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48" name="淘宝网Chenying0907出品 36"/>
                  <p:cNvSpPr/>
                  <p:nvPr/>
                </p:nvSpPr>
                <p:spPr>
                  <a:xfrm>
                    <a:off x="4541520" y="4866746"/>
                    <a:ext cx="746759" cy="834529"/>
                  </a:xfrm>
                  <a:prstGeom prst="rect">
                    <a:avLst/>
                  </a:prstGeom>
                  <a:solidFill>
                    <a:srgbClr val="01ACB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49" name="平行四边形 148"/>
                  <p:cNvSpPr/>
                  <p:nvPr/>
                </p:nvSpPr>
                <p:spPr>
                  <a:xfrm rot="16200000" flipH="1">
                    <a:off x="4879813" y="5017618"/>
                    <a:ext cx="1096120" cy="282356"/>
                  </a:xfrm>
                  <a:prstGeom prst="parallelogram">
                    <a:avLst>
                      <a:gd name="adj" fmla="val 143744"/>
                    </a:avLst>
                  </a:prstGeom>
                  <a:solidFill>
                    <a:srgbClr val="018B9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sp>
            <p:nvSpPr>
              <p:cNvPr id="138" name="六边形 137"/>
              <p:cNvSpPr/>
              <p:nvPr/>
            </p:nvSpPr>
            <p:spPr>
              <a:xfrm>
                <a:off x="2378805" y="1434354"/>
                <a:ext cx="976224" cy="841572"/>
              </a:xfrm>
              <a:prstGeom prst="hexagon">
                <a:avLst/>
              </a:prstGeom>
              <a:solidFill>
                <a:srgbClr val="01ACBE"/>
              </a:solidFill>
              <a:ln w="12700" cap="flat" cmpd="sng" algn="ctr">
                <a:noFill/>
                <a:prstDash val="solid"/>
                <a:miter lim="800000"/>
              </a:ln>
              <a:effectLst/>
              <a:scene3d>
                <a:camera prst="orthographicFront">
                  <a:rot lat="2700000" lon="0" rev="0"/>
                </a:camera>
                <a:lightRig rig="threePt" dir="t"/>
              </a:scene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39" name="淘宝网Chenying0907出品 222"/>
              <p:cNvSpPr txBox="1"/>
              <p:nvPr/>
            </p:nvSpPr>
            <p:spPr>
              <a:xfrm>
                <a:off x="2403648" y="1470834"/>
                <a:ext cx="916408" cy="573618"/>
              </a:xfrm>
              <a:prstGeom prst="rect">
                <a:avLst/>
              </a:prstGeom>
              <a:noFill/>
              <a:scene3d>
                <a:camera prst="orthographicFront">
                  <a:rot lat="2700000" lon="0" rev="0"/>
                </a:camera>
                <a:lightRig rig="threePt" dir="t"/>
              </a:scene3d>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smtClean="0">
                    <a:ln>
                      <a:noFill/>
                    </a:ln>
                    <a:solidFill>
                      <a:prstClr val="white"/>
                    </a:solidFill>
                    <a:effectLst/>
                    <a:uLnTx/>
                    <a:uFillTx/>
                    <a:latin typeface="Agency FB" panose="020B0503020202020204" pitchFamily="34" charset="0"/>
                    <a:ea typeface="黑体" pitchFamily="49" charset="-122"/>
                  </a:rPr>
                  <a:t>85%</a:t>
                </a:r>
                <a:endParaRPr kumimoji="0" lang="zh-CN" altLang="en-US" sz="1800" b="1" i="0" u="none" strike="noStrike" kern="0" cap="none" spc="0" normalizeH="0" baseline="0" noProof="0" dirty="0" smtClean="0">
                  <a:ln>
                    <a:noFill/>
                  </a:ln>
                  <a:solidFill>
                    <a:prstClr val="white"/>
                  </a:solidFill>
                  <a:effectLst/>
                  <a:uLnTx/>
                  <a:uFillTx/>
                  <a:latin typeface="Agency FB" panose="020B0503020202020204" pitchFamily="34" charset="0"/>
                  <a:ea typeface="黑体" pitchFamily="49" charset="-122"/>
                </a:endParaRPr>
              </a:p>
            </p:txBody>
          </p:sp>
          <p:grpSp>
            <p:nvGrpSpPr>
              <p:cNvPr id="140" name="Group 20"/>
              <p:cNvGrpSpPr>
                <a:grpSpLocks noChangeAspect="1"/>
              </p:cNvGrpSpPr>
              <p:nvPr/>
            </p:nvGrpSpPr>
            <p:grpSpPr bwMode="auto">
              <a:xfrm>
                <a:off x="2669842" y="5431607"/>
                <a:ext cx="405559" cy="323351"/>
                <a:chOff x="3899" y="2225"/>
                <a:chExt cx="74" cy="59"/>
              </a:xfrm>
              <a:solidFill>
                <a:sysClr val="window" lastClr="FFFFFF"/>
              </a:solidFill>
              <a:effectLst>
                <a:outerShdw blurRad="50800" dist="38100" dir="2700000" algn="tl" rotWithShape="0">
                  <a:prstClr val="black">
                    <a:alpha val="40000"/>
                  </a:prstClr>
                </a:outerShdw>
              </a:effectLst>
            </p:grpSpPr>
            <p:sp>
              <p:nvSpPr>
                <p:cNvPr id="141" name="淘宝网Chenying0907出品 21"/>
                <p:cNvSpPr>
                  <a:spLocks noEditPoints="1"/>
                </p:cNvSpPr>
                <p:nvPr/>
              </p:nvSpPr>
              <p:spPr bwMode="auto">
                <a:xfrm>
                  <a:off x="3899" y="2225"/>
                  <a:ext cx="74" cy="59"/>
                </a:xfrm>
                <a:custGeom>
                  <a:avLst/>
                  <a:gdLst>
                    <a:gd name="T0" fmla="*/ 27 w 29"/>
                    <a:gd name="T1" fmla="*/ 0 h 22"/>
                    <a:gd name="T2" fmla="*/ 3 w 29"/>
                    <a:gd name="T3" fmla="*/ 0 h 22"/>
                    <a:gd name="T4" fmla="*/ 0 w 29"/>
                    <a:gd name="T5" fmla="*/ 3 h 22"/>
                    <a:gd name="T6" fmla="*/ 0 w 29"/>
                    <a:gd name="T7" fmla="*/ 16 h 22"/>
                    <a:gd name="T8" fmla="*/ 3 w 29"/>
                    <a:gd name="T9" fmla="*/ 19 h 22"/>
                    <a:gd name="T10" fmla="*/ 10 w 29"/>
                    <a:gd name="T11" fmla="*/ 19 h 22"/>
                    <a:gd name="T12" fmla="*/ 9 w 29"/>
                    <a:gd name="T13" fmla="*/ 20 h 22"/>
                    <a:gd name="T14" fmla="*/ 5 w 29"/>
                    <a:gd name="T15" fmla="*/ 20 h 22"/>
                    <a:gd name="T16" fmla="*/ 3 w 29"/>
                    <a:gd name="T17" fmla="*/ 21 h 22"/>
                    <a:gd name="T18" fmla="*/ 5 w 29"/>
                    <a:gd name="T19" fmla="*/ 22 h 22"/>
                    <a:gd name="T20" fmla="*/ 24 w 29"/>
                    <a:gd name="T21" fmla="*/ 22 h 22"/>
                    <a:gd name="T22" fmla="*/ 26 w 29"/>
                    <a:gd name="T23" fmla="*/ 21 h 22"/>
                    <a:gd name="T24" fmla="*/ 24 w 29"/>
                    <a:gd name="T25" fmla="*/ 20 h 22"/>
                    <a:gd name="T26" fmla="*/ 21 w 29"/>
                    <a:gd name="T27" fmla="*/ 20 h 22"/>
                    <a:gd name="T28" fmla="*/ 19 w 29"/>
                    <a:gd name="T29" fmla="*/ 19 h 22"/>
                    <a:gd name="T30" fmla="*/ 27 w 29"/>
                    <a:gd name="T31" fmla="*/ 19 h 22"/>
                    <a:gd name="T32" fmla="*/ 29 w 29"/>
                    <a:gd name="T33" fmla="*/ 16 h 22"/>
                    <a:gd name="T34" fmla="*/ 29 w 29"/>
                    <a:gd name="T35" fmla="*/ 3 h 22"/>
                    <a:gd name="T36" fmla="*/ 27 w 29"/>
                    <a:gd name="T37" fmla="*/ 0 h 22"/>
                    <a:gd name="T38" fmla="*/ 28 w 29"/>
                    <a:gd name="T39" fmla="*/ 16 h 22"/>
                    <a:gd name="T40" fmla="*/ 27 w 29"/>
                    <a:gd name="T41" fmla="*/ 17 h 22"/>
                    <a:gd name="T42" fmla="*/ 3 w 29"/>
                    <a:gd name="T43" fmla="*/ 17 h 22"/>
                    <a:gd name="T44" fmla="*/ 2 w 29"/>
                    <a:gd name="T45" fmla="*/ 16 h 22"/>
                    <a:gd name="T46" fmla="*/ 2 w 29"/>
                    <a:gd name="T47" fmla="*/ 3 h 22"/>
                    <a:gd name="T48" fmla="*/ 3 w 29"/>
                    <a:gd name="T49" fmla="*/ 2 h 22"/>
                    <a:gd name="T50" fmla="*/ 27 w 29"/>
                    <a:gd name="T51" fmla="*/ 2 h 22"/>
                    <a:gd name="T52" fmla="*/ 28 w 29"/>
                    <a:gd name="T53" fmla="*/ 3 h 22"/>
                    <a:gd name="T54" fmla="*/ 28 w 29"/>
                    <a:gd name="T55" fmla="*/ 1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9" h="22">
                      <a:moveTo>
                        <a:pt x="27" y="0"/>
                      </a:moveTo>
                      <a:cubicBezTo>
                        <a:pt x="3" y="0"/>
                        <a:pt x="3" y="0"/>
                        <a:pt x="3" y="0"/>
                      </a:cubicBezTo>
                      <a:cubicBezTo>
                        <a:pt x="2" y="0"/>
                        <a:pt x="0" y="1"/>
                        <a:pt x="0" y="3"/>
                      </a:cubicBezTo>
                      <a:cubicBezTo>
                        <a:pt x="0" y="16"/>
                        <a:pt x="0" y="16"/>
                        <a:pt x="0" y="16"/>
                      </a:cubicBezTo>
                      <a:cubicBezTo>
                        <a:pt x="0" y="18"/>
                        <a:pt x="2" y="19"/>
                        <a:pt x="3" y="19"/>
                      </a:cubicBezTo>
                      <a:cubicBezTo>
                        <a:pt x="10" y="19"/>
                        <a:pt x="10" y="19"/>
                        <a:pt x="10" y="19"/>
                      </a:cubicBezTo>
                      <a:cubicBezTo>
                        <a:pt x="10" y="19"/>
                        <a:pt x="9" y="19"/>
                        <a:pt x="9" y="20"/>
                      </a:cubicBezTo>
                      <a:cubicBezTo>
                        <a:pt x="5" y="20"/>
                        <a:pt x="5" y="20"/>
                        <a:pt x="5" y="20"/>
                      </a:cubicBezTo>
                      <a:cubicBezTo>
                        <a:pt x="4" y="20"/>
                        <a:pt x="3" y="20"/>
                        <a:pt x="3" y="21"/>
                      </a:cubicBezTo>
                      <a:cubicBezTo>
                        <a:pt x="3" y="21"/>
                        <a:pt x="4" y="22"/>
                        <a:pt x="5" y="22"/>
                      </a:cubicBezTo>
                      <a:cubicBezTo>
                        <a:pt x="24" y="22"/>
                        <a:pt x="24" y="22"/>
                        <a:pt x="24" y="22"/>
                      </a:cubicBezTo>
                      <a:cubicBezTo>
                        <a:pt x="25" y="22"/>
                        <a:pt x="26" y="21"/>
                        <a:pt x="26" y="21"/>
                      </a:cubicBezTo>
                      <a:cubicBezTo>
                        <a:pt x="26" y="20"/>
                        <a:pt x="25" y="20"/>
                        <a:pt x="24" y="20"/>
                      </a:cubicBezTo>
                      <a:cubicBezTo>
                        <a:pt x="21" y="20"/>
                        <a:pt x="21" y="20"/>
                        <a:pt x="21" y="20"/>
                      </a:cubicBezTo>
                      <a:cubicBezTo>
                        <a:pt x="20" y="19"/>
                        <a:pt x="20" y="19"/>
                        <a:pt x="19" y="19"/>
                      </a:cubicBezTo>
                      <a:cubicBezTo>
                        <a:pt x="27" y="19"/>
                        <a:pt x="27" y="19"/>
                        <a:pt x="27" y="19"/>
                      </a:cubicBezTo>
                      <a:cubicBezTo>
                        <a:pt x="28" y="19"/>
                        <a:pt x="29" y="18"/>
                        <a:pt x="29" y="16"/>
                      </a:cubicBezTo>
                      <a:cubicBezTo>
                        <a:pt x="29" y="3"/>
                        <a:pt x="29" y="3"/>
                        <a:pt x="29" y="3"/>
                      </a:cubicBezTo>
                      <a:cubicBezTo>
                        <a:pt x="29" y="1"/>
                        <a:pt x="28" y="0"/>
                        <a:pt x="27" y="0"/>
                      </a:cubicBezTo>
                      <a:close/>
                      <a:moveTo>
                        <a:pt x="28" y="16"/>
                      </a:moveTo>
                      <a:cubicBezTo>
                        <a:pt x="28" y="17"/>
                        <a:pt x="27" y="17"/>
                        <a:pt x="27" y="17"/>
                      </a:cubicBezTo>
                      <a:cubicBezTo>
                        <a:pt x="3" y="17"/>
                        <a:pt x="3" y="17"/>
                        <a:pt x="3" y="17"/>
                      </a:cubicBezTo>
                      <a:cubicBezTo>
                        <a:pt x="2" y="17"/>
                        <a:pt x="2" y="17"/>
                        <a:pt x="2" y="16"/>
                      </a:cubicBezTo>
                      <a:cubicBezTo>
                        <a:pt x="2" y="3"/>
                        <a:pt x="2" y="3"/>
                        <a:pt x="2" y="3"/>
                      </a:cubicBezTo>
                      <a:cubicBezTo>
                        <a:pt x="2" y="2"/>
                        <a:pt x="2" y="2"/>
                        <a:pt x="3" y="2"/>
                      </a:cubicBezTo>
                      <a:cubicBezTo>
                        <a:pt x="27" y="2"/>
                        <a:pt x="27" y="2"/>
                        <a:pt x="27" y="2"/>
                      </a:cubicBezTo>
                      <a:cubicBezTo>
                        <a:pt x="27" y="2"/>
                        <a:pt x="28" y="2"/>
                        <a:pt x="28" y="3"/>
                      </a:cubicBezTo>
                      <a:lnTo>
                        <a:pt x="28"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ea typeface="黑体" pitchFamily="49" charset="-122"/>
                  </a:endParaRPr>
                </a:p>
              </p:txBody>
            </p:sp>
            <p:sp>
              <p:nvSpPr>
                <p:cNvPr id="142" name="淘宝网Chenying0907出品 22"/>
                <p:cNvSpPr>
                  <a:spLocks noEditPoints="1"/>
                </p:cNvSpPr>
                <p:nvPr/>
              </p:nvSpPr>
              <p:spPr bwMode="auto">
                <a:xfrm>
                  <a:off x="3917" y="2241"/>
                  <a:ext cx="25" cy="27"/>
                </a:xfrm>
                <a:custGeom>
                  <a:avLst/>
                  <a:gdLst>
                    <a:gd name="T0" fmla="*/ 10 w 10"/>
                    <a:gd name="T1" fmla="*/ 6 h 10"/>
                    <a:gd name="T2" fmla="*/ 10 w 10"/>
                    <a:gd name="T3" fmla="*/ 4 h 10"/>
                    <a:gd name="T4" fmla="*/ 9 w 10"/>
                    <a:gd name="T5" fmla="*/ 4 h 10"/>
                    <a:gd name="T6" fmla="*/ 8 w 10"/>
                    <a:gd name="T7" fmla="*/ 3 h 10"/>
                    <a:gd name="T8" fmla="*/ 9 w 10"/>
                    <a:gd name="T9" fmla="*/ 2 h 10"/>
                    <a:gd name="T10" fmla="*/ 8 w 10"/>
                    <a:gd name="T11" fmla="*/ 1 h 10"/>
                    <a:gd name="T12" fmla="*/ 8 w 10"/>
                    <a:gd name="T13" fmla="*/ 2 h 10"/>
                    <a:gd name="T14" fmla="*/ 6 w 10"/>
                    <a:gd name="T15" fmla="*/ 1 h 10"/>
                    <a:gd name="T16" fmla="*/ 6 w 10"/>
                    <a:gd name="T17" fmla="*/ 0 h 10"/>
                    <a:gd name="T18" fmla="*/ 4 w 10"/>
                    <a:gd name="T19" fmla="*/ 0 h 10"/>
                    <a:gd name="T20" fmla="*/ 4 w 10"/>
                    <a:gd name="T21" fmla="*/ 1 h 10"/>
                    <a:gd name="T22" fmla="*/ 3 w 10"/>
                    <a:gd name="T23" fmla="*/ 2 h 10"/>
                    <a:gd name="T24" fmla="*/ 2 w 10"/>
                    <a:gd name="T25" fmla="*/ 1 h 10"/>
                    <a:gd name="T26" fmla="*/ 1 w 10"/>
                    <a:gd name="T27" fmla="*/ 2 h 10"/>
                    <a:gd name="T28" fmla="*/ 2 w 10"/>
                    <a:gd name="T29" fmla="*/ 3 h 10"/>
                    <a:gd name="T30" fmla="*/ 1 w 10"/>
                    <a:gd name="T31" fmla="*/ 4 h 10"/>
                    <a:gd name="T32" fmla="*/ 0 w 10"/>
                    <a:gd name="T33" fmla="*/ 4 h 10"/>
                    <a:gd name="T34" fmla="*/ 0 w 10"/>
                    <a:gd name="T35" fmla="*/ 6 h 10"/>
                    <a:gd name="T36" fmla="*/ 1 w 10"/>
                    <a:gd name="T37" fmla="*/ 6 h 10"/>
                    <a:gd name="T38" fmla="*/ 2 w 10"/>
                    <a:gd name="T39" fmla="*/ 8 h 10"/>
                    <a:gd name="T40" fmla="*/ 1 w 10"/>
                    <a:gd name="T41" fmla="*/ 8 h 10"/>
                    <a:gd name="T42" fmla="*/ 2 w 10"/>
                    <a:gd name="T43" fmla="*/ 9 h 10"/>
                    <a:gd name="T44" fmla="*/ 3 w 10"/>
                    <a:gd name="T45" fmla="*/ 8 h 10"/>
                    <a:gd name="T46" fmla="*/ 4 w 10"/>
                    <a:gd name="T47" fmla="*/ 9 h 10"/>
                    <a:gd name="T48" fmla="*/ 4 w 10"/>
                    <a:gd name="T49" fmla="*/ 10 h 10"/>
                    <a:gd name="T50" fmla="*/ 6 w 10"/>
                    <a:gd name="T51" fmla="*/ 10 h 10"/>
                    <a:gd name="T52" fmla="*/ 6 w 10"/>
                    <a:gd name="T53" fmla="*/ 9 h 10"/>
                    <a:gd name="T54" fmla="*/ 8 w 10"/>
                    <a:gd name="T55" fmla="*/ 8 h 10"/>
                    <a:gd name="T56" fmla="*/ 8 w 10"/>
                    <a:gd name="T57" fmla="*/ 9 h 10"/>
                    <a:gd name="T58" fmla="*/ 9 w 10"/>
                    <a:gd name="T59" fmla="*/ 8 h 10"/>
                    <a:gd name="T60" fmla="*/ 8 w 10"/>
                    <a:gd name="T61" fmla="*/ 8 h 10"/>
                    <a:gd name="T62" fmla="*/ 9 w 10"/>
                    <a:gd name="T63" fmla="*/ 6 h 10"/>
                    <a:gd name="T64" fmla="*/ 10 w 10"/>
                    <a:gd name="T65" fmla="*/ 6 h 10"/>
                    <a:gd name="T66" fmla="*/ 8 w 10"/>
                    <a:gd name="T67" fmla="*/ 5 h 10"/>
                    <a:gd name="T68" fmla="*/ 5 w 10"/>
                    <a:gd name="T69" fmla="*/ 8 h 10"/>
                    <a:gd name="T70" fmla="*/ 2 w 10"/>
                    <a:gd name="T71" fmla="*/ 5 h 10"/>
                    <a:gd name="T72" fmla="*/ 5 w 10"/>
                    <a:gd name="T73" fmla="*/ 2 h 10"/>
                    <a:gd name="T74" fmla="*/ 8 w 10"/>
                    <a:gd name="T75"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 h="10">
                      <a:moveTo>
                        <a:pt x="10" y="6"/>
                      </a:moveTo>
                      <a:cubicBezTo>
                        <a:pt x="10" y="4"/>
                        <a:pt x="10" y="4"/>
                        <a:pt x="10" y="4"/>
                      </a:cubicBezTo>
                      <a:cubicBezTo>
                        <a:pt x="9" y="4"/>
                        <a:pt x="9" y="4"/>
                        <a:pt x="9" y="4"/>
                      </a:cubicBezTo>
                      <a:cubicBezTo>
                        <a:pt x="9" y="4"/>
                        <a:pt x="9" y="3"/>
                        <a:pt x="8" y="3"/>
                      </a:cubicBezTo>
                      <a:cubicBezTo>
                        <a:pt x="9" y="2"/>
                        <a:pt x="9" y="2"/>
                        <a:pt x="9" y="2"/>
                      </a:cubicBezTo>
                      <a:cubicBezTo>
                        <a:pt x="8" y="1"/>
                        <a:pt x="8" y="1"/>
                        <a:pt x="8" y="1"/>
                      </a:cubicBezTo>
                      <a:cubicBezTo>
                        <a:pt x="8" y="2"/>
                        <a:pt x="8" y="2"/>
                        <a:pt x="8" y="2"/>
                      </a:cubicBezTo>
                      <a:cubicBezTo>
                        <a:pt x="7" y="1"/>
                        <a:pt x="6" y="1"/>
                        <a:pt x="6" y="1"/>
                      </a:cubicBezTo>
                      <a:cubicBezTo>
                        <a:pt x="6" y="0"/>
                        <a:pt x="6" y="0"/>
                        <a:pt x="6" y="0"/>
                      </a:cubicBezTo>
                      <a:cubicBezTo>
                        <a:pt x="4" y="0"/>
                        <a:pt x="4" y="0"/>
                        <a:pt x="4" y="0"/>
                      </a:cubicBezTo>
                      <a:cubicBezTo>
                        <a:pt x="4" y="1"/>
                        <a:pt x="4" y="1"/>
                        <a:pt x="4" y="1"/>
                      </a:cubicBezTo>
                      <a:cubicBezTo>
                        <a:pt x="4" y="1"/>
                        <a:pt x="3" y="1"/>
                        <a:pt x="3" y="2"/>
                      </a:cubicBezTo>
                      <a:cubicBezTo>
                        <a:pt x="2" y="1"/>
                        <a:pt x="2" y="1"/>
                        <a:pt x="2" y="1"/>
                      </a:cubicBezTo>
                      <a:cubicBezTo>
                        <a:pt x="1" y="2"/>
                        <a:pt x="1" y="2"/>
                        <a:pt x="1" y="2"/>
                      </a:cubicBezTo>
                      <a:cubicBezTo>
                        <a:pt x="2" y="3"/>
                        <a:pt x="2" y="3"/>
                        <a:pt x="2" y="3"/>
                      </a:cubicBezTo>
                      <a:cubicBezTo>
                        <a:pt x="1" y="3"/>
                        <a:pt x="1" y="4"/>
                        <a:pt x="1" y="4"/>
                      </a:cubicBezTo>
                      <a:cubicBezTo>
                        <a:pt x="0" y="4"/>
                        <a:pt x="0" y="4"/>
                        <a:pt x="0" y="4"/>
                      </a:cubicBezTo>
                      <a:cubicBezTo>
                        <a:pt x="0" y="6"/>
                        <a:pt x="0" y="6"/>
                        <a:pt x="0" y="6"/>
                      </a:cubicBezTo>
                      <a:cubicBezTo>
                        <a:pt x="1" y="6"/>
                        <a:pt x="1" y="6"/>
                        <a:pt x="1" y="6"/>
                      </a:cubicBezTo>
                      <a:cubicBezTo>
                        <a:pt x="1" y="6"/>
                        <a:pt x="1" y="7"/>
                        <a:pt x="2" y="8"/>
                      </a:cubicBezTo>
                      <a:cubicBezTo>
                        <a:pt x="1" y="8"/>
                        <a:pt x="1" y="8"/>
                        <a:pt x="1" y="8"/>
                      </a:cubicBezTo>
                      <a:cubicBezTo>
                        <a:pt x="2" y="9"/>
                        <a:pt x="2" y="9"/>
                        <a:pt x="2" y="9"/>
                      </a:cubicBezTo>
                      <a:cubicBezTo>
                        <a:pt x="3" y="8"/>
                        <a:pt x="3" y="8"/>
                        <a:pt x="3" y="8"/>
                      </a:cubicBezTo>
                      <a:cubicBezTo>
                        <a:pt x="3" y="9"/>
                        <a:pt x="4" y="9"/>
                        <a:pt x="4" y="9"/>
                      </a:cubicBezTo>
                      <a:cubicBezTo>
                        <a:pt x="4" y="10"/>
                        <a:pt x="4" y="10"/>
                        <a:pt x="4" y="10"/>
                      </a:cubicBezTo>
                      <a:cubicBezTo>
                        <a:pt x="6" y="10"/>
                        <a:pt x="6" y="10"/>
                        <a:pt x="6" y="10"/>
                      </a:cubicBezTo>
                      <a:cubicBezTo>
                        <a:pt x="6" y="9"/>
                        <a:pt x="6" y="9"/>
                        <a:pt x="6" y="9"/>
                      </a:cubicBezTo>
                      <a:cubicBezTo>
                        <a:pt x="6" y="9"/>
                        <a:pt x="7" y="9"/>
                        <a:pt x="8" y="8"/>
                      </a:cubicBezTo>
                      <a:cubicBezTo>
                        <a:pt x="8" y="9"/>
                        <a:pt x="8" y="9"/>
                        <a:pt x="8" y="9"/>
                      </a:cubicBezTo>
                      <a:cubicBezTo>
                        <a:pt x="9" y="8"/>
                        <a:pt x="9" y="8"/>
                        <a:pt x="9" y="8"/>
                      </a:cubicBezTo>
                      <a:cubicBezTo>
                        <a:pt x="8" y="8"/>
                        <a:pt x="8" y="8"/>
                        <a:pt x="8" y="8"/>
                      </a:cubicBezTo>
                      <a:cubicBezTo>
                        <a:pt x="9" y="7"/>
                        <a:pt x="9" y="6"/>
                        <a:pt x="9" y="6"/>
                      </a:cubicBezTo>
                      <a:lnTo>
                        <a:pt x="10" y="6"/>
                      </a:lnTo>
                      <a:close/>
                      <a:moveTo>
                        <a:pt x="8" y="5"/>
                      </a:moveTo>
                      <a:cubicBezTo>
                        <a:pt x="8" y="7"/>
                        <a:pt x="7" y="8"/>
                        <a:pt x="5" y="8"/>
                      </a:cubicBezTo>
                      <a:cubicBezTo>
                        <a:pt x="3" y="8"/>
                        <a:pt x="2" y="7"/>
                        <a:pt x="2" y="5"/>
                      </a:cubicBezTo>
                      <a:cubicBezTo>
                        <a:pt x="2" y="3"/>
                        <a:pt x="3" y="2"/>
                        <a:pt x="5" y="2"/>
                      </a:cubicBezTo>
                      <a:cubicBezTo>
                        <a:pt x="7" y="2"/>
                        <a:pt x="8" y="3"/>
                        <a:pt x="8"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ea typeface="黑体" pitchFamily="49" charset="-122"/>
                  </a:endParaRPr>
                </a:p>
              </p:txBody>
            </p:sp>
            <p:sp>
              <p:nvSpPr>
                <p:cNvPr id="143" name="淘宝网Chenying0907出品 23"/>
                <p:cNvSpPr>
                  <a:spLocks noEditPoints="1"/>
                </p:cNvSpPr>
                <p:nvPr/>
              </p:nvSpPr>
              <p:spPr bwMode="auto">
                <a:xfrm>
                  <a:off x="3942" y="2252"/>
                  <a:ext cx="13" cy="13"/>
                </a:xfrm>
                <a:custGeom>
                  <a:avLst/>
                  <a:gdLst>
                    <a:gd name="T0" fmla="*/ 5 w 5"/>
                    <a:gd name="T1" fmla="*/ 3 h 5"/>
                    <a:gd name="T2" fmla="*/ 5 w 5"/>
                    <a:gd name="T3" fmla="*/ 2 h 5"/>
                    <a:gd name="T4" fmla="*/ 5 w 5"/>
                    <a:gd name="T5" fmla="*/ 2 h 5"/>
                    <a:gd name="T6" fmla="*/ 4 w 5"/>
                    <a:gd name="T7" fmla="*/ 1 h 5"/>
                    <a:gd name="T8" fmla="*/ 5 w 5"/>
                    <a:gd name="T9" fmla="*/ 1 h 5"/>
                    <a:gd name="T10" fmla="*/ 4 w 5"/>
                    <a:gd name="T11" fmla="*/ 1 h 5"/>
                    <a:gd name="T12" fmla="*/ 4 w 5"/>
                    <a:gd name="T13" fmla="*/ 1 h 5"/>
                    <a:gd name="T14" fmla="*/ 3 w 5"/>
                    <a:gd name="T15" fmla="*/ 1 h 5"/>
                    <a:gd name="T16" fmla="*/ 3 w 5"/>
                    <a:gd name="T17" fmla="*/ 0 h 5"/>
                    <a:gd name="T18" fmla="*/ 2 w 5"/>
                    <a:gd name="T19" fmla="*/ 0 h 5"/>
                    <a:gd name="T20" fmla="*/ 2 w 5"/>
                    <a:gd name="T21" fmla="*/ 1 h 5"/>
                    <a:gd name="T22" fmla="*/ 1 w 5"/>
                    <a:gd name="T23" fmla="*/ 1 h 5"/>
                    <a:gd name="T24" fmla="*/ 1 w 5"/>
                    <a:gd name="T25" fmla="*/ 1 h 5"/>
                    <a:gd name="T26" fmla="*/ 1 w 5"/>
                    <a:gd name="T27" fmla="*/ 1 h 5"/>
                    <a:gd name="T28" fmla="*/ 1 w 5"/>
                    <a:gd name="T29" fmla="*/ 1 h 5"/>
                    <a:gd name="T30" fmla="*/ 1 w 5"/>
                    <a:gd name="T31" fmla="*/ 2 h 5"/>
                    <a:gd name="T32" fmla="*/ 0 w 5"/>
                    <a:gd name="T33" fmla="*/ 2 h 5"/>
                    <a:gd name="T34" fmla="*/ 0 w 5"/>
                    <a:gd name="T35" fmla="*/ 3 h 5"/>
                    <a:gd name="T36" fmla="*/ 1 w 5"/>
                    <a:gd name="T37" fmla="*/ 3 h 5"/>
                    <a:gd name="T38" fmla="*/ 1 w 5"/>
                    <a:gd name="T39" fmla="*/ 4 h 5"/>
                    <a:gd name="T40" fmla="*/ 1 w 5"/>
                    <a:gd name="T41" fmla="*/ 4 h 5"/>
                    <a:gd name="T42" fmla="*/ 1 w 5"/>
                    <a:gd name="T43" fmla="*/ 5 h 5"/>
                    <a:gd name="T44" fmla="*/ 1 w 5"/>
                    <a:gd name="T45" fmla="*/ 4 h 5"/>
                    <a:gd name="T46" fmla="*/ 2 w 5"/>
                    <a:gd name="T47" fmla="*/ 5 h 5"/>
                    <a:gd name="T48" fmla="*/ 2 w 5"/>
                    <a:gd name="T49" fmla="*/ 5 h 5"/>
                    <a:gd name="T50" fmla="*/ 3 w 5"/>
                    <a:gd name="T51" fmla="*/ 5 h 5"/>
                    <a:gd name="T52" fmla="*/ 3 w 5"/>
                    <a:gd name="T53" fmla="*/ 5 h 5"/>
                    <a:gd name="T54" fmla="*/ 4 w 5"/>
                    <a:gd name="T55" fmla="*/ 4 h 5"/>
                    <a:gd name="T56" fmla="*/ 4 w 5"/>
                    <a:gd name="T57" fmla="*/ 5 h 5"/>
                    <a:gd name="T58" fmla="*/ 5 w 5"/>
                    <a:gd name="T59" fmla="*/ 4 h 5"/>
                    <a:gd name="T60" fmla="*/ 4 w 5"/>
                    <a:gd name="T61" fmla="*/ 4 h 5"/>
                    <a:gd name="T62" fmla="*/ 5 w 5"/>
                    <a:gd name="T63" fmla="*/ 3 h 5"/>
                    <a:gd name="T64" fmla="*/ 4 w 5"/>
                    <a:gd name="T65" fmla="*/ 3 h 5"/>
                    <a:gd name="T66" fmla="*/ 3 w 5"/>
                    <a:gd name="T67" fmla="*/ 4 h 5"/>
                    <a:gd name="T68" fmla="*/ 1 w 5"/>
                    <a:gd name="T69" fmla="*/ 3 h 5"/>
                    <a:gd name="T70" fmla="*/ 3 w 5"/>
                    <a:gd name="T71" fmla="*/ 1 h 5"/>
                    <a:gd name="T72" fmla="*/ 4 w 5"/>
                    <a:gd name="T73" fmla="*/ 3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 h="5">
                      <a:moveTo>
                        <a:pt x="5" y="3"/>
                      </a:moveTo>
                      <a:cubicBezTo>
                        <a:pt x="5" y="2"/>
                        <a:pt x="5" y="2"/>
                        <a:pt x="5" y="2"/>
                      </a:cubicBezTo>
                      <a:cubicBezTo>
                        <a:pt x="5" y="2"/>
                        <a:pt x="5" y="2"/>
                        <a:pt x="5" y="2"/>
                      </a:cubicBezTo>
                      <a:cubicBezTo>
                        <a:pt x="5" y="2"/>
                        <a:pt x="4" y="2"/>
                        <a:pt x="4" y="1"/>
                      </a:cubicBezTo>
                      <a:cubicBezTo>
                        <a:pt x="5" y="1"/>
                        <a:pt x="5" y="1"/>
                        <a:pt x="5" y="1"/>
                      </a:cubicBezTo>
                      <a:cubicBezTo>
                        <a:pt x="4" y="1"/>
                        <a:pt x="4" y="1"/>
                        <a:pt x="4" y="1"/>
                      </a:cubicBezTo>
                      <a:cubicBezTo>
                        <a:pt x="4" y="1"/>
                        <a:pt x="4" y="1"/>
                        <a:pt x="4" y="1"/>
                      </a:cubicBezTo>
                      <a:cubicBezTo>
                        <a:pt x="4" y="1"/>
                        <a:pt x="3" y="1"/>
                        <a:pt x="3" y="1"/>
                      </a:cubicBezTo>
                      <a:cubicBezTo>
                        <a:pt x="3" y="0"/>
                        <a:pt x="3" y="0"/>
                        <a:pt x="3" y="0"/>
                      </a:cubicBezTo>
                      <a:cubicBezTo>
                        <a:pt x="2" y="0"/>
                        <a:pt x="2" y="0"/>
                        <a:pt x="2" y="0"/>
                      </a:cubicBezTo>
                      <a:cubicBezTo>
                        <a:pt x="2" y="1"/>
                        <a:pt x="2" y="1"/>
                        <a:pt x="2" y="1"/>
                      </a:cubicBezTo>
                      <a:cubicBezTo>
                        <a:pt x="2" y="1"/>
                        <a:pt x="2" y="1"/>
                        <a:pt x="1" y="1"/>
                      </a:cubicBezTo>
                      <a:cubicBezTo>
                        <a:pt x="1" y="1"/>
                        <a:pt x="1" y="1"/>
                        <a:pt x="1" y="1"/>
                      </a:cubicBezTo>
                      <a:cubicBezTo>
                        <a:pt x="1" y="1"/>
                        <a:pt x="1" y="1"/>
                        <a:pt x="1" y="1"/>
                      </a:cubicBezTo>
                      <a:cubicBezTo>
                        <a:pt x="1" y="1"/>
                        <a:pt x="1" y="1"/>
                        <a:pt x="1" y="1"/>
                      </a:cubicBezTo>
                      <a:cubicBezTo>
                        <a:pt x="1" y="2"/>
                        <a:pt x="1" y="2"/>
                        <a:pt x="1" y="2"/>
                      </a:cubicBezTo>
                      <a:cubicBezTo>
                        <a:pt x="0" y="2"/>
                        <a:pt x="0" y="2"/>
                        <a:pt x="0" y="2"/>
                      </a:cubicBezTo>
                      <a:cubicBezTo>
                        <a:pt x="0" y="3"/>
                        <a:pt x="0" y="3"/>
                        <a:pt x="0" y="3"/>
                      </a:cubicBezTo>
                      <a:cubicBezTo>
                        <a:pt x="1" y="3"/>
                        <a:pt x="1" y="3"/>
                        <a:pt x="1" y="3"/>
                      </a:cubicBezTo>
                      <a:cubicBezTo>
                        <a:pt x="1" y="3"/>
                        <a:pt x="1" y="4"/>
                        <a:pt x="1" y="4"/>
                      </a:cubicBezTo>
                      <a:cubicBezTo>
                        <a:pt x="1" y="4"/>
                        <a:pt x="1" y="4"/>
                        <a:pt x="1" y="4"/>
                      </a:cubicBezTo>
                      <a:cubicBezTo>
                        <a:pt x="1" y="5"/>
                        <a:pt x="1" y="5"/>
                        <a:pt x="1" y="5"/>
                      </a:cubicBezTo>
                      <a:cubicBezTo>
                        <a:pt x="1" y="4"/>
                        <a:pt x="1" y="4"/>
                        <a:pt x="1" y="4"/>
                      </a:cubicBezTo>
                      <a:cubicBezTo>
                        <a:pt x="2" y="4"/>
                        <a:pt x="2" y="5"/>
                        <a:pt x="2" y="5"/>
                      </a:cubicBezTo>
                      <a:cubicBezTo>
                        <a:pt x="2" y="5"/>
                        <a:pt x="2" y="5"/>
                        <a:pt x="2" y="5"/>
                      </a:cubicBezTo>
                      <a:cubicBezTo>
                        <a:pt x="3" y="5"/>
                        <a:pt x="3" y="5"/>
                        <a:pt x="3" y="5"/>
                      </a:cubicBezTo>
                      <a:cubicBezTo>
                        <a:pt x="3" y="5"/>
                        <a:pt x="3" y="5"/>
                        <a:pt x="3" y="5"/>
                      </a:cubicBezTo>
                      <a:cubicBezTo>
                        <a:pt x="3" y="5"/>
                        <a:pt x="4" y="4"/>
                        <a:pt x="4" y="4"/>
                      </a:cubicBezTo>
                      <a:cubicBezTo>
                        <a:pt x="4" y="5"/>
                        <a:pt x="4" y="5"/>
                        <a:pt x="4" y="5"/>
                      </a:cubicBezTo>
                      <a:cubicBezTo>
                        <a:pt x="5" y="4"/>
                        <a:pt x="5" y="4"/>
                        <a:pt x="5" y="4"/>
                      </a:cubicBezTo>
                      <a:cubicBezTo>
                        <a:pt x="4" y="4"/>
                        <a:pt x="4" y="4"/>
                        <a:pt x="4" y="4"/>
                      </a:cubicBezTo>
                      <a:cubicBezTo>
                        <a:pt x="4" y="4"/>
                        <a:pt x="5" y="3"/>
                        <a:pt x="5" y="3"/>
                      </a:cubicBezTo>
                      <a:close/>
                      <a:moveTo>
                        <a:pt x="4" y="3"/>
                      </a:moveTo>
                      <a:cubicBezTo>
                        <a:pt x="4" y="3"/>
                        <a:pt x="3" y="4"/>
                        <a:pt x="3" y="4"/>
                      </a:cubicBezTo>
                      <a:cubicBezTo>
                        <a:pt x="2" y="4"/>
                        <a:pt x="1" y="3"/>
                        <a:pt x="1" y="3"/>
                      </a:cubicBezTo>
                      <a:cubicBezTo>
                        <a:pt x="1" y="2"/>
                        <a:pt x="2" y="1"/>
                        <a:pt x="3" y="1"/>
                      </a:cubicBezTo>
                      <a:cubicBezTo>
                        <a:pt x="3" y="1"/>
                        <a:pt x="4" y="2"/>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ea typeface="黑体" pitchFamily="49" charset="-122"/>
                  </a:endParaRPr>
                </a:p>
              </p:txBody>
            </p:sp>
            <p:sp>
              <p:nvSpPr>
                <p:cNvPr id="144" name="淘宝网Chenying0907出品 24"/>
                <p:cNvSpPr>
                  <a:spLocks noEditPoints="1"/>
                </p:cNvSpPr>
                <p:nvPr/>
              </p:nvSpPr>
              <p:spPr bwMode="auto">
                <a:xfrm>
                  <a:off x="3937" y="2233"/>
                  <a:ext cx="18" cy="19"/>
                </a:xfrm>
                <a:custGeom>
                  <a:avLst/>
                  <a:gdLst>
                    <a:gd name="T0" fmla="*/ 7 w 7"/>
                    <a:gd name="T1" fmla="*/ 4 h 7"/>
                    <a:gd name="T2" fmla="*/ 7 w 7"/>
                    <a:gd name="T3" fmla="*/ 3 h 7"/>
                    <a:gd name="T4" fmla="*/ 6 w 7"/>
                    <a:gd name="T5" fmla="*/ 3 h 7"/>
                    <a:gd name="T6" fmla="*/ 6 w 7"/>
                    <a:gd name="T7" fmla="*/ 2 h 7"/>
                    <a:gd name="T8" fmla="*/ 6 w 7"/>
                    <a:gd name="T9" fmla="*/ 1 h 7"/>
                    <a:gd name="T10" fmla="*/ 6 w 7"/>
                    <a:gd name="T11" fmla="*/ 1 h 7"/>
                    <a:gd name="T12" fmla="*/ 5 w 7"/>
                    <a:gd name="T13" fmla="*/ 1 h 7"/>
                    <a:gd name="T14" fmla="*/ 4 w 7"/>
                    <a:gd name="T15" fmla="*/ 1 h 7"/>
                    <a:gd name="T16" fmla="*/ 4 w 7"/>
                    <a:gd name="T17" fmla="*/ 0 h 7"/>
                    <a:gd name="T18" fmla="*/ 3 w 7"/>
                    <a:gd name="T19" fmla="*/ 0 h 7"/>
                    <a:gd name="T20" fmla="*/ 3 w 7"/>
                    <a:gd name="T21" fmla="*/ 1 h 7"/>
                    <a:gd name="T22" fmla="*/ 2 w 7"/>
                    <a:gd name="T23" fmla="*/ 1 h 7"/>
                    <a:gd name="T24" fmla="*/ 2 w 7"/>
                    <a:gd name="T25" fmla="*/ 1 h 7"/>
                    <a:gd name="T26" fmla="*/ 1 w 7"/>
                    <a:gd name="T27" fmla="*/ 1 h 7"/>
                    <a:gd name="T28" fmla="*/ 2 w 7"/>
                    <a:gd name="T29" fmla="*/ 2 h 7"/>
                    <a:gd name="T30" fmla="*/ 1 w 7"/>
                    <a:gd name="T31" fmla="*/ 3 h 7"/>
                    <a:gd name="T32" fmla="*/ 0 w 7"/>
                    <a:gd name="T33" fmla="*/ 3 h 7"/>
                    <a:gd name="T34" fmla="*/ 0 w 7"/>
                    <a:gd name="T35" fmla="*/ 4 h 7"/>
                    <a:gd name="T36" fmla="*/ 1 w 7"/>
                    <a:gd name="T37" fmla="*/ 4 h 7"/>
                    <a:gd name="T38" fmla="*/ 2 w 7"/>
                    <a:gd name="T39" fmla="*/ 5 h 7"/>
                    <a:gd name="T40" fmla="*/ 1 w 7"/>
                    <a:gd name="T41" fmla="*/ 5 h 7"/>
                    <a:gd name="T42" fmla="*/ 2 w 7"/>
                    <a:gd name="T43" fmla="*/ 6 h 7"/>
                    <a:gd name="T44" fmla="*/ 2 w 7"/>
                    <a:gd name="T45" fmla="*/ 5 h 7"/>
                    <a:gd name="T46" fmla="*/ 3 w 7"/>
                    <a:gd name="T47" fmla="*/ 6 h 7"/>
                    <a:gd name="T48" fmla="*/ 3 w 7"/>
                    <a:gd name="T49" fmla="*/ 7 h 7"/>
                    <a:gd name="T50" fmla="*/ 4 w 7"/>
                    <a:gd name="T51" fmla="*/ 7 h 7"/>
                    <a:gd name="T52" fmla="*/ 4 w 7"/>
                    <a:gd name="T53" fmla="*/ 6 h 7"/>
                    <a:gd name="T54" fmla="*/ 5 w 7"/>
                    <a:gd name="T55" fmla="*/ 5 h 7"/>
                    <a:gd name="T56" fmla="*/ 6 w 7"/>
                    <a:gd name="T57" fmla="*/ 6 h 7"/>
                    <a:gd name="T58" fmla="*/ 6 w 7"/>
                    <a:gd name="T59" fmla="*/ 5 h 7"/>
                    <a:gd name="T60" fmla="*/ 6 w 7"/>
                    <a:gd name="T61" fmla="*/ 5 h 7"/>
                    <a:gd name="T62" fmla="*/ 6 w 7"/>
                    <a:gd name="T63" fmla="*/ 4 h 7"/>
                    <a:gd name="T64" fmla="*/ 7 w 7"/>
                    <a:gd name="T65" fmla="*/ 4 h 7"/>
                    <a:gd name="T66" fmla="*/ 6 w 7"/>
                    <a:gd name="T67" fmla="*/ 3 h 7"/>
                    <a:gd name="T68" fmla="*/ 4 w 7"/>
                    <a:gd name="T69" fmla="*/ 5 h 7"/>
                    <a:gd name="T70" fmla="*/ 2 w 7"/>
                    <a:gd name="T71" fmla="*/ 3 h 7"/>
                    <a:gd name="T72" fmla="*/ 4 w 7"/>
                    <a:gd name="T73" fmla="*/ 1 h 7"/>
                    <a:gd name="T74" fmla="*/ 6 w 7"/>
                    <a:gd name="T75"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 h="7">
                      <a:moveTo>
                        <a:pt x="7" y="4"/>
                      </a:moveTo>
                      <a:cubicBezTo>
                        <a:pt x="7" y="3"/>
                        <a:pt x="7" y="3"/>
                        <a:pt x="7" y="3"/>
                      </a:cubicBezTo>
                      <a:cubicBezTo>
                        <a:pt x="6" y="3"/>
                        <a:pt x="6" y="3"/>
                        <a:pt x="6" y="3"/>
                      </a:cubicBezTo>
                      <a:cubicBezTo>
                        <a:pt x="6" y="2"/>
                        <a:pt x="6" y="2"/>
                        <a:pt x="6" y="2"/>
                      </a:cubicBezTo>
                      <a:cubicBezTo>
                        <a:pt x="6" y="1"/>
                        <a:pt x="6" y="1"/>
                        <a:pt x="6" y="1"/>
                      </a:cubicBezTo>
                      <a:cubicBezTo>
                        <a:pt x="6" y="1"/>
                        <a:pt x="6" y="1"/>
                        <a:pt x="6" y="1"/>
                      </a:cubicBezTo>
                      <a:cubicBezTo>
                        <a:pt x="5" y="1"/>
                        <a:pt x="5" y="1"/>
                        <a:pt x="5" y="1"/>
                      </a:cubicBezTo>
                      <a:cubicBezTo>
                        <a:pt x="5" y="1"/>
                        <a:pt x="5" y="1"/>
                        <a:pt x="4" y="1"/>
                      </a:cubicBezTo>
                      <a:cubicBezTo>
                        <a:pt x="4" y="0"/>
                        <a:pt x="4" y="0"/>
                        <a:pt x="4" y="0"/>
                      </a:cubicBezTo>
                      <a:cubicBezTo>
                        <a:pt x="3" y="0"/>
                        <a:pt x="3" y="0"/>
                        <a:pt x="3" y="0"/>
                      </a:cubicBezTo>
                      <a:cubicBezTo>
                        <a:pt x="3" y="1"/>
                        <a:pt x="3" y="1"/>
                        <a:pt x="3" y="1"/>
                      </a:cubicBezTo>
                      <a:cubicBezTo>
                        <a:pt x="3" y="1"/>
                        <a:pt x="2" y="1"/>
                        <a:pt x="2" y="1"/>
                      </a:cubicBezTo>
                      <a:cubicBezTo>
                        <a:pt x="2" y="1"/>
                        <a:pt x="2" y="1"/>
                        <a:pt x="2" y="1"/>
                      </a:cubicBezTo>
                      <a:cubicBezTo>
                        <a:pt x="1" y="1"/>
                        <a:pt x="1" y="1"/>
                        <a:pt x="1" y="1"/>
                      </a:cubicBezTo>
                      <a:cubicBezTo>
                        <a:pt x="2" y="2"/>
                        <a:pt x="2" y="2"/>
                        <a:pt x="2" y="2"/>
                      </a:cubicBezTo>
                      <a:cubicBezTo>
                        <a:pt x="1" y="2"/>
                        <a:pt x="1" y="2"/>
                        <a:pt x="1" y="3"/>
                      </a:cubicBezTo>
                      <a:cubicBezTo>
                        <a:pt x="0" y="3"/>
                        <a:pt x="0" y="3"/>
                        <a:pt x="0" y="3"/>
                      </a:cubicBezTo>
                      <a:cubicBezTo>
                        <a:pt x="0" y="4"/>
                        <a:pt x="0" y="4"/>
                        <a:pt x="0" y="4"/>
                      </a:cubicBezTo>
                      <a:cubicBezTo>
                        <a:pt x="1" y="4"/>
                        <a:pt x="1" y="4"/>
                        <a:pt x="1" y="4"/>
                      </a:cubicBezTo>
                      <a:cubicBezTo>
                        <a:pt x="1" y="4"/>
                        <a:pt x="1" y="5"/>
                        <a:pt x="2" y="5"/>
                      </a:cubicBezTo>
                      <a:cubicBezTo>
                        <a:pt x="1" y="5"/>
                        <a:pt x="1" y="5"/>
                        <a:pt x="1" y="5"/>
                      </a:cubicBezTo>
                      <a:cubicBezTo>
                        <a:pt x="2" y="6"/>
                        <a:pt x="2" y="6"/>
                        <a:pt x="2" y="6"/>
                      </a:cubicBezTo>
                      <a:cubicBezTo>
                        <a:pt x="2" y="5"/>
                        <a:pt x="2" y="5"/>
                        <a:pt x="2" y="5"/>
                      </a:cubicBezTo>
                      <a:cubicBezTo>
                        <a:pt x="2" y="6"/>
                        <a:pt x="3" y="6"/>
                        <a:pt x="3" y="6"/>
                      </a:cubicBezTo>
                      <a:cubicBezTo>
                        <a:pt x="3" y="7"/>
                        <a:pt x="3" y="7"/>
                        <a:pt x="3" y="7"/>
                      </a:cubicBezTo>
                      <a:cubicBezTo>
                        <a:pt x="4" y="7"/>
                        <a:pt x="4" y="7"/>
                        <a:pt x="4" y="7"/>
                      </a:cubicBezTo>
                      <a:cubicBezTo>
                        <a:pt x="4" y="6"/>
                        <a:pt x="4" y="6"/>
                        <a:pt x="4" y="6"/>
                      </a:cubicBezTo>
                      <a:cubicBezTo>
                        <a:pt x="5" y="6"/>
                        <a:pt x="5" y="6"/>
                        <a:pt x="5" y="5"/>
                      </a:cubicBezTo>
                      <a:cubicBezTo>
                        <a:pt x="6" y="6"/>
                        <a:pt x="6" y="6"/>
                        <a:pt x="6" y="6"/>
                      </a:cubicBezTo>
                      <a:cubicBezTo>
                        <a:pt x="6" y="5"/>
                        <a:pt x="6" y="5"/>
                        <a:pt x="6" y="5"/>
                      </a:cubicBezTo>
                      <a:cubicBezTo>
                        <a:pt x="6" y="5"/>
                        <a:pt x="6" y="5"/>
                        <a:pt x="6" y="5"/>
                      </a:cubicBezTo>
                      <a:cubicBezTo>
                        <a:pt x="6" y="5"/>
                        <a:pt x="6" y="4"/>
                        <a:pt x="6" y="4"/>
                      </a:cubicBezTo>
                      <a:lnTo>
                        <a:pt x="7" y="4"/>
                      </a:lnTo>
                      <a:close/>
                      <a:moveTo>
                        <a:pt x="6" y="3"/>
                      </a:moveTo>
                      <a:cubicBezTo>
                        <a:pt x="6" y="4"/>
                        <a:pt x="5" y="5"/>
                        <a:pt x="4" y="5"/>
                      </a:cubicBezTo>
                      <a:cubicBezTo>
                        <a:pt x="3" y="5"/>
                        <a:pt x="2" y="4"/>
                        <a:pt x="2" y="3"/>
                      </a:cubicBezTo>
                      <a:cubicBezTo>
                        <a:pt x="2" y="2"/>
                        <a:pt x="3" y="1"/>
                        <a:pt x="4" y="1"/>
                      </a:cubicBezTo>
                      <a:cubicBezTo>
                        <a:pt x="5" y="1"/>
                        <a:pt x="6" y="2"/>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ea typeface="黑体" pitchFamily="49" charset="-122"/>
                  </a:endParaRPr>
                </a:p>
              </p:txBody>
            </p:sp>
          </p:grpSp>
        </p:grpSp>
      </p:grpSp>
      <p:grpSp>
        <p:nvGrpSpPr>
          <p:cNvPr id="153" name="淘宝网Chenying0907出品 41"/>
          <p:cNvGrpSpPr/>
          <p:nvPr/>
        </p:nvGrpSpPr>
        <p:grpSpPr>
          <a:xfrm>
            <a:off x="3698688" y="1940094"/>
            <a:ext cx="2266421" cy="3505130"/>
            <a:chOff x="4728618" y="1978060"/>
            <a:chExt cx="3020977" cy="4673777"/>
          </a:xfrm>
        </p:grpSpPr>
        <p:sp>
          <p:nvSpPr>
            <p:cNvPr id="154" name="淘宝网Chenying0907出品 159"/>
            <p:cNvSpPr/>
            <p:nvPr/>
          </p:nvSpPr>
          <p:spPr>
            <a:xfrm rot="1980000">
              <a:off x="4728618" y="5487147"/>
              <a:ext cx="3020977" cy="1164690"/>
            </a:xfrm>
            <a:custGeom>
              <a:avLst/>
              <a:gdLst>
                <a:gd name="connsiteX0" fmla="*/ 0 w 3518755"/>
                <a:gd name="connsiteY0" fmla="*/ 657420 h 1314840"/>
                <a:gd name="connsiteX1" fmla="*/ 1759378 w 3518755"/>
                <a:gd name="connsiteY1" fmla="*/ 0 h 1314840"/>
                <a:gd name="connsiteX2" fmla="*/ 3518756 w 3518755"/>
                <a:gd name="connsiteY2" fmla="*/ 657420 h 1314840"/>
                <a:gd name="connsiteX3" fmla="*/ 1759378 w 3518755"/>
                <a:gd name="connsiteY3" fmla="*/ 1314840 h 1314840"/>
                <a:gd name="connsiteX4" fmla="*/ 0 w 3518755"/>
                <a:gd name="connsiteY4" fmla="*/ 657420 h 1314840"/>
                <a:gd name="connsiteX0" fmla="*/ 0 w 3518756"/>
                <a:gd name="connsiteY0" fmla="*/ 657420 h 1340269"/>
                <a:gd name="connsiteX1" fmla="*/ 1759378 w 3518756"/>
                <a:gd name="connsiteY1" fmla="*/ 0 h 1340269"/>
                <a:gd name="connsiteX2" fmla="*/ 3518756 w 3518756"/>
                <a:gd name="connsiteY2" fmla="*/ 657420 h 1340269"/>
                <a:gd name="connsiteX3" fmla="*/ 1759378 w 3518756"/>
                <a:gd name="connsiteY3" fmla="*/ 1314840 h 1340269"/>
                <a:gd name="connsiteX4" fmla="*/ 0 w 3518756"/>
                <a:gd name="connsiteY4" fmla="*/ 657420 h 1340269"/>
                <a:gd name="connsiteX0" fmla="*/ 0 w 3518756"/>
                <a:gd name="connsiteY0" fmla="*/ 673936 h 1356785"/>
                <a:gd name="connsiteX1" fmla="*/ 1759378 w 3518756"/>
                <a:gd name="connsiteY1" fmla="*/ 16516 h 1356785"/>
                <a:gd name="connsiteX2" fmla="*/ 3518756 w 3518756"/>
                <a:gd name="connsiteY2" fmla="*/ 673936 h 1356785"/>
                <a:gd name="connsiteX3" fmla="*/ 1759378 w 3518756"/>
                <a:gd name="connsiteY3" fmla="*/ 1331356 h 1356785"/>
                <a:gd name="connsiteX4" fmla="*/ 0 w 3518756"/>
                <a:gd name="connsiteY4" fmla="*/ 673936 h 1356785"/>
                <a:gd name="connsiteX0" fmla="*/ 0 w 3518756"/>
                <a:gd name="connsiteY0" fmla="*/ 673936 h 1356601"/>
                <a:gd name="connsiteX1" fmla="*/ 1759378 w 3518756"/>
                <a:gd name="connsiteY1" fmla="*/ 16516 h 1356601"/>
                <a:gd name="connsiteX2" fmla="*/ 3518756 w 3518756"/>
                <a:gd name="connsiteY2" fmla="*/ 673936 h 1356601"/>
                <a:gd name="connsiteX3" fmla="*/ 1759378 w 3518756"/>
                <a:gd name="connsiteY3" fmla="*/ 1331356 h 1356601"/>
                <a:gd name="connsiteX4" fmla="*/ 0 w 3518756"/>
                <a:gd name="connsiteY4" fmla="*/ 673936 h 1356601"/>
                <a:gd name="connsiteX0" fmla="*/ 0 w 3518756"/>
                <a:gd name="connsiteY0" fmla="*/ 673936 h 1356601"/>
                <a:gd name="connsiteX1" fmla="*/ 1759378 w 3518756"/>
                <a:gd name="connsiteY1" fmla="*/ 16516 h 1356601"/>
                <a:gd name="connsiteX2" fmla="*/ 3518756 w 3518756"/>
                <a:gd name="connsiteY2" fmla="*/ 673936 h 1356601"/>
                <a:gd name="connsiteX3" fmla="*/ 1759378 w 3518756"/>
                <a:gd name="connsiteY3" fmla="*/ 1331356 h 1356601"/>
                <a:gd name="connsiteX4" fmla="*/ 0 w 3518756"/>
                <a:gd name="connsiteY4" fmla="*/ 673936 h 13566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18756" h="1356601">
                  <a:moveTo>
                    <a:pt x="0" y="673936"/>
                  </a:moveTo>
                  <a:cubicBezTo>
                    <a:pt x="0" y="310853"/>
                    <a:pt x="599726" y="-86393"/>
                    <a:pt x="1759378" y="16516"/>
                  </a:cubicBezTo>
                  <a:cubicBezTo>
                    <a:pt x="2919030" y="119425"/>
                    <a:pt x="3518756" y="310853"/>
                    <a:pt x="3518756" y="673936"/>
                  </a:cubicBezTo>
                  <a:cubicBezTo>
                    <a:pt x="3518756" y="1037019"/>
                    <a:pt x="2880768" y="1268746"/>
                    <a:pt x="1759378" y="1331356"/>
                  </a:cubicBezTo>
                  <a:cubicBezTo>
                    <a:pt x="580763" y="1465741"/>
                    <a:pt x="0" y="1037019"/>
                    <a:pt x="0" y="673936"/>
                  </a:cubicBezTo>
                  <a:close/>
                </a:path>
              </a:pathLst>
            </a:custGeom>
            <a:gradFill>
              <a:gsLst>
                <a:gs pos="53000">
                  <a:srgbClr val="000000">
                    <a:alpha val="15000"/>
                  </a:srgbClr>
                </a:gs>
                <a:gs pos="80000">
                  <a:sysClr val="windowText" lastClr="000000">
                    <a:alpha val="5000"/>
                  </a:sysClr>
                </a:gs>
                <a:gs pos="36000">
                  <a:srgbClr val="000000">
                    <a:alpha val="30000"/>
                  </a:srgbClr>
                </a:gs>
                <a:gs pos="17000">
                  <a:sysClr val="windowText" lastClr="000000">
                    <a:alpha val="55000"/>
                  </a:sysClr>
                </a:gs>
                <a:gs pos="0">
                  <a:sysClr val="windowText" lastClr="000000">
                    <a:alpha val="76000"/>
                  </a:sysClr>
                </a:gs>
                <a:gs pos="100000">
                  <a:sysClr val="windowText" lastClr="000000">
                    <a:alpha val="0"/>
                  </a:sysClr>
                </a:gs>
              </a:gsLst>
              <a:lin ang="0" scaled="0"/>
            </a:gradFill>
            <a:ln w="12700" cap="flat" cmpd="sng" algn="ctr">
              <a:noFill/>
              <a:prstDash val="solid"/>
              <a:miter lim="800000"/>
            </a:ln>
            <a:effectLst>
              <a:softEdge rad="2794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155" name="淘宝网Chenying0907出品 43"/>
            <p:cNvGrpSpPr/>
            <p:nvPr/>
          </p:nvGrpSpPr>
          <p:grpSpPr>
            <a:xfrm>
              <a:off x="5150262" y="1978060"/>
              <a:ext cx="840155" cy="3748989"/>
              <a:chOff x="5573783" y="1673458"/>
              <a:chExt cx="978591" cy="4366725"/>
            </a:xfrm>
          </p:grpSpPr>
          <p:grpSp>
            <p:nvGrpSpPr>
              <p:cNvPr id="156" name="淘宝网Chenying0907出品 44"/>
              <p:cNvGrpSpPr/>
              <p:nvPr/>
            </p:nvGrpSpPr>
            <p:grpSpPr>
              <a:xfrm>
                <a:off x="5573784" y="2071918"/>
                <a:ext cx="978590" cy="3968265"/>
                <a:chOff x="1877323" y="3273524"/>
                <a:chExt cx="978590" cy="2769810"/>
              </a:xfrm>
            </p:grpSpPr>
            <p:grpSp>
              <p:nvGrpSpPr>
                <p:cNvPr id="162" name="淘宝网Chenying0907出品 50"/>
                <p:cNvGrpSpPr/>
                <p:nvPr/>
              </p:nvGrpSpPr>
              <p:grpSpPr>
                <a:xfrm>
                  <a:off x="1878505" y="3273524"/>
                  <a:ext cx="977408" cy="2757416"/>
                  <a:chOff x="2201764" y="1989138"/>
                  <a:chExt cx="1309885" cy="3695382"/>
                </a:xfrm>
              </p:grpSpPr>
              <p:sp>
                <p:nvSpPr>
                  <p:cNvPr id="167" name="淘宝网Chenying0907出品 55"/>
                  <p:cNvSpPr/>
                  <p:nvPr/>
                </p:nvSpPr>
                <p:spPr>
                  <a:xfrm>
                    <a:off x="2484120" y="2273664"/>
                    <a:ext cx="746760" cy="3410854"/>
                  </a:xfrm>
                  <a:prstGeom prst="rect">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68" name="平行四边形 167"/>
                  <p:cNvSpPr/>
                  <p:nvPr/>
                </p:nvSpPr>
                <p:spPr>
                  <a:xfrm rot="5400000">
                    <a:off x="495251" y="3695651"/>
                    <a:ext cx="3695382" cy="282356"/>
                  </a:xfrm>
                  <a:prstGeom prst="parallelogram">
                    <a:avLst>
                      <a:gd name="adj" fmla="val 143744"/>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69" name="平行四边形 168"/>
                  <p:cNvSpPr/>
                  <p:nvPr/>
                </p:nvSpPr>
                <p:spPr>
                  <a:xfrm rot="16200000" flipH="1">
                    <a:off x="1522780" y="3695651"/>
                    <a:ext cx="3695382" cy="282356"/>
                  </a:xfrm>
                  <a:prstGeom prst="parallelogram">
                    <a:avLst>
                      <a:gd name="adj" fmla="val 143744"/>
                    </a:avLst>
                  </a:prstGeom>
                  <a:solidFill>
                    <a:sysClr val="window" lastClr="FFFFFF">
                      <a:lumMod val="85000"/>
                    </a:sysClr>
                  </a:solidFill>
                  <a:ln w="12700" cap="flat" cmpd="sng" algn="ctr">
                    <a:noFill/>
                    <a:prstDash val="solid"/>
                    <a:miter lim="800000"/>
                  </a:ln>
                  <a:effectLst>
                    <a:outerShdw blurRad="50800" dist="38100" dir="18900000" algn="b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163" name="淘宝网Chenying0907出品 51"/>
                <p:cNvGrpSpPr/>
                <p:nvPr/>
              </p:nvGrpSpPr>
              <p:grpSpPr>
                <a:xfrm>
                  <a:off x="1877323" y="5161066"/>
                  <a:ext cx="977409" cy="882268"/>
                  <a:chOff x="4259165" y="4535338"/>
                  <a:chExt cx="1309886" cy="1182381"/>
                </a:xfrm>
              </p:grpSpPr>
              <p:sp>
                <p:nvSpPr>
                  <p:cNvPr id="164" name="平行四边形 163"/>
                  <p:cNvSpPr/>
                  <p:nvPr/>
                </p:nvSpPr>
                <p:spPr>
                  <a:xfrm rot="5400000">
                    <a:off x="3814831" y="4979672"/>
                    <a:ext cx="1171024" cy="282356"/>
                  </a:xfrm>
                  <a:prstGeom prst="parallelogram">
                    <a:avLst>
                      <a:gd name="adj" fmla="val 143744"/>
                    </a:avLst>
                  </a:prstGeom>
                  <a:solidFill>
                    <a:srgbClr val="844B9B"/>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65" name="淘宝网Chenying0907出品 53"/>
                  <p:cNvSpPr/>
                  <p:nvPr/>
                </p:nvSpPr>
                <p:spPr>
                  <a:xfrm>
                    <a:off x="4541520" y="4813273"/>
                    <a:ext cx="746758" cy="893086"/>
                  </a:xfrm>
                  <a:prstGeom prst="rect">
                    <a:avLst/>
                  </a:prstGeom>
                  <a:solidFill>
                    <a:srgbClr val="663A77"/>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66" name="平行四边形 165"/>
                  <p:cNvSpPr/>
                  <p:nvPr/>
                </p:nvSpPr>
                <p:spPr>
                  <a:xfrm rot="16200000" flipH="1">
                    <a:off x="4839299" y="4987967"/>
                    <a:ext cx="1177148" cy="282356"/>
                  </a:xfrm>
                  <a:prstGeom prst="parallelogram">
                    <a:avLst>
                      <a:gd name="adj" fmla="val 143744"/>
                    </a:avLst>
                  </a:prstGeom>
                  <a:solidFill>
                    <a:srgbClr val="46285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sp>
            <p:nvSpPr>
              <p:cNvPr id="157" name="六边形 156"/>
              <p:cNvSpPr/>
              <p:nvPr/>
            </p:nvSpPr>
            <p:spPr>
              <a:xfrm>
                <a:off x="5573783" y="1673458"/>
                <a:ext cx="976224" cy="841572"/>
              </a:xfrm>
              <a:prstGeom prst="hexagon">
                <a:avLst/>
              </a:prstGeom>
              <a:solidFill>
                <a:srgbClr val="663A77"/>
              </a:solidFill>
              <a:ln w="12700" cap="flat" cmpd="sng" algn="ctr">
                <a:noFill/>
                <a:prstDash val="solid"/>
                <a:miter lim="800000"/>
              </a:ln>
              <a:effectLst/>
              <a:scene3d>
                <a:camera prst="orthographicFront">
                  <a:rot lat="2700000" lon="0" rev="0"/>
                </a:camera>
                <a:lightRig rig="threePt" dir="t"/>
              </a:scene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58" name="淘宝网Chenying0907出品 223"/>
              <p:cNvSpPr txBox="1"/>
              <p:nvPr/>
            </p:nvSpPr>
            <p:spPr>
              <a:xfrm>
                <a:off x="5611735" y="1825877"/>
                <a:ext cx="916409" cy="573618"/>
              </a:xfrm>
              <a:prstGeom prst="rect">
                <a:avLst/>
              </a:prstGeom>
              <a:noFill/>
              <a:scene3d>
                <a:camera prst="orthographicFront">
                  <a:rot lat="2700000" lon="0" rev="0"/>
                </a:camera>
                <a:lightRig rig="threePt" dir="t"/>
              </a:scene3d>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smtClean="0">
                    <a:ln>
                      <a:noFill/>
                    </a:ln>
                    <a:solidFill>
                      <a:prstClr val="white"/>
                    </a:solidFill>
                    <a:effectLst/>
                    <a:uLnTx/>
                    <a:uFillTx/>
                    <a:latin typeface="Agency FB" panose="020B0503020202020204" pitchFamily="34" charset="0"/>
                    <a:ea typeface="黑体" pitchFamily="49" charset="-122"/>
                  </a:rPr>
                  <a:t>75%</a:t>
                </a:r>
                <a:endParaRPr kumimoji="0" lang="zh-CN" altLang="en-US" sz="1800" b="1" i="0" u="none" strike="noStrike" kern="0" cap="none" spc="0" normalizeH="0" baseline="0" noProof="0" dirty="0" smtClean="0">
                  <a:ln>
                    <a:noFill/>
                  </a:ln>
                  <a:solidFill>
                    <a:prstClr val="white"/>
                  </a:solidFill>
                  <a:effectLst/>
                  <a:uLnTx/>
                  <a:uFillTx/>
                  <a:latin typeface="Agency FB" panose="020B0503020202020204" pitchFamily="34" charset="0"/>
                  <a:ea typeface="黑体" pitchFamily="49" charset="-122"/>
                </a:endParaRPr>
              </a:p>
            </p:txBody>
          </p:sp>
          <p:grpSp>
            <p:nvGrpSpPr>
              <p:cNvPr id="159" name="Group 27"/>
              <p:cNvGrpSpPr>
                <a:grpSpLocks noChangeAspect="1"/>
              </p:cNvGrpSpPr>
              <p:nvPr/>
            </p:nvGrpSpPr>
            <p:grpSpPr bwMode="auto">
              <a:xfrm>
                <a:off x="5905987" y="5367068"/>
                <a:ext cx="334310" cy="367195"/>
                <a:chOff x="3811" y="2125"/>
                <a:chExt cx="61" cy="67"/>
              </a:xfrm>
              <a:solidFill>
                <a:sysClr val="window" lastClr="FFFFFF"/>
              </a:solidFill>
              <a:effectLst>
                <a:outerShdw blurRad="50800" dist="38100" dir="2700000" algn="tl" rotWithShape="0">
                  <a:prstClr val="black">
                    <a:alpha val="40000"/>
                  </a:prstClr>
                </a:outerShdw>
              </a:effectLst>
            </p:grpSpPr>
            <p:sp>
              <p:nvSpPr>
                <p:cNvPr id="160" name="淘宝网Chenying0907出品 28"/>
                <p:cNvSpPr>
                  <a:spLocks noEditPoints="1"/>
                </p:cNvSpPr>
                <p:nvPr/>
              </p:nvSpPr>
              <p:spPr bwMode="auto">
                <a:xfrm>
                  <a:off x="3811" y="2125"/>
                  <a:ext cx="61" cy="67"/>
                </a:xfrm>
                <a:custGeom>
                  <a:avLst/>
                  <a:gdLst>
                    <a:gd name="T0" fmla="*/ 20 w 23"/>
                    <a:gd name="T1" fmla="*/ 14 h 25"/>
                    <a:gd name="T2" fmla="*/ 18 w 23"/>
                    <a:gd name="T3" fmla="*/ 20 h 25"/>
                    <a:gd name="T4" fmla="*/ 17 w 23"/>
                    <a:gd name="T5" fmla="*/ 16 h 25"/>
                    <a:gd name="T6" fmla="*/ 15 w 23"/>
                    <a:gd name="T7" fmla="*/ 15 h 25"/>
                    <a:gd name="T8" fmla="*/ 15 w 23"/>
                    <a:gd name="T9" fmla="*/ 15 h 25"/>
                    <a:gd name="T10" fmla="*/ 14 w 23"/>
                    <a:gd name="T11" fmla="*/ 15 h 25"/>
                    <a:gd name="T12" fmla="*/ 13 w 23"/>
                    <a:gd name="T13" fmla="*/ 17 h 25"/>
                    <a:gd name="T14" fmla="*/ 12 w 23"/>
                    <a:gd name="T15" fmla="*/ 18 h 25"/>
                    <a:gd name="T16" fmla="*/ 12 w 23"/>
                    <a:gd name="T17" fmla="*/ 15 h 25"/>
                    <a:gd name="T18" fmla="*/ 12 w 23"/>
                    <a:gd name="T19" fmla="*/ 15 h 25"/>
                    <a:gd name="T20" fmla="*/ 12 w 23"/>
                    <a:gd name="T21" fmla="*/ 15 h 25"/>
                    <a:gd name="T22" fmla="*/ 11 w 23"/>
                    <a:gd name="T23" fmla="*/ 15 h 25"/>
                    <a:gd name="T24" fmla="*/ 11 w 23"/>
                    <a:gd name="T25" fmla="*/ 15 h 25"/>
                    <a:gd name="T26" fmla="*/ 11 w 23"/>
                    <a:gd name="T27" fmla="*/ 18 h 25"/>
                    <a:gd name="T28" fmla="*/ 11 w 23"/>
                    <a:gd name="T29" fmla="*/ 17 h 25"/>
                    <a:gd name="T30" fmla="*/ 10 w 23"/>
                    <a:gd name="T31" fmla="*/ 15 h 25"/>
                    <a:gd name="T32" fmla="*/ 8 w 23"/>
                    <a:gd name="T33" fmla="*/ 15 h 25"/>
                    <a:gd name="T34" fmla="*/ 8 w 23"/>
                    <a:gd name="T35" fmla="*/ 15 h 25"/>
                    <a:gd name="T36" fmla="*/ 6 w 23"/>
                    <a:gd name="T37" fmla="*/ 16 h 25"/>
                    <a:gd name="T38" fmla="*/ 5 w 23"/>
                    <a:gd name="T39" fmla="*/ 20 h 25"/>
                    <a:gd name="T40" fmla="*/ 3 w 23"/>
                    <a:gd name="T41" fmla="*/ 14 h 25"/>
                    <a:gd name="T42" fmla="*/ 12 w 23"/>
                    <a:gd name="T43" fmla="*/ 5 h 25"/>
                    <a:gd name="T44" fmla="*/ 12 w 23"/>
                    <a:gd name="T45" fmla="*/ 6 h 25"/>
                    <a:gd name="T46" fmla="*/ 13 w 23"/>
                    <a:gd name="T47" fmla="*/ 7 h 25"/>
                    <a:gd name="T48" fmla="*/ 14 w 23"/>
                    <a:gd name="T49" fmla="*/ 6 h 25"/>
                    <a:gd name="T50" fmla="*/ 16 w 23"/>
                    <a:gd name="T51" fmla="*/ 5 h 25"/>
                    <a:gd name="T52" fmla="*/ 17 w 23"/>
                    <a:gd name="T53" fmla="*/ 4 h 25"/>
                    <a:gd name="T54" fmla="*/ 17 w 23"/>
                    <a:gd name="T55" fmla="*/ 3 h 25"/>
                    <a:gd name="T56" fmla="*/ 16 w 23"/>
                    <a:gd name="T57" fmla="*/ 2 h 25"/>
                    <a:gd name="T58" fmla="*/ 14 w 23"/>
                    <a:gd name="T59" fmla="*/ 1 h 25"/>
                    <a:gd name="T60" fmla="*/ 13 w 23"/>
                    <a:gd name="T61" fmla="*/ 0 h 25"/>
                    <a:gd name="T62" fmla="*/ 12 w 23"/>
                    <a:gd name="T63" fmla="*/ 1 h 25"/>
                    <a:gd name="T64" fmla="*/ 12 w 23"/>
                    <a:gd name="T65" fmla="*/ 2 h 25"/>
                    <a:gd name="T66" fmla="*/ 0 w 23"/>
                    <a:gd name="T67" fmla="*/ 14 h 25"/>
                    <a:gd name="T68" fmla="*/ 12 w 23"/>
                    <a:gd name="T69" fmla="*/ 25 h 25"/>
                    <a:gd name="T70" fmla="*/ 23 w 23"/>
                    <a:gd name="T71" fmla="*/ 14 h 25"/>
                    <a:gd name="T72" fmla="*/ 20 w 23"/>
                    <a:gd name="T73" fmla="*/ 14 h 25"/>
                    <a:gd name="T74" fmla="*/ 15 w 23"/>
                    <a:gd name="T75" fmla="*/ 18 h 25"/>
                    <a:gd name="T76" fmla="*/ 15 w 23"/>
                    <a:gd name="T77" fmla="*/ 18 h 25"/>
                    <a:gd name="T78" fmla="*/ 15 w 23"/>
                    <a:gd name="T79" fmla="*/ 22 h 25"/>
                    <a:gd name="T80" fmla="*/ 15 w 23"/>
                    <a:gd name="T81" fmla="*/ 22 h 25"/>
                    <a:gd name="T82" fmla="*/ 15 w 23"/>
                    <a:gd name="T83" fmla="*/ 18 h 25"/>
                    <a:gd name="T84" fmla="*/ 15 w 23"/>
                    <a:gd name="T85" fmla="*/ 18 h 25"/>
                    <a:gd name="T86" fmla="*/ 8 w 23"/>
                    <a:gd name="T87" fmla="*/ 18 h 25"/>
                    <a:gd name="T88" fmla="*/ 8 w 23"/>
                    <a:gd name="T89" fmla="*/ 22 h 25"/>
                    <a:gd name="T90" fmla="*/ 7 w 23"/>
                    <a:gd name="T91" fmla="*/ 21 h 25"/>
                    <a:gd name="T92" fmla="*/ 8 w 23"/>
                    <a:gd name="T93" fmla="*/ 18 h 25"/>
                    <a:gd name="T94" fmla="*/ 8 w 23"/>
                    <a:gd name="T95" fmla="*/ 1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 h="25">
                      <a:moveTo>
                        <a:pt x="20" y="14"/>
                      </a:moveTo>
                      <a:cubicBezTo>
                        <a:pt x="20" y="16"/>
                        <a:pt x="19" y="19"/>
                        <a:pt x="18" y="20"/>
                      </a:cubicBezTo>
                      <a:cubicBezTo>
                        <a:pt x="17" y="18"/>
                        <a:pt x="17" y="17"/>
                        <a:pt x="17" y="16"/>
                      </a:cubicBezTo>
                      <a:cubicBezTo>
                        <a:pt x="17" y="15"/>
                        <a:pt x="16" y="15"/>
                        <a:pt x="15" y="15"/>
                      </a:cubicBezTo>
                      <a:cubicBezTo>
                        <a:pt x="15" y="15"/>
                        <a:pt x="15" y="15"/>
                        <a:pt x="15" y="15"/>
                      </a:cubicBezTo>
                      <a:cubicBezTo>
                        <a:pt x="14" y="15"/>
                        <a:pt x="14" y="15"/>
                        <a:pt x="14" y="15"/>
                      </a:cubicBezTo>
                      <a:cubicBezTo>
                        <a:pt x="13" y="17"/>
                        <a:pt x="13" y="17"/>
                        <a:pt x="13" y="17"/>
                      </a:cubicBezTo>
                      <a:cubicBezTo>
                        <a:pt x="12" y="18"/>
                        <a:pt x="12" y="18"/>
                        <a:pt x="12" y="18"/>
                      </a:cubicBezTo>
                      <a:cubicBezTo>
                        <a:pt x="12" y="15"/>
                        <a:pt x="12" y="15"/>
                        <a:pt x="12" y="15"/>
                      </a:cubicBezTo>
                      <a:cubicBezTo>
                        <a:pt x="12" y="15"/>
                        <a:pt x="12" y="15"/>
                        <a:pt x="12" y="15"/>
                      </a:cubicBezTo>
                      <a:cubicBezTo>
                        <a:pt x="12" y="15"/>
                        <a:pt x="12" y="15"/>
                        <a:pt x="12" y="15"/>
                      </a:cubicBezTo>
                      <a:cubicBezTo>
                        <a:pt x="11" y="15"/>
                        <a:pt x="11" y="15"/>
                        <a:pt x="11" y="15"/>
                      </a:cubicBezTo>
                      <a:cubicBezTo>
                        <a:pt x="11" y="15"/>
                        <a:pt x="11" y="15"/>
                        <a:pt x="11" y="15"/>
                      </a:cubicBezTo>
                      <a:cubicBezTo>
                        <a:pt x="11" y="18"/>
                        <a:pt x="11" y="18"/>
                        <a:pt x="11" y="18"/>
                      </a:cubicBezTo>
                      <a:cubicBezTo>
                        <a:pt x="11" y="17"/>
                        <a:pt x="11" y="17"/>
                        <a:pt x="11" y="17"/>
                      </a:cubicBezTo>
                      <a:cubicBezTo>
                        <a:pt x="10" y="15"/>
                        <a:pt x="10" y="15"/>
                        <a:pt x="10" y="15"/>
                      </a:cubicBezTo>
                      <a:cubicBezTo>
                        <a:pt x="8" y="15"/>
                        <a:pt x="8" y="15"/>
                        <a:pt x="8" y="15"/>
                      </a:cubicBezTo>
                      <a:cubicBezTo>
                        <a:pt x="8" y="15"/>
                        <a:pt x="8" y="15"/>
                        <a:pt x="8" y="15"/>
                      </a:cubicBezTo>
                      <a:cubicBezTo>
                        <a:pt x="7" y="15"/>
                        <a:pt x="6" y="15"/>
                        <a:pt x="6" y="16"/>
                      </a:cubicBezTo>
                      <a:cubicBezTo>
                        <a:pt x="6" y="17"/>
                        <a:pt x="5" y="18"/>
                        <a:pt x="5" y="20"/>
                      </a:cubicBezTo>
                      <a:cubicBezTo>
                        <a:pt x="4" y="18"/>
                        <a:pt x="3" y="16"/>
                        <a:pt x="3" y="14"/>
                      </a:cubicBezTo>
                      <a:cubicBezTo>
                        <a:pt x="3" y="9"/>
                        <a:pt x="7" y="5"/>
                        <a:pt x="12" y="5"/>
                      </a:cubicBezTo>
                      <a:cubicBezTo>
                        <a:pt x="12" y="6"/>
                        <a:pt x="12" y="6"/>
                        <a:pt x="12" y="6"/>
                      </a:cubicBezTo>
                      <a:cubicBezTo>
                        <a:pt x="12" y="7"/>
                        <a:pt x="12" y="7"/>
                        <a:pt x="13" y="7"/>
                      </a:cubicBezTo>
                      <a:cubicBezTo>
                        <a:pt x="14" y="6"/>
                        <a:pt x="14" y="6"/>
                        <a:pt x="14" y="6"/>
                      </a:cubicBezTo>
                      <a:cubicBezTo>
                        <a:pt x="15" y="6"/>
                        <a:pt x="16" y="5"/>
                        <a:pt x="16" y="5"/>
                      </a:cubicBezTo>
                      <a:cubicBezTo>
                        <a:pt x="17" y="4"/>
                        <a:pt x="17" y="4"/>
                        <a:pt x="17" y="4"/>
                      </a:cubicBezTo>
                      <a:cubicBezTo>
                        <a:pt x="18" y="4"/>
                        <a:pt x="18" y="3"/>
                        <a:pt x="17" y="3"/>
                      </a:cubicBezTo>
                      <a:cubicBezTo>
                        <a:pt x="16" y="2"/>
                        <a:pt x="16" y="2"/>
                        <a:pt x="16" y="2"/>
                      </a:cubicBezTo>
                      <a:cubicBezTo>
                        <a:pt x="16" y="2"/>
                        <a:pt x="15" y="1"/>
                        <a:pt x="14" y="1"/>
                      </a:cubicBezTo>
                      <a:cubicBezTo>
                        <a:pt x="13" y="0"/>
                        <a:pt x="13" y="0"/>
                        <a:pt x="13" y="0"/>
                      </a:cubicBezTo>
                      <a:cubicBezTo>
                        <a:pt x="12" y="0"/>
                        <a:pt x="12" y="0"/>
                        <a:pt x="12" y="1"/>
                      </a:cubicBezTo>
                      <a:cubicBezTo>
                        <a:pt x="12" y="2"/>
                        <a:pt x="12" y="2"/>
                        <a:pt x="12" y="2"/>
                      </a:cubicBezTo>
                      <a:cubicBezTo>
                        <a:pt x="5" y="2"/>
                        <a:pt x="0" y="7"/>
                        <a:pt x="0" y="14"/>
                      </a:cubicBezTo>
                      <a:cubicBezTo>
                        <a:pt x="0" y="20"/>
                        <a:pt x="5" y="25"/>
                        <a:pt x="12" y="25"/>
                      </a:cubicBezTo>
                      <a:cubicBezTo>
                        <a:pt x="18" y="25"/>
                        <a:pt x="23" y="20"/>
                        <a:pt x="23" y="14"/>
                      </a:cubicBezTo>
                      <a:lnTo>
                        <a:pt x="20" y="14"/>
                      </a:lnTo>
                      <a:close/>
                      <a:moveTo>
                        <a:pt x="15" y="18"/>
                      </a:moveTo>
                      <a:cubicBezTo>
                        <a:pt x="15" y="18"/>
                        <a:pt x="15" y="18"/>
                        <a:pt x="15" y="18"/>
                      </a:cubicBezTo>
                      <a:cubicBezTo>
                        <a:pt x="15" y="22"/>
                        <a:pt x="15" y="22"/>
                        <a:pt x="15" y="22"/>
                      </a:cubicBezTo>
                      <a:cubicBezTo>
                        <a:pt x="15" y="22"/>
                        <a:pt x="15" y="22"/>
                        <a:pt x="15" y="22"/>
                      </a:cubicBezTo>
                      <a:cubicBezTo>
                        <a:pt x="15" y="18"/>
                        <a:pt x="15" y="18"/>
                        <a:pt x="15" y="18"/>
                      </a:cubicBezTo>
                      <a:cubicBezTo>
                        <a:pt x="15" y="18"/>
                        <a:pt x="15" y="18"/>
                        <a:pt x="15" y="18"/>
                      </a:cubicBezTo>
                      <a:close/>
                      <a:moveTo>
                        <a:pt x="8" y="18"/>
                      </a:moveTo>
                      <a:cubicBezTo>
                        <a:pt x="8" y="22"/>
                        <a:pt x="8" y="22"/>
                        <a:pt x="8" y="22"/>
                      </a:cubicBezTo>
                      <a:cubicBezTo>
                        <a:pt x="8" y="21"/>
                        <a:pt x="8" y="21"/>
                        <a:pt x="7" y="21"/>
                      </a:cubicBezTo>
                      <a:cubicBezTo>
                        <a:pt x="8" y="18"/>
                        <a:pt x="8" y="18"/>
                        <a:pt x="8" y="18"/>
                      </a:cubicBezTo>
                      <a:cubicBezTo>
                        <a:pt x="8" y="18"/>
                        <a:pt x="8" y="18"/>
                        <a:pt x="8"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ea typeface="黑体" pitchFamily="49" charset="-122"/>
                  </a:endParaRPr>
                </a:p>
              </p:txBody>
            </p:sp>
            <p:sp>
              <p:nvSpPr>
                <p:cNvPr id="161" name="Oval 29"/>
                <p:cNvSpPr>
                  <a:spLocks noChangeArrowheads="1"/>
                </p:cNvSpPr>
                <p:nvPr/>
              </p:nvSpPr>
              <p:spPr bwMode="auto">
                <a:xfrm>
                  <a:off x="3835" y="2149"/>
                  <a:ext cx="13" cy="1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ea typeface="黑体" pitchFamily="49" charset="-122"/>
                  </a:endParaRPr>
                </a:p>
              </p:txBody>
            </p:sp>
          </p:grpSp>
        </p:grpSp>
      </p:grpSp>
      <p:grpSp>
        <p:nvGrpSpPr>
          <p:cNvPr id="170" name="淘宝网Chenying0907出品 58"/>
          <p:cNvGrpSpPr/>
          <p:nvPr/>
        </p:nvGrpSpPr>
        <p:grpSpPr>
          <a:xfrm>
            <a:off x="700348" y="2703500"/>
            <a:ext cx="2266421" cy="2741724"/>
            <a:chOff x="732044" y="2995994"/>
            <a:chExt cx="3020977" cy="3655843"/>
          </a:xfrm>
        </p:grpSpPr>
        <p:sp>
          <p:nvSpPr>
            <p:cNvPr id="171" name="淘宝网Chenying0907出品 159"/>
            <p:cNvSpPr/>
            <p:nvPr/>
          </p:nvSpPr>
          <p:spPr>
            <a:xfrm rot="1980000">
              <a:off x="732044" y="5487147"/>
              <a:ext cx="3020977" cy="1164690"/>
            </a:xfrm>
            <a:custGeom>
              <a:avLst/>
              <a:gdLst>
                <a:gd name="connsiteX0" fmla="*/ 0 w 3518755"/>
                <a:gd name="connsiteY0" fmla="*/ 657420 h 1314840"/>
                <a:gd name="connsiteX1" fmla="*/ 1759378 w 3518755"/>
                <a:gd name="connsiteY1" fmla="*/ 0 h 1314840"/>
                <a:gd name="connsiteX2" fmla="*/ 3518756 w 3518755"/>
                <a:gd name="connsiteY2" fmla="*/ 657420 h 1314840"/>
                <a:gd name="connsiteX3" fmla="*/ 1759378 w 3518755"/>
                <a:gd name="connsiteY3" fmla="*/ 1314840 h 1314840"/>
                <a:gd name="connsiteX4" fmla="*/ 0 w 3518755"/>
                <a:gd name="connsiteY4" fmla="*/ 657420 h 1314840"/>
                <a:gd name="connsiteX0" fmla="*/ 0 w 3518756"/>
                <a:gd name="connsiteY0" fmla="*/ 657420 h 1340269"/>
                <a:gd name="connsiteX1" fmla="*/ 1759378 w 3518756"/>
                <a:gd name="connsiteY1" fmla="*/ 0 h 1340269"/>
                <a:gd name="connsiteX2" fmla="*/ 3518756 w 3518756"/>
                <a:gd name="connsiteY2" fmla="*/ 657420 h 1340269"/>
                <a:gd name="connsiteX3" fmla="*/ 1759378 w 3518756"/>
                <a:gd name="connsiteY3" fmla="*/ 1314840 h 1340269"/>
                <a:gd name="connsiteX4" fmla="*/ 0 w 3518756"/>
                <a:gd name="connsiteY4" fmla="*/ 657420 h 1340269"/>
                <a:gd name="connsiteX0" fmla="*/ 0 w 3518756"/>
                <a:gd name="connsiteY0" fmla="*/ 673936 h 1356785"/>
                <a:gd name="connsiteX1" fmla="*/ 1759378 w 3518756"/>
                <a:gd name="connsiteY1" fmla="*/ 16516 h 1356785"/>
                <a:gd name="connsiteX2" fmla="*/ 3518756 w 3518756"/>
                <a:gd name="connsiteY2" fmla="*/ 673936 h 1356785"/>
                <a:gd name="connsiteX3" fmla="*/ 1759378 w 3518756"/>
                <a:gd name="connsiteY3" fmla="*/ 1331356 h 1356785"/>
                <a:gd name="connsiteX4" fmla="*/ 0 w 3518756"/>
                <a:gd name="connsiteY4" fmla="*/ 673936 h 1356785"/>
                <a:gd name="connsiteX0" fmla="*/ 0 w 3518756"/>
                <a:gd name="connsiteY0" fmla="*/ 673936 h 1356601"/>
                <a:gd name="connsiteX1" fmla="*/ 1759378 w 3518756"/>
                <a:gd name="connsiteY1" fmla="*/ 16516 h 1356601"/>
                <a:gd name="connsiteX2" fmla="*/ 3518756 w 3518756"/>
                <a:gd name="connsiteY2" fmla="*/ 673936 h 1356601"/>
                <a:gd name="connsiteX3" fmla="*/ 1759378 w 3518756"/>
                <a:gd name="connsiteY3" fmla="*/ 1331356 h 1356601"/>
                <a:gd name="connsiteX4" fmla="*/ 0 w 3518756"/>
                <a:gd name="connsiteY4" fmla="*/ 673936 h 1356601"/>
                <a:gd name="connsiteX0" fmla="*/ 0 w 3518756"/>
                <a:gd name="connsiteY0" fmla="*/ 673936 h 1356601"/>
                <a:gd name="connsiteX1" fmla="*/ 1759378 w 3518756"/>
                <a:gd name="connsiteY1" fmla="*/ 16516 h 1356601"/>
                <a:gd name="connsiteX2" fmla="*/ 3518756 w 3518756"/>
                <a:gd name="connsiteY2" fmla="*/ 673936 h 1356601"/>
                <a:gd name="connsiteX3" fmla="*/ 1759378 w 3518756"/>
                <a:gd name="connsiteY3" fmla="*/ 1331356 h 1356601"/>
                <a:gd name="connsiteX4" fmla="*/ 0 w 3518756"/>
                <a:gd name="connsiteY4" fmla="*/ 673936 h 13566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18756" h="1356601">
                  <a:moveTo>
                    <a:pt x="0" y="673936"/>
                  </a:moveTo>
                  <a:cubicBezTo>
                    <a:pt x="0" y="310853"/>
                    <a:pt x="599726" y="-86393"/>
                    <a:pt x="1759378" y="16516"/>
                  </a:cubicBezTo>
                  <a:cubicBezTo>
                    <a:pt x="2919030" y="119425"/>
                    <a:pt x="3518756" y="310853"/>
                    <a:pt x="3518756" y="673936"/>
                  </a:cubicBezTo>
                  <a:cubicBezTo>
                    <a:pt x="3518756" y="1037019"/>
                    <a:pt x="2880768" y="1268746"/>
                    <a:pt x="1759378" y="1331356"/>
                  </a:cubicBezTo>
                  <a:cubicBezTo>
                    <a:pt x="580763" y="1465741"/>
                    <a:pt x="0" y="1037019"/>
                    <a:pt x="0" y="673936"/>
                  </a:cubicBezTo>
                  <a:close/>
                </a:path>
              </a:pathLst>
            </a:custGeom>
            <a:gradFill>
              <a:gsLst>
                <a:gs pos="80000">
                  <a:sysClr val="windowText" lastClr="000000">
                    <a:alpha val="5000"/>
                  </a:sysClr>
                </a:gs>
                <a:gs pos="36000">
                  <a:srgbClr val="000000">
                    <a:alpha val="30000"/>
                  </a:srgbClr>
                </a:gs>
                <a:gs pos="17000">
                  <a:sysClr val="windowText" lastClr="000000">
                    <a:alpha val="55000"/>
                  </a:sysClr>
                </a:gs>
                <a:gs pos="0">
                  <a:sysClr val="windowText" lastClr="000000">
                    <a:alpha val="76000"/>
                  </a:sysClr>
                </a:gs>
                <a:gs pos="100000">
                  <a:sysClr val="windowText" lastClr="000000">
                    <a:alpha val="0"/>
                  </a:sysClr>
                </a:gs>
              </a:gsLst>
              <a:lin ang="0" scaled="0"/>
            </a:gradFill>
            <a:ln w="12700" cap="flat" cmpd="sng" algn="ctr">
              <a:noFill/>
              <a:prstDash val="solid"/>
              <a:miter lim="800000"/>
            </a:ln>
            <a:effectLst>
              <a:softEdge rad="2794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172" name="淘宝网Chenying0907出品 60"/>
            <p:cNvGrpSpPr/>
            <p:nvPr/>
          </p:nvGrpSpPr>
          <p:grpSpPr>
            <a:xfrm>
              <a:off x="1067013" y="2995994"/>
              <a:ext cx="840157" cy="2731055"/>
              <a:chOff x="817720" y="2859121"/>
              <a:chExt cx="978593" cy="3181062"/>
            </a:xfrm>
          </p:grpSpPr>
          <p:sp>
            <p:nvSpPr>
              <p:cNvPr id="173" name="六边形 172"/>
              <p:cNvSpPr/>
              <p:nvPr/>
            </p:nvSpPr>
            <p:spPr>
              <a:xfrm>
                <a:off x="818905" y="2859121"/>
                <a:ext cx="976224" cy="841572"/>
              </a:xfrm>
              <a:prstGeom prst="hexagon">
                <a:avLst/>
              </a:prstGeom>
              <a:solidFill>
                <a:srgbClr val="EB9624"/>
              </a:solidFill>
              <a:ln w="12700" cap="flat" cmpd="sng" algn="ctr">
                <a:noFill/>
                <a:prstDash val="solid"/>
                <a:miter lim="800000"/>
              </a:ln>
              <a:effectLst/>
              <a:scene3d>
                <a:camera prst="orthographicFront">
                  <a:rot lat="2700000" lon="0" rev="0"/>
                </a:camera>
                <a:lightRig rig="threePt" dir="t"/>
              </a:scene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174" name="淘宝网Chenying0907出品 62"/>
              <p:cNvGrpSpPr/>
              <p:nvPr/>
            </p:nvGrpSpPr>
            <p:grpSpPr>
              <a:xfrm>
                <a:off x="817720" y="3279907"/>
                <a:ext cx="978593" cy="2760276"/>
                <a:chOff x="1877320" y="3273524"/>
                <a:chExt cx="978593" cy="2760276"/>
              </a:xfrm>
            </p:grpSpPr>
            <p:grpSp>
              <p:nvGrpSpPr>
                <p:cNvPr id="191" name="淘宝网Chenying0907出品 79"/>
                <p:cNvGrpSpPr/>
                <p:nvPr/>
              </p:nvGrpSpPr>
              <p:grpSpPr>
                <a:xfrm>
                  <a:off x="1878505" y="3273524"/>
                  <a:ext cx="977408" cy="2757416"/>
                  <a:chOff x="2201764" y="1989138"/>
                  <a:chExt cx="1309885" cy="3695382"/>
                </a:xfrm>
              </p:grpSpPr>
              <p:sp>
                <p:nvSpPr>
                  <p:cNvPr id="196" name="淘宝网Chenying0907出品 84"/>
                  <p:cNvSpPr/>
                  <p:nvPr/>
                </p:nvSpPr>
                <p:spPr>
                  <a:xfrm>
                    <a:off x="2484120" y="2402540"/>
                    <a:ext cx="746760" cy="3281980"/>
                  </a:xfrm>
                  <a:prstGeom prst="rect">
                    <a:avLst/>
                  </a:prstGeom>
                  <a:solidFill>
                    <a:sysClr val="window" lastClr="FFFFFF">
                      <a:lumMod val="95000"/>
                    </a:sys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97" name="平行四边形 196"/>
                  <p:cNvSpPr/>
                  <p:nvPr/>
                </p:nvSpPr>
                <p:spPr>
                  <a:xfrm rot="5400000">
                    <a:off x="495251" y="3695651"/>
                    <a:ext cx="3695382" cy="282356"/>
                  </a:xfrm>
                  <a:prstGeom prst="parallelogram">
                    <a:avLst>
                      <a:gd name="adj" fmla="val 143744"/>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98" name="平行四边形 197"/>
                  <p:cNvSpPr/>
                  <p:nvPr/>
                </p:nvSpPr>
                <p:spPr>
                  <a:xfrm rot="16200000" flipH="1">
                    <a:off x="1522780" y="3695651"/>
                    <a:ext cx="3695382" cy="282356"/>
                  </a:xfrm>
                  <a:prstGeom prst="parallelogram">
                    <a:avLst>
                      <a:gd name="adj" fmla="val 143744"/>
                    </a:avLst>
                  </a:prstGeom>
                  <a:solidFill>
                    <a:sysClr val="window" lastClr="FFFFFF">
                      <a:lumMod val="85000"/>
                    </a:sysClr>
                  </a:solidFill>
                  <a:ln w="12700" cap="flat" cmpd="sng" algn="ctr">
                    <a:noFill/>
                    <a:prstDash val="solid"/>
                    <a:miter lim="800000"/>
                  </a:ln>
                  <a:effectLst>
                    <a:outerShdw blurRad="50800" dist="38100" dir="18900000" algn="b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192" name="淘宝网Chenying0907出品 80"/>
                <p:cNvGrpSpPr/>
                <p:nvPr/>
              </p:nvGrpSpPr>
              <p:grpSpPr>
                <a:xfrm>
                  <a:off x="1877320" y="4784681"/>
                  <a:ext cx="977405" cy="1249119"/>
                  <a:chOff x="4259166" y="4030923"/>
                  <a:chExt cx="1309882" cy="1674020"/>
                </a:xfrm>
              </p:grpSpPr>
              <p:sp>
                <p:nvSpPr>
                  <p:cNvPr id="193" name="平行四边形 192"/>
                  <p:cNvSpPr/>
                  <p:nvPr/>
                </p:nvSpPr>
                <p:spPr>
                  <a:xfrm rot="5400000">
                    <a:off x="3563334" y="4726755"/>
                    <a:ext cx="1674019" cy="282356"/>
                  </a:xfrm>
                  <a:prstGeom prst="parallelogram">
                    <a:avLst>
                      <a:gd name="adj" fmla="val 143744"/>
                    </a:avLst>
                  </a:prstGeom>
                  <a:solidFill>
                    <a:srgbClr val="FFCC8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94" name="淘宝网Chenying0907出品 82"/>
                  <p:cNvSpPr/>
                  <p:nvPr/>
                </p:nvSpPr>
                <p:spPr>
                  <a:xfrm>
                    <a:off x="4541520" y="4429585"/>
                    <a:ext cx="746760" cy="1275357"/>
                  </a:xfrm>
                  <a:prstGeom prst="rect">
                    <a:avLst/>
                  </a:prstGeom>
                  <a:solidFill>
                    <a:srgbClr val="FFB85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95" name="平行四边形 194"/>
                  <p:cNvSpPr/>
                  <p:nvPr/>
                </p:nvSpPr>
                <p:spPr>
                  <a:xfrm rot="16200000" flipH="1">
                    <a:off x="4590861" y="4726756"/>
                    <a:ext cx="1674018" cy="282356"/>
                  </a:xfrm>
                  <a:prstGeom prst="parallelogram">
                    <a:avLst>
                      <a:gd name="adj" fmla="val 143744"/>
                    </a:avLst>
                  </a:prstGeom>
                  <a:solidFill>
                    <a:srgbClr val="FFA52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sp>
            <p:nvSpPr>
              <p:cNvPr id="175" name="淘宝网Chenying0907出品 164"/>
              <p:cNvSpPr txBox="1"/>
              <p:nvPr/>
            </p:nvSpPr>
            <p:spPr>
              <a:xfrm>
                <a:off x="854450" y="2891008"/>
                <a:ext cx="916408" cy="573618"/>
              </a:xfrm>
              <a:prstGeom prst="rect">
                <a:avLst/>
              </a:prstGeom>
              <a:noFill/>
              <a:scene3d>
                <a:camera prst="orthographicFront">
                  <a:rot lat="2700000" lon="0" rev="0"/>
                </a:camera>
                <a:lightRig rig="threePt" dir="t"/>
              </a:scene3d>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smtClean="0">
                    <a:ln>
                      <a:noFill/>
                    </a:ln>
                    <a:solidFill>
                      <a:prstClr val="white"/>
                    </a:solidFill>
                    <a:effectLst/>
                    <a:uLnTx/>
                    <a:uFillTx/>
                    <a:latin typeface="Agency FB" panose="020B0503020202020204" pitchFamily="34" charset="0"/>
                    <a:ea typeface="黑体" pitchFamily="49" charset="-122"/>
                  </a:rPr>
                  <a:t>55%</a:t>
                </a:r>
                <a:endParaRPr kumimoji="0" lang="zh-CN" altLang="en-US" sz="1800" b="1" i="0" u="none" strike="noStrike" kern="0" cap="none" spc="0" normalizeH="0" baseline="0" noProof="0" dirty="0" smtClean="0">
                  <a:ln>
                    <a:noFill/>
                  </a:ln>
                  <a:solidFill>
                    <a:prstClr val="white"/>
                  </a:solidFill>
                  <a:effectLst/>
                  <a:uLnTx/>
                  <a:uFillTx/>
                  <a:latin typeface="Agency FB" panose="020B0503020202020204" pitchFamily="34" charset="0"/>
                  <a:ea typeface="黑体" pitchFamily="49" charset="-122"/>
                </a:endParaRPr>
              </a:p>
            </p:txBody>
          </p:sp>
          <p:grpSp>
            <p:nvGrpSpPr>
              <p:cNvPr id="176" name="Group 32"/>
              <p:cNvGrpSpPr>
                <a:grpSpLocks noChangeAspect="1"/>
              </p:cNvGrpSpPr>
              <p:nvPr/>
            </p:nvGrpSpPr>
            <p:grpSpPr bwMode="auto">
              <a:xfrm>
                <a:off x="1046678" y="5383219"/>
                <a:ext cx="471328" cy="306909"/>
                <a:chOff x="3798" y="2129"/>
                <a:chExt cx="86" cy="56"/>
              </a:xfrm>
              <a:solidFill>
                <a:sysClr val="window" lastClr="FFFFFF"/>
              </a:solidFill>
              <a:effectLst>
                <a:outerShdw blurRad="50800" dist="38100" dir="2700000" algn="tl" rotWithShape="0">
                  <a:prstClr val="black">
                    <a:alpha val="40000"/>
                  </a:prstClr>
                </a:outerShdw>
              </a:effectLst>
            </p:grpSpPr>
            <p:sp>
              <p:nvSpPr>
                <p:cNvPr id="177" name="淘宝网Chenying0907出品 33"/>
                <p:cNvSpPr>
                  <a:spLocks/>
                </p:cNvSpPr>
                <p:nvPr/>
              </p:nvSpPr>
              <p:spPr bwMode="auto">
                <a:xfrm>
                  <a:off x="3798" y="2129"/>
                  <a:ext cx="86" cy="51"/>
                </a:xfrm>
                <a:custGeom>
                  <a:avLst/>
                  <a:gdLst>
                    <a:gd name="T0" fmla="*/ 32 w 33"/>
                    <a:gd name="T1" fmla="*/ 3 h 19"/>
                    <a:gd name="T2" fmla="*/ 32 w 33"/>
                    <a:gd name="T3" fmla="*/ 3 h 19"/>
                    <a:gd name="T4" fmla="*/ 32 w 33"/>
                    <a:gd name="T5" fmla="*/ 1 h 19"/>
                    <a:gd name="T6" fmla="*/ 32 w 33"/>
                    <a:gd name="T7" fmla="*/ 1 h 19"/>
                    <a:gd name="T8" fmla="*/ 32 w 33"/>
                    <a:gd name="T9" fmla="*/ 0 h 19"/>
                    <a:gd name="T10" fmla="*/ 32 w 33"/>
                    <a:gd name="T11" fmla="*/ 0 h 19"/>
                    <a:gd name="T12" fmla="*/ 30 w 33"/>
                    <a:gd name="T13" fmla="*/ 1 h 19"/>
                    <a:gd name="T14" fmla="*/ 29 w 33"/>
                    <a:gd name="T15" fmla="*/ 1 h 19"/>
                    <a:gd name="T16" fmla="*/ 29 w 33"/>
                    <a:gd name="T17" fmla="*/ 2 h 19"/>
                    <a:gd name="T18" fmla="*/ 29 w 33"/>
                    <a:gd name="T19" fmla="*/ 2 h 19"/>
                    <a:gd name="T20" fmla="*/ 30 w 33"/>
                    <a:gd name="T21" fmla="*/ 2 h 19"/>
                    <a:gd name="T22" fmla="*/ 20 w 33"/>
                    <a:gd name="T23" fmla="*/ 11 h 19"/>
                    <a:gd name="T24" fmla="*/ 15 w 33"/>
                    <a:gd name="T25" fmla="*/ 5 h 19"/>
                    <a:gd name="T26" fmla="*/ 0 w 33"/>
                    <a:gd name="T27" fmla="*/ 19 h 19"/>
                    <a:gd name="T28" fmla="*/ 0 w 33"/>
                    <a:gd name="T29" fmla="*/ 19 h 19"/>
                    <a:gd name="T30" fmla="*/ 14 w 33"/>
                    <a:gd name="T31" fmla="*/ 6 h 19"/>
                    <a:gd name="T32" fmla="*/ 20 w 33"/>
                    <a:gd name="T33" fmla="*/ 12 h 19"/>
                    <a:gd name="T34" fmla="*/ 30 w 33"/>
                    <a:gd name="T35" fmla="*/ 3 h 19"/>
                    <a:gd name="T36" fmla="*/ 31 w 33"/>
                    <a:gd name="T37" fmla="*/ 3 h 19"/>
                    <a:gd name="T38" fmla="*/ 31 w 33"/>
                    <a:gd name="T39" fmla="*/ 4 h 19"/>
                    <a:gd name="T40" fmla="*/ 32 w 33"/>
                    <a:gd name="T4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19">
                      <a:moveTo>
                        <a:pt x="32" y="3"/>
                      </a:moveTo>
                      <a:cubicBezTo>
                        <a:pt x="32" y="3"/>
                        <a:pt x="32" y="3"/>
                        <a:pt x="32" y="3"/>
                      </a:cubicBezTo>
                      <a:cubicBezTo>
                        <a:pt x="32" y="3"/>
                        <a:pt x="32" y="2"/>
                        <a:pt x="32" y="1"/>
                      </a:cubicBezTo>
                      <a:cubicBezTo>
                        <a:pt x="32" y="1"/>
                        <a:pt x="32" y="1"/>
                        <a:pt x="32" y="1"/>
                      </a:cubicBezTo>
                      <a:cubicBezTo>
                        <a:pt x="33" y="0"/>
                        <a:pt x="32" y="0"/>
                        <a:pt x="32" y="0"/>
                      </a:cubicBezTo>
                      <a:cubicBezTo>
                        <a:pt x="32" y="0"/>
                        <a:pt x="32" y="0"/>
                        <a:pt x="32" y="0"/>
                      </a:cubicBezTo>
                      <a:cubicBezTo>
                        <a:pt x="31" y="0"/>
                        <a:pt x="30" y="1"/>
                        <a:pt x="30" y="1"/>
                      </a:cubicBezTo>
                      <a:cubicBezTo>
                        <a:pt x="29" y="1"/>
                        <a:pt x="29" y="1"/>
                        <a:pt x="29" y="1"/>
                      </a:cubicBezTo>
                      <a:cubicBezTo>
                        <a:pt x="29" y="1"/>
                        <a:pt x="29" y="1"/>
                        <a:pt x="29" y="2"/>
                      </a:cubicBezTo>
                      <a:cubicBezTo>
                        <a:pt x="29" y="2"/>
                        <a:pt x="29" y="2"/>
                        <a:pt x="29" y="2"/>
                      </a:cubicBezTo>
                      <a:cubicBezTo>
                        <a:pt x="29" y="2"/>
                        <a:pt x="29" y="2"/>
                        <a:pt x="30" y="2"/>
                      </a:cubicBezTo>
                      <a:cubicBezTo>
                        <a:pt x="20" y="11"/>
                        <a:pt x="20" y="11"/>
                        <a:pt x="20" y="11"/>
                      </a:cubicBezTo>
                      <a:cubicBezTo>
                        <a:pt x="15" y="5"/>
                        <a:pt x="15" y="5"/>
                        <a:pt x="15" y="5"/>
                      </a:cubicBezTo>
                      <a:cubicBezTo>
                        <a:pt x="0" y="19"/>
                        <a:pt x="0" y="19"/>
                        <a:pt x="0" y="19"/>
                      </a:cubicBezTo>
                      <a:cubicBezTo>
                        <a:pt x="0" y="19"/>
                        <a:pt x="0" y="19"/>
                        <a:pt x="0" y="19"/>
                      </a:cubicBezTo>
                      <a:cubicBezTo>
                        <a:pt x="14" y="6"/>
                        <a:pt x="14" y="6"/>
                        <a:pt x="14" y="6"/>
                      </a:cubicBezTo>
                      <a:cubicBezTo>
                        <a:pt x="20" y="12"/>
                        <a:pt x="20" y="12"/>
                        <a:pt x="20" y="12"/>
                      </a:cubicBezTo>
                      <a:cubicBezTo>
                        <a:pt x="30" y="3"/>
                        <a:pt x="30" y="3"/>
                        <a:pt x="30" y="3"/>
                      </a:cubicBezTo>
                      <a:cubicBezTo>
                        <a:pt x="30" y="3"/>
                        <a:pt x="30" y="3"/>
                        <a:pt x="31" y="3"/>
                      </a:cubicBezTo>
                      <a:cubicBezTo>
                        <a:pt x="31" y="4"/>
                        <a:pt x="31" y="4"/>
                        <a:pt x="31" y="4"/>
                      </a:cubicBezTo>
                      <a:cubicBezTo>
                        <a:pt x="31" y="4"/>
                        <a:pt x="32" y="4"/>
                        <a:pt x="3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ea typeface="黑体" pitchFamily="49" charset="-122"/>
                  </a:endParaRPr>
                </a:p>
              </p:txBody>
            </p:sp>
            <p:sp>
              <p:nvSpPr>
                <p:cNvPr id="178" name="淘宝网Chenying0907出品 34"/>
                <p:cNvSpPr>
                  <a:spLocks/>
                </p:cNvSpPr>
                <p:nvPr/>
              </p:nvSpPr>
              <p:spPr bwMode="auto">
                <a:xfrm>
                  <a:off x="3866" y="2140"/>
                  <a:ext cx="8" cy="45"/>
                </a:xfrm>
                <a:custGeom>
                  <a:avLst/>
                  <a:gdLst>
                    <a:gd name="T0" fmla="*/ 0 w 8"/>
                    <a:gd name="T1" fmla="*/ 11 h 45"/>
                    <a:gd name="T2" fmla="*/ 0 w 8"/>
                    <a:gd name="T3" fmla="*/ 45 h 45"/>
                    <a:gd name="T4" fmla="*/ 8 w 8"/>
                    <a:gd name="T5" fmla="*/ 45 h 45"/>
                    <a:gd name="T6" fmla="*/ 8 w 8"/>
                    <a:gd name="T7" fmla="*/ 0 h 45"/>
                    <a:gd name="T8" fmla="*/ 0 w 8"/>
                    <a:gd name="T9" fmla="*/ 11 h 45"/>
                  </a:gdLst>
                  <a:ahLst/>
                  <a:cxnLst>
                    <a:cxn ang="0">
                      <a:pos x="T0" y="T1"/>
                    </a:cxn>
                    <a:cxn ang="0">
                      <a:pos x="T2" y="T3"/>
                    </a:cxn>
                    <a:cxn ang="0">
                      <a:pos x="T4" y="T5"/>
                    </a:cxn>
                    <a:cxn ang="0">
                      <a:pos x="T6" y="T7"/>
                    </a:cxn>
                    <a:cxn ang="0">
                      <a:pos x="T8" y="T9"/>
                    </a:cxn>
                  </a:cxnLst>
                  <a:rect l="0" t="0" r="r" b="b"/>
                  <a:pathLst>
                    <a:path w="8" h="45">
                      <a:moveTo>
                        <a:pt x="0" y="11"/>
                      </a:moveTo>
                      <a:lnTo>
                        <a:pt x="0" y="45"/>
                      </a:lnTo>
                      <a:lnTo>
                        <a:pt x="8" y="45"/>
                      </a:lnTo>
                      <a:lnTo>
                        <a:pt x="8" y="0"/>
                      </a:ln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ea typeface="黑体" pitchFamily="49" charset="-122"/>
                  </a:endParaRPr>
                </a:p>
              </p:txBody>
            </p:sp>
            <p:sp>
              <p:nvSpPr>
                <p:cNvPr id="179" name="淘宝网Chenying0907出品 35"/>
                <p:cNvSpPr>
                  <a:spLocks/>
                </p:cNvSpPr>
                <p:nvPr/>
              </p:nvSpPr>
              <p:spPr bwMode="auto">
                <a:xfrm>
                  <a:off x="3853" y="2153"/>
                  <a:ext cx="8" cy="32"/>
                </a:xfrm>
                <a:custGeom>
                  <a:avLst/>
                  <a:gdLst>
                    <a:gd name="T0" fmla="*/ 0 w 8"/>
                    <a:gd name="T1" fmla="*/ 8 h 32"/>
                    <a:gd name="T2" fmla="*/ 0 w 8"/>
                    <a:gd name="T3" fmla="*/ 32 h 32"/>
                    <a:gd name="T4" fmla="*/ 8 w 8"/>
                    <a:gd name="T5" fmla="*/ 32 h 32"/>
                    <a:gd name="T6" fmla="*/ 8 w 8"/>
                    <a:gd name="T7" fmla="*/ 0 h 32"/>
                    <a:gd name="T8" fmla="*/ 0 w 8"/>
                    <a:gd name="T9" fmla="*/ 8 h 32"/>
                  </a:gdLst>
                  <a:ahLst/>
                  <a:cxnLst>
                    <a:cxn ang="0">
                      <a:pos x="T0" y="T1"/>
                    </a:cxn>
                    <a:cxn ang="0">
                      <a:pos x="T2" y="T3"/>
                    </a:cxn>
                    <a:cxn ang="0">
                      <a:pos x="T4" y="T5"/>
                    </a:cxn>
                    <a:cxn ang="0">
                      <a:pos x="T6" y="T7"/>
                    </a:cxn>
                    <a:cxn ang="0">
                      <a:pos x="T8" y="T9"/>
                    </a:cxn>
                  </a:cxnLst>
                  <a:rect l="0" t="0" r="r" b="b"/>
                  <a:pathLst>
                    <a:path w="8" h="32">
                      <a:moveTo>
                        <a:pt x="0" y="8"/>
                      </a:moveTo>
                      <a:lnTo>
                        <a:pt x="0" y="32"/>
                      </a:lnTo>
                      <a:lnTo>
                        <a:pt x="8" y="32"/>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ea typeface="黑体" pitchFamily="49" charset="-122"/>
                  </a:endParaRPr>
                </a:p>
              </p:txBody>
            </p:sp>
            <p:sp>
              <p:nvSpPr>
                <p:cNvPr id="180" name="淘宝网Chenying0907出品 36"/>
                <p:cNvSpPr>
                  <a:spLocks/>
                </p:cNvSpPr>
                <p:nvPr/>
              </p:nvSpPr>
              <p:spPr bwMode="auto">
                <a:xfrm>
                  <a:off x="3840" y="2153"/>
                  <a:ext cx="8" cy="32"/>
                </a:xfrm>
                <a:custGeom>
                  <a:avLst/>
                  <a:gdLst>
                    <a:gd name="T0" fmla="*/ 0 w 8"/>
                    <a:gd name="T1" fmla="*/ 0 h 32"/>
                    <a:gd name="T2" fmla="*/ 0 w 8"/>
                    <a:gd name="T3" fmla="*/ 32 h 32"/>
                    <a:gd name="T4" fmla="*/ 8 w 8"/>
                    <a:gd name="T5" fmla="*/ 32 h 32"/>
                    <a:gd name="T6" fmla="*/ 8 w 8"/>
                    <a:gd name="T7" fmla="*/ 8 h 32"/>
                    <a:gd name="T8" fmla="*/ 0 w 8"/>
                    <a:gd name="T9" fmla="*/ 0 h 32"/>
                  </a:gdLst>
                  <a:ahLst/>
                  <a:cxnLst>
                    <a:cxn ang="0">
                      <a:pos x="T0" y="T1"/>
                    </a:cxn>
                    <a:cxn ang="0">
                      <a:pos x="T2" y="T3"/>
                    </a:cxn>
                    <a:cxn ang="0">
                      <a:pos x="T4" y="T5"/>
                    </a:cxn>
                    <a:cxn ang="0">
                      <a:pos x="T6" y="T7"/>
                    </a:cxn>
                    <a:cxn ang="0">
                      <a:pos x="T8" y="T9"/>
                    </a:cxn>
                  </a:cxnLst>
                  <a:rect l="0" t="0" r="r" b="b"/>
                  <a:pathLst>
                    <a:path w="8" h="32">
                      <a:moveTo>
                        <a:pt x="0" y="0"/>
                      </a:moveTo>
                      <a:lnTo>
                        <a:pt x="0" y="32"/>
                      </a:lnTo>
                      <a:lnTo>
                        <a:pt x="8" y="32"/>
                      </a:lnTo>
                      <a:lnTo>
                        <a:pt x="8" y="8"/>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ea typeface="黑体" pitchFamily="49" charset="-122"/>
                  </a:endParaRPr>
                </a:p>
              </p:txBody>
            </p:sp>
            <p:sp>
              <p:nvSpPr>
                <p:cNvPr id="181" name="淘宝网Chenying0907出品 37"/>
                <p:cNvSpPr>
                  <a:spLocks/>
                </p:cNvSpPr>
                <p:nvPr/>
              </p:nvSpPr>
              <p:spPr bwMode="auto">
                <a:xfrm>
                  <a:off x="3827" y="2148"/>
                  <a:ext cx="8" cy="37"/>
                </a:xfrm>
                <a:custGeom>
                  <a:avLst/>
                  <a:gdLst>
                    <a:gd name="T0" fmla="*/ 8 w 8"/>
                    <a:gd name="T1" fmla="*/ 0 h 37"/>
                    <a:gd name="T2" fmla="*/ 0 w 8"/>
                    <a:gd name="T3" fmla="*/ 8 h 37"/>
                    <a:gd name="T4" fmla="*/ 0 w 8"/>
                    <a:gd name="T5" fmla="*/ 37 h 37"/>
                    <a:gd name="T6" fmla="*/ 8 w 8"/>
                    <a:gd name="T7" fmla="*/ 37 h 37"/>
                    <a:gd name="T8" fmla="*/ 8 w 8"/>
                    <a:gd name="T9" fmla="*/ 0 h 37"/>
                    <a:gd name="T10" fmla="*/ 8 w 8"/>
                    <a:gd name="T11" fmla="*/ 0 h 37"/>
                  </a:gdLst>
                  <a:ahLst/>
                  <a:cxnLst>
                    <a:cxn ang="0">
                      <a:pos x="T0" y="T1"/>
                    </a:cxn>
                    <a:cxn ang="0">
                      <a:pos x="T2" y="T3"/>
                    </a:cxn>
                    <a:cxn ang="0">
                      <a:pos x="T4" y="T5"/>
                    </a:cxn>
                    <a:cxn ang="0">
                      <a:pos x="T6" y="T7"/>
                    </a:cxn>
                    <a:cxn ang="0">
                      <a:pos x="T8" y="T9"/>
                    </a:cxn>
                    <a:cxn ang="0">
                      <a:pos x="T10" y="T11"/>
                    </a:cxn>
                  </a:cxnLst>
                  <a:rect l="0" t="0" r="r" b="b"/>
                  <a:pathLst>
                    <a:path w="8" h="37">
                      <a:moveTo>
                        <a:pt x="8" y="0"/>
                      </a:moveTo>
                      <a:lnTo>
                        <a:pt x="0" y="8"/>
                      </a:lnTo>
                      <a:lnTo>
                        <a:pt x="0" y="37"/>
                      </a:lnTo>
                      <a:lnTo>
                        <a:pt x="8" y="37"/>
                      </a:lnTo>
                      <a:lnTo>
                        <a:pt x="8" y="0"/>
                      </a:lnTo>
                      <a:lnTo>
                        <a:pt x="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ea typeface="黑体" pitchFamily="49" charset="-122"/>
                  </a:endParaRPr>
                </a:p>
              </p:txBody>
            </p:sp>
            <p:sp>
              <p:nvSpPr>
                <p:cNvPr id="182" name="淘宝网Chenying0907出品 38"/>
                <p:cNvSpPr>
                  <a:spLocks/>
                </p:cNvSpPr>
                <p:nvPr/>
              </p:nvSpPr>
              <p:spPr bwMode="auto">
                <a:xfrm>
                  <a:off x="3814" y="2161"/>
                  <a:ext cx="8" cy="24"/>
                </a:xfrm>
                <a:custGeom>
                  <a:avLst/>
                  <a:gdLst>
                    <a:gd name="T0" fmla="*/ 0 w 8"/>
                    <a:gd name="T1" fmla="*/ 8 h 24"/>
                    <a:gd name="T2" fmla="*/ 0 w 8"/>
                    <a:gd name="T3" fmla="*/ 24 h 24"/>
                    <a:gd name="T4" fmla="*/ 8 w 8"/>
                    <a:gd name="T5" fmla="*/ 24 h 24"/>
                    <a:gd name="T6" fmla="*/ 8 w 8"/>
                    <a:gd name="T7" fmla="*/ 0 h 24"/>
                    <a:gd name="T8" fmla="*/ 0 w 8"/>
                    <a:gd name="T9" fmla="*/ 8 h 24"/>
                  </a:gdLst>
                  <a:ahLst/>
                  <a:cxnLst>
                    <a:cxn ang="0">
                      <a:pos x="T0" y="T1"/>
                    </a:cxn>
                    <a:cxn ang="0">
                      <a:pos x="T2" y="T3"/>
                    </a:cxn>
                    <a:cxn ang="0">
                      <a:pos x="T4" y="T5"/>
                    </a:cxn>
                    <a:cxn ang="0">
                      <a:pos x="T6" y="T7"/>
                    </a:cxn>
                    <a:cxn ang="0">
                      <a:pos x="T8" y="T9"/>
                    </a:cxn>
                  </a:cxnLst>
                  <a:rect l="0" t="0" r="r" b="b"/>
                  <a:pathLst>
                    <a:path w="8" h="24">
                      <a:moveTo>
                        <a:pt x="0" y="8"/>
                      </a:moveTo>
                      <a:lnTo>
                        <a:pt x="0" y="24"/>
                      </a:lnTo>
                      <a:lnTo>
                        <a:pt x="8" y="24"/>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ea typeface="黑体" pitchFamily="49" charset="-122"/>
                  </a:endParaRPr>
                </a:p>
              </p:txBody>
            </p:sp>
            <p:sp>
              <p:nvSpPr>
                <p:cNvPr id="183" name="淘宝网Chenying0907出品 39"/>
                <p:cNvSpPr>
                  <a:spLocks/>
                </p:cNvSpPr>
                <p:nvPr/>
              </p:nvSpPr>
              <p:spPr bwMode="auto">
                <a:xfrm>
                  <a:off x="3801" y="2172"/>
                  <a:ext cx="8" cy="13"/>
                </a:xfrm>
                <a:custGeom>
                  <a:avLst/>
                  <a:gdLst>
                    <a:gd name="T0" fmla="*/ 0 w 8"/>
                    <a:gd name="T1" fmla="*/ 8 h 13"/>
                    <a:gd name="T2" fmla="*/ 0 w 8"/>
                    <a:gd name="T3" fmla="*/ 13 h 13"/>
                    <a:gd name="T4" fmla="*/ 8 w 8"/>
                    <a:gd name="T5" fmla="*/ 13 h 13"/>
                    <a:gd name="T6" fmla="*/ 8 w 8"/>
                    <a:gd name="T7" fmla="*/ 0 h 13"/>
                    <a:gd name="T8" fmla="*/ 0 w 8"/>
                    <a:gd name="T9" fmla="*/ 8 h 13"/>
                  </a:gdLst>
                  <a:ahLst/>
                  <a:cxnLst>
                    <a:cxn ang="0">
                      <a:pos x="T0" y="T1"/>
                    </a:cxn>
                    <a:cxn ang="0">
                      <a:pos x="T2" y="T3"/>
                    </a:cxn>
                    <a:cxn ang="0">
                      <a:pos x="T4" y="T5"/>
                    </a:cxn>
                    <a:cxn ang="0">
                      <a:pos x="T6" y="T7"/>
                    </a:cxn>
                    <a:cxn ang="0">
                      <a:pos x="T8" y="T9"/>
                    </a:cxn>
                  </a:cxnLst>
                  <a:rect l="0" t="0" r="r" b="b"/>
                  <a:pathLst>
                    <a:path w="8" h="13">
                      <a:moveTo>
                        <a:pt x="0" y="8"/>
                      </a:moveTo>
                      <a:lnTo>
                        <a:pt x="0" y="13"/>
                      </a:lnTo>
                      <a:lnTo>
                        <a:pt x="8" y="13"/>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ea typeface="黑体" pitchFamily="49" charset="-122"/>
                  </a:endParaRPr>
                </a:p>
              </p:txBody>
            </p:sp>
            <p:sp>
              <p:nvSpPr>
                <p:cNvPr id="184" name="淘宝网Chenying0907出品 40"/>
                <p:cNvSpPr>
                  <a:spLocks/>
                </p:cNvSpPr>
                <p:nvPr/>
              </p:nvSpPr>
              <p:spPr bwMode="auto">
                <a:xfrm>
                  <a:off x="3798" y="2129"/>
                  <a:ext cx="86" cy="51"/>
                </a:xfrm>
                <a:custGeom>
                  <a:avLst/>
                  <a:gdLst>
                    <a:gd name="T0" fmla="*/ 32 w 33"/>
                    <a:gd name="T1" fmla="*/ 3 h 19"/>
                    <a:gd name="T2" fmla="*/ 32 w 33"/>
                    <a:gd name="T3" fmla="*/ 3 h 19"/>
                    <a:gd name="T4" fmla="*/ 32 w 33"/>
                    <a:gd name="T5" fmla="*/ 1 h 19"/>
                    <a:gd name="T6" fmla="*/ 32 w 33"/>
                    <a:gd name="T7" fmla="*/ 1 h 19"/>
                    <a:gd name="T8" fmla="*/ 32 w 33"/>
                    <a:gd name="T9" fmla="*/ 0 h 19"/>
                    <a:gd name="T10" fmla="*/ 32 w 33"/>
                    <a:gd name="T11" fmla="*/ 0 h 19"/>
                    <a:gd name="T12" fmla="*/ 30 w 33"/>
                    <a:gd name="T13" fmla="*/ 1 h 19"/>
                    <a:gd name="T14" fmla="*/ 29 w 33"/>
                    <a:gd name="T15" fmla="*/ 1 h 19"/>
                    <a:gd name="T16" fmla="*/ 29 w 33"/>
                    <a:gd name="T17" fmla="*/ 2 h 19"/>
                    <a:gd name="T18" fmla="*/ 29 w 33"/>
                    <a:gd name="T19" fmla="*/ 2 h 19"/>
                    <a:gd name="T20" fmla="*/ 30 w 33"/>
                    <a:gd name="T21" fmla="*/ 2 h 19"/>
                    <a:gd name="T22" fmla="*/ 20 w 33"/>
                    <a:gd name="T23" fmla="*/ 11 h 19"/>
                    <a:gd name="T24" fmla="*/ 15 w 33"/>
                    <a:gd name="T25" fmla="*/ 5 h 19"/>
                    <a:gd name="T26" fmla="*/ 0 w 33"/>
                    <a:gd name="T27" fmla="*/ 19 h 19"/>
                    <a:gd name="T28" fmla="*/ 0 w 33"/>
                    <a:gd name="T29" fmla="*/ 19 h 19"/>
                    <a:gd name="T30" fmla="*/ 14 w 33"/>
                    <a:gd name="T31" fmla="*/ 6 h 19"/>
                    <a:gd name="T32" fmla="*/ 20 w 33"/>
                    <a:gd name="T33" fmla="*/ 12 h 19"/>
                    <a:gd name="T34" fmla="*/ 30 w 33"/>
                    <a:gd name="T35" fmla="*/ 3 h 19"/>
                    <a:gd name="T36" fmla="*/ 31 w 33"/>
                    <a:gd name="T37" fmla="*/ 3 h 19"/>
                    <a:gd name="T38" fmla="*/ 31 w 33"/>
                    <a:gd name="T39" fmla="*/ 4 h 19"/>
                    <a:gd name="T40" fmla="*/ 32 w 33"/>
                    <a:gd name="T4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3" h="19">
                      <a:moveTo>
                        <a:pt x="32" y="3"/>
                      </a:moveTo>
                      <a:cubicBezTo>
                        <a:pt x="32" y="3"/>
                        <a:pt x="32" y="3"/>
                        <a:pt x="32" y="3"/>
                      </a:cubicBezTo>
                      <a:cubicBezTo>
                        <a:pt x="32" y="3"/>
                        <a:pt x="32" y="2"/>
                        <a:pt x="32" y="1"/>
                      </a:cubicBezTo>
                      <a:cubicBezTo>
                        <a:pt x="32" y="1"/>
                        <a:pt x="32" y="1"/>
                        <a:pt x="32" y="1"/>
                      </a:cubicBezTo>
                      <a:cubicBezTo>
                        <a:pt x="33" y="0"/>
                        <a:pt x="32" y="0"/>
                        <a:pt x="32" y="0"/>
                      </a:cubicBezTo>
                      <a:cubicBezTo>
                        <a:pt x="32" y="0"/>
                        <a:pt x="32" y="0"/>
                        <a:pt x="32" y="0"/>
                      </a:cubicBezTo>
                      <a:cubicBezTo>
                        <a:pt x="31" y="0"/>
                        <a:pt x="30" y="1"/>
                        <a:pt x="30" y="1"/>
                      </a:cubicBezTo>
                      <a:cubicBezTo>
                        <a:pt x="29" y="1"/>
                        <a:pt x="29" y="1"/>
                        <a:pt x="29" y="1"/>
                      </a:cubicBezTo>
                      <a:cubicBezTo>
                        <a:pt x="29" y="1"/>
                        <a:pt x="29" y="1"/>
                        <a:pt x="29" y="2"/>
                      </a:cubicBezTo>
                      <a:cubicBezTo>
                        <a:pt x="29" y="2"/>
                        <a:pt x="29" y="2"/>
                        <a:pt x="29" y="2"/>
                      </a:cubicBezTo>
                      <a:cubicBezTo>
                        <a:pt x="29" y="2"/>
                        <a:pt x="29" y="2"/>
                        <a:pt x="30" y="2"/>
                      </a:cubicBezTo>
                      <a:cubicBezTo>
                        <a:pt x="20" y="11"/>
                        <a:pt x="20" y="11"/>
                        <a:pt x="20" y="11"/>
                      </a:cubicBezTo>
                      <a:cubicBezTo>
                        <a:pt x="15" y="5"/>
                        <a:pt x="15" y="5"/>
                        <a:pt x="15" y="5"/>
                      </a:cubicBezTo>
                      <a:cubicBezTo>
                        <a:pt x="0" y="19"/>
                        <a:pt x="0" y="19"/>
                        <a:pt x="0" y="19"/>
                      </a:cubicBezTo>
                      <a:cubicBezTo>
                        <a:pt x="0" y="19"/>
                        <a:pt x="0" y="19"/>
                        <a:pt x="0" y="19"/>
                      </a:cubicBezTo>
                      <a:cubicBezTo>
                        <a:pt x="14" y="6"/>
                        <a:pt x="14" y="6"/>
                        <a:pt x="14" y="6"/>
                      </a:cubicBezTo>
                      <a:cubicBezTo>
                        <a:pt x="20" y="12"/>
                        <a:pt x="20" y="12"/>
                        <a:pt x="20" y="12"/>
                      </a:cubicBezTo>
                      <a:cubicBezTo>
                        <a:pt x="30" y="3"/>
                        <a:pt x="30" y="3"/>
                        <a:pt x="30" y="3"/>
                      </a:cubicBezTo>
                      <a:cubicBezTo>
                        <a:pt x="30" y="3"/>
                        <a:pt x="30" y="3"/>
                        <a:pt x="31" y="3"/>
                      </a:cubicBezTo>
                      <a:cubicBezTo>
                        <a:pt x="31" y="4"/>
                        <a:pt x="31" y="4"/>
                        <a:pt x="31" y="4"/>
                      </a:cubicBezTo>
                      <a:cubicBezTo>
                        <a:pt x="31" y="4"/>
                        <a:pt x="32" y="4"/>
                        <a:pt x="3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ea typeface="黑体" pitchFamily="49" charset="-122"/>
                  </a:endParaRPr>
                </a:p>
              </p:txBody>
            </p:sp>
            <p:sp>
              <p:nvSpPr>
                <p:cNvPr id="185" name="淘宝网Chenying0907出品 41"/>
                <p:cNvSpPr>
                  <a:spLocks/>
                </p:cNvSpPr>
                <p:nvPr/>
              </p:nvSpPr>
              <p:spPr bwMode="auto">
                <a:xfrm>
                  <a:off x="3866" y="2140"/>
                  <a:ext cx="8" cy="45"/>
                </a:xfrm>
                <a:custGeom>
                  <a:avLst/>
                  <a:gdLst>
                    <a:gd name="T0" fmla="*/ 0 w 8"/>
                    <a:gd name="T1" fmla="*/ 11 h 45"/>
                    <a:gd name="T2" fmla="*/ 0 w 8"/>
                    <a:gd name="T3" fmla="*/ 45 h 45"/>
                    <a:gd name="T4" fmla="*/ 8 w 8"/>
                    <a:gd name="T5" fmla="*/ 45 h 45"/>
                    <a:gd name="T6" fmla="*/ 8 w 8"/>
                    <a:gd name="T7" fmla="*/ 0 h 45"/>
                    <a:gd name="T8" fmla="*/ 0 w 8"/>
                    <a:gd name="T9" fmla="*/ 11 h 45"/>
                  </a:gdLst>
                  <a:ahLst/>
                  <a:cxnLst>
                    <a:cxn ang="0">
                      <a:pos x="T0" y="T1"/>
                    </a:cxn>
                    <a:cxn ang="0">
                      <a:pos x="T2" y="T3"/>
                    </a:cxn>
                    <a:cxn ang="0">
                      <a:pos x="T4" y="T5"/>
                    </a:cxn>
                    <a:cxn ang="0">
                      <a:pos x="T6" y="T7"/>
                    </a:cxn>
                    <a:cxn ang="0">
                      <a:pos x="T8" y="T9"/>
                    </a:cxn>
                  </a:cxnLst>
                  <a:rect l="0" t="0" r="r" b="b"/>
                  <a:pathLst>
                    <a:path w="8" h="45">
                      <a:moveTo>
                        <a:pt x="0" y="11"/>
                      </a:moveTo>
                      <a:lnTo>
                        <a:pt x="0" y="45"/>
                      </a:lnTo>
                      <a:lnTo>
                        <a:pt x="8" y="45"/>
                      </a:lnTo>
                      <a:lnTo>
                        <a:pt x="8" y="0"/>
                      </a:ln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ea typeface="黑体" pitchFamily="49" charset="-122"/>
                  </a:endParaRPr>
                </a:p>
              </p:txBody>
            </p:sp>
            <p:sp>
              <p:nvSpPr>
                <p:cNvPr id="186" name="淘宝网Chenying0907出品 42"/>
                <p:cNvSpPr>
                  <a:spLocks/>
                </p:cNvSpPr>
                <p:nvPr/>
              </p:nvSpPr>
              <p:spPr bwMode="auto">
                <a:xfrm>
                  <a:off x="3853" y="2153"/>
                  <a:ext cx="8" cy="32"/>
                </a:xfrm>
                <a:custGeom>
                  <a:avLst/>
                  <a:gdLst>
                    <a:gd name="T0" fmla="*/ 0 w 8"/>
                    <a:gd name="T1" fmla="*/ 8 h 32"/>
                    <a:gd name="T2" fmla="*/ 0 w 8"/>
                    <a:gd name="T3" fmla="*/ 32 h 32"/>
                    <a:gd name="T4" fmla="*/ 8 w 8"/>
                    <a:gd name="T5" fmla="*/ 32 h 32"/>
                    <a:gd name="T6" fmla="*/ 8 w 8"/>
                    <a:gd name="T7" fmla="*/ 0 h 32"/>
                    <a:gd name="T8" fmla="*/ 0 w 8"/>
                    <a:gd name="T9" fmla="*/ 8 h 32"/>
                  </a:gdLst>
                  <a:ahLst/>
                  <a:cxnLst>
                    <a:cxn ang="0">
                      <a:pos x="T0" y="T1"/>
                    </a:cxn>
                    <a:cxn ang="0">
                      <a:pos x="T2" y="T3"/>
                    </a:cxn>
                    <a:cxn ang="0">
                      <a:pos x="T4" y="T5"/>
                    </a:cxn>
                    <a:cxn ang="0">
                      <a:pos x="T6" y="T7"/>
                    </a:cxn>
                    <a:cxn ang="0">
                      <a:pos x="T8" y="T9"/>
                    </a:cxn>
                  </a:cxnLst>
                  <a:rect l="0" t="0" r="r" b="b"/>
                  <a:pathLst>
                    <a:path w="8" h="32">
                      <a:moveTo>
                        <a:pt x="0" y="8"/>
                      </a:moveTo>
                      <a:lnTo>
                        <a:pt x="0" y="32"/>
                      </a:lnTo>
                      <a:lnTo>
                        <a:pt x="8" y="32"/>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ea typeface="黑体" pitchFamily="49" charset="-122"/>
                  </a:endParaRPr>
                </a:p>
              </p:txBody>
            </p:sp>
            <p:sp>
              <p:nvSpPr>
                <p:cNvPr id="187" name="淘宝网Chenying0907出品 43"/>
                <p:cNvSpPr>
                  <a:spLocks/>
                </p:cNvSpPr>
                <p:nvPr/>
              </p:nvSpPr>
              <p:spPr bwMode="auto">
                <a:xfrm>
                  <a:off x="3840" y="2153"/>
                  <a:ext cx="8" cy="32"/>
                </a:xfrm>
                <a:custGeom>
                  <a:avLst/>
                  <a:gdLst>
                    <a:gd name="T0" fmla="*/ 0 w 8"/>
                    <a:gd name="T1" fmla="*/ 0 h 32"/>
                    <a:gd name="T2" fmla="*/ 0 w 8"/>
                    <a:gd name="T3" fmla="*/ 32 h 32"/>
                    <a:gd name="T4" fmla="*/ 8 w 8"/>
                    <a:gd name="T5" fmla="*/ 32 h 32"/>
                    <a:gd name="T6" fmla="*/ 8 w 8"/>
                    <a:gd name="T7" fmla="*/ 8 h 32"/>
                    <a:gd name="T8" fmla="*/ 0 w 8"/>
                    <a:gd name="T9" fmla="*/ 0 h 32"/>
                  </a:gdLst>
                  <a:ahLst/>
                  <a:cxnLst>
                    <a:cxn ang="0">
                      <a:pos x="T0" y="T1"/>
                    </a:cxn>
                    <a:cxn ang="0">
                      <a:pos x="T2" y="T3"/>
                    </a:cxn>
                    <a:cxn ang="0">
                      <a:pos x="T4" y="T5"/>
                    </a:cxn>
                    <a:cxn ang="0">
                      <a:pos x="T6" y="T7"/>
                    </a:cxn>
                    <a:cxn ang="0">
                      <a:pos x="T8" y="T9"/>
                    </a:cxn>
                  </a:cxnLst>
                  <a:rect l="0" t="0" r="r" b="b"/>
                  <a:pathLst>
                    <a:path w="8" h="32">
                      <a:moveTo>
                        <a:pt x="0" y="0"/>
                      </a:moveTo>
                      <a:lnTo>
                        <a:pt x="0" y="32"/>
                      </a:lnTo>
                      <a:lnTo>
                        <a:pt x="8" y="32"/>
                      </a:lnTo>
                      <a:lnTo>
                        <a:pt x="8" y="8"/>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ea typeface="黑体" pitchFamily="49" charset="-122"/>
                  </a:endParaRPr>
                </a:p>
              </p:txBody>
            </p:sp>
            <p:sp>
              <p:nvSpPr>
                <p:cNvPr id="188" name="淘宝网Chenying0907出品 44"/>
                <p:cNvSpPr>
                  <a:spLocks/>
                </p:cNvSpPr>
                <p:nvPr/>
              </p:nvSpPr>
              <p:spPr bwMode="auto">
                <a:xfrm>
                  <a:off x="3827" y="2148"/>
                  <a:ext cx="8" cy="37"/>
                </a:xfrm>
                <a:custGeom>
                  <a:avLst/>
                  <a:gdLst>
                    <a:gd name="T0" fmla="*/ 8 w 8"/>
                    <a:gd name="T1" fmla="*/ 0 h 37"/>
                    <a:gd name="T2" fmla="*/ 0 w 8"/>
                    <a:gd name="T3" fmla="*/ 8 h 37"/>
                    <a:gd name="T4" fmla="*/ 0 w 8"/>
                    <a:gd name="T5" fmla="*/ 37 h 37"/>
                    <a:gd name="T6" fmla="*/ 8 w 8"/>
                    <a:gd name="T7" fmla="*/ 37 h 37"/>
                    <a:gd name="T8" fmla="*/ 8 w 8"/>
                    <a:gd name="T9" fmla="*/ 0 h 37"/>
                    <a:gd name="T10" fmla="*/ 8 w 8"/>
                    <a:gd name="T11" fmla="*/ 0 h 37"/>
                  </a:gdLst>
                  <a:ahLst/>
                  <a:cxnLst>
                    <a:cxn ang="0">
                      <a:pos x="T0" y="T1"/>
                    </a:cxn>
                    <a:cxn ang="0">
                      <a:pos x="T2" y="T3"/>
                    </a:cxn>
                    <a:cxn ang="0">
                      <a:pos x="T4" y="T5"/>
                    </a:cxn>
                    <a:cxn ang="0">
                      <a:pos x="T6" y="T7"/>
                    </a:cxn>
                    <a:cxn ang="0">
                      <a:pos x="T8" y="T9"/>
                    </a:cxn>
                    <a:cxn ang="0">
                      <a:pos x="T10" y="T11"/>
                    </a:cxn>
                  </a:cxnLst>
                  <a:rect l="0" t="0" r="r" b="b"/>
                  <a:pathLst>
                    <a:path w="8" h="37">
                      <a:moveTo>
                        <a:pt x="8" y="0"/>
                      </a:moveTo>
                      <a:lnTo>
                        <a:pt x="0" y="8"/>
                      </a:lnTo>
                      <a:lnTo>
                        <a:pt x="0" y="37"/>
                      </a:lnTo>
                      <a:lnTo>
                        <a:pt x="8" y="37"/>
                      </a:lnTo>
                      <a:lnTo>
                        <a:pt x="8" y="0"/>
                      </a:lnTo>
                      <a:lnTo>
                        <a:pt x="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ea typeface="黑体" pitchFamily="49" charset="-122"/>
                  </a:endParaRPr>
                </a:p>
              </p:txBody>
            </p:sp>
            <p:sp>
              <p:nvSpPr>
                <p:cNvPr id="189" name="淘宝网Chenying0907出品 45"/>
                <p:cNvSpPr>
                  <a:spLocks/>
                </p:cNvSpPr>
                <p:nvPr/>
              </p:nvSpPr>
              <p:spPr bwMode="auto">
                <a:xfrm>
                  <a:off x="3814" y="2161"/>
                  <a:ext cx="8" cy="24"/>
                </a:xfrm>
                <a:custGeom>
                  <a:avLst/>
                  <a:gdLst>
                    <a:gd name="T0" fmla="*/ 0 w 8"/>
                    <a:gd name="T1" fmla="*/ 8 h 24"/>
                    <a:gd name="T2" fmla="*/ 0 w 8"/>
                    <a:gd name="T3" fmla="*/ 24 h 24"/>
                    <a:gd name="T4" fmla="*/ 8 w 8"/>
                    <a:gd name="T5" fmla="*/ 24 h 24"/>
                    <a:gd name="T6" fmla="*/ 8 w 8"/>
                    <a:gd name="T7" fmla="*/ 0 h 24"/>
                    <a:gd name="T8" fmla="*/ 0 w 8"/>
                    <a:gd name="T9" fmla="*/ 8 h 24"/>
                  </a:gdLst>
                  <a:ahLst/>
                  <a:cxnLst>
                    <a:cxn ang="0">
                      <a:pos x="T0" y="T1"/>
                    </a:cxn>
                    <a:cxn ang="0">
                      <a:pos x="T2" y="T3"/>
                    </a:cxn>
                    <a:cxn ang="0">
                      <a:pos x="T4" y="T5"/>
                    </a:cxn>
                    <a:cxn ang="0">
                      <a:pos x="T6" y="T7"/>
                    </a:cxn>
                    <a:cxn ang="0">
                      <a:pos x="T8" y="T9"/>
                    </a:cxn>
                  </a:cxnLst>
                  <a:rect l="0" t="0" r="r" b="b"/>
                  <a:pathLst>
                    <a:path w="8" h="24">
                      <a:moveTo>
                        <a:pt x="0" y="8"/>
                      </a:moveTo>
                      <a:lnTo>
                        <a:pt x="0" y="24"/>
                      </a:lnTo>
                      <a:lnTo>
                        <a:pt x="8" y="24"/>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ea typeface="黑体" pitchFamily="49" charset="-122"/>
                  </a:endParaRPr>
                </a:p>
              </p:txBody>
            </p:sp>
            <p:sp>
              <p:nvSpPr>
                <p:cNvPr id="190" name="淘宝网Chenying0907出品 46"/>
                <p:cNvSpPr>
                  <a:spLocks/>
                </p:cNvSpPr>
                <p:nvPr/>
              </p:nvSpPr>
              <p:spPr bwMode="auto">
                <a:xfrm>
                  <a:off x="3801" y="2172"/>
                  <a:ext cx="8" cy="13"/>
                </a:xfrm>
                <a:custGeom>
                  <a:avLst/>
                  <a:gdLst>
                    <a:gd name="T0" fmla="*/ 0 w 8"/>
                    <a:gd name="T1" fmla="*/ 8 h 13"/>
                    <a:gd name="T2" fmla="*/ 0 w 8"/>
                    <a:gd name="T3" fmla="*/ 13 h 13"/>
                    <a:gd name="T4" fmla="*/ 8 w 8"/>
                    <a:gd name="T5" fmla="*/ 13 h 13"/>
                    <a:gd name="T6" fmla="*/ 8 w 8"/>
                    <a:gd name="T7" fmla="*/ 0 h 13"/>
                    <a:gd name="T8" fmla="*/ 0 w 8"/>
                    <a:gd name="T9" fmla="*/ 8 h 13"/>
                  </a:gdLst>
                  <a:ahLst/>
                  <a:cxnLst>
                    <a:cxn ang="0">
                      <a:pos x="T0" y="T1"/>
                    </a:cxn>
                    <a:cxn ang="0">
                      <a:pos x="T2" y="T3"/>
                    </a:cxn>
                    <a:cxn ang="0">
                      <a:pos x="T4" y="T5"/>
                    </a:cxn>
                    <a:cxn ang="0">
                      <a:pos x="T6" y="T7"/>
                    </a:cxn>
                    <a:cxn ang="0">
                      <a:pos x="T8" y="T9"/>
                    </a:cxn>
                  </a:cxnLst>
                  <a:rect l="0" t="0" r="r" b="b"/>
                  <a:pathLst>
                    <a:path w="8" h="13">
                      <a:moveTo>
                        <a:pt x="0" y="8"/>
                      </a:moveTo>
                      <a:lnTo>
                        <a:pt x="0" y="13"/>
                      </a:lnTo>
                      <a:lnTo>
                        <a:pt x="8" y="13"/>
                      </a:lnTo>
                      <a:lnTo>
                        <a:pt x="8" y="0"/>
                      </a:lnTo>
                      <a:lnTo>
                        <a:pt x="0"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ea typeface="黑体" pitchFamily="49" charset="-122"/>
                  </a:endParaRPr>
                </a:p>
              </p:txBody>
            </p:sp>
          </p:grpSp>
        </p:grpSp>
      </p:grpSp>
      <p:sp>
        <p:nvSpPr>
          <p:cNvPr id="199" name="淘宝网Chenying0907出品 231"/>
          <p:cNvSpPr txBox="1"/>
          <p:nvPr/>
        </p:nvSpPr>
        <p:spPr>
          <a:xfrm>
            <a:off x="3016699" y="2867852"/>
            <a:ext cx="461665" cy="1077197"/>
          </a:xfrm>
          <a:prstGeom prst="rect">
            <a:avLst/>
          </a:prstGeom>
          <a:noFill/>
        </p:spPr>
        <p:txBody>
          <a:bodyPr vert="eaVert" wrap="square" rtlCol="0">
            <a:spAutoFit/>
          </a:bodyPr>
          <a:lstStyle/>
          <a:p>
            <a:pPr algn="ctr"/>
            <a:r>
              <a:rPr lang="zh-CN" altLang="en-US" b="1" dirty="0">
                <a:solidFill>
                  <a:prstClr val="black">
                    <a:lumMod val="75000"/>
                    <a:lumOff val="25000"/>
                  </a:prstClr>
                </a:solidFill>
                <a:latin typeface="方正正黑简体" panose="02000000000000000000" pitchFamily="2" charset="-122"/>
                <a:ea typeface="方正正黑简体" panose="02000000000000000000" pitchFamily="2" charset="-122"/>
              </a:rPr>
              <a:t>第三季度</a:t>
            </a:r>
          </a:p>
        </p:txBody>
      </p:sp>
      <p:sp>
        <p:nvSpPr>
          <p:cNvPr id="200" name="淘宝网Chenying0907出品 228"/>
          <p:cNvSpPr txBox="1"/>
          <p:nvPr/>
        </p:nvSpPr>
        <p:spPr>
          <a:xfrm>
            <a:off x="2052476" y="2724031"/>
            <a:ext cx="461665" cy="1077197"/>
          </a:xfrm>
          <a:prstGeom prst="rect">
            <a:avLst/>
          </a:prstGeom>
          <a:noFill/>
        </p:spPr>
        <p:txBody>
          <a:bodyPr vert="eaVert" wrap="square" rtlCol="0">
            <a:spAutoFit/>
          </a:bodyPr>
          <a:lstStyle/>
          <a:p>
            <a:pPr algn="ctr"/>
            <a:r>
              <a:rPr lang="zh-CN" altLang="en-US" b="1" dirty="0">
                <a:solidFill>
                  <a:prstClr val="black">
                    <a:lumMod val="75000"/>
                    <a:lumOff val="25000"/>
                  </a:prstClr>
                </a:solidFill>
                <a:latin typeface="方正正黑简体" panose="02000000000000000000" pitchFamily="2" charset="-122"/>
                <a:ea typeface="方正正黑简体" panose="02000000000000000000" pitchFamily="2" charset="-122"/>
              </a:rPr>
              <a:t>第二季度</a:t>
            </a:r>
          </a:p>
        </p:txBody>
      </p:sp>
      <p:sp>
        <p:nvSpPr>
          <p:cNvPr id="201" name="淘宝网Chenying0907出品 229"/>
          <p:cNvSpPr txBox="1"/>
          <p:nvPr/>
        </p:nvSpPr>
        <p:spPr>
          <a:xfrm>
            <a:off x="4109876" y="2647831"/>
            <a:ext cx="461665" cy="1077197"/>
          </a:xfrm>
          <a:prstGeom prst="rect">
            <a:avLst/>
          </a:prstGeom>
          <a:noFill/>
        </p:spPr>
        <p:txBody>
          <a:bodyPr vert="eaVert" wrap="square" rtlCol="0">
            <a:spAutoFit/>
          </a:bodyPr>
          <a:lstStyle/>
          <a:p>
            <a:pPr algn="ctr"/>
            <a:r>
              <a:rPr lang="zh-CN" altLang="en-US" b="1" dirty="0">
                <a:solidFill>
                  <a:prstClr val="black">
                    <a:lumMod val="75000"/>
                    <a:lumOff val="25000"/>
                  </a:prstClr>
                </a:solidFill>
                <a:latin typeface="方正正黑简体" panose="02000000000000000000" pitchFamily="2" charset="-122"/>
                <a:ea typeface="方正正黑简体" panose="02000000000000000000" pitchFamily="2" charset="-122"/>
              </a:rPr>
              <a:t>第四季度</a:t>
            </a:r>
          </a:p>
        </p:txBody>
      </p:sp>
      <p:sp>
        <p:nvSpPr>
          <p:cNvPr id="202" name="淘宝网Chenying0907出品 227"/>
          <p:cNvSpPr txBox="1"/>
          <p:nvPr/>
        </p:nvSpPr>
        <p:spPr>
          <a:xfrm>
            <a:off x="1036938" y="3142997"/>
            <a:ext cx="461665" cy="1077197"/>
          </a:xfrm>
          <a:prstGeom prst="rect">
            <a:avLst/>
          </a:prstGeom>
          <a:noFill/>
        </p:spPr>
        <p:txBody>
          <a:bodyPr vert="eaVert" wrap="square" rtlCol="0">
            <a:spAutoFit/>
          </a:bodyPr>
          <a:lstStyle/>
          <a:p>
            <a:pPr algn="ctr"/>
            <a:r>
              <a:rPr lang="zh-CN" altLang="en-US" b="1" dirty="0">
                <a:solidFill>
                  <a:prstClr val="black">
                    <a:lumMod val="75000"/>
                    <a:lumOff val="25000"/>
                  </a:prstClr>
                </a:solidFill>
                <a:latin typeface="方正正黑简体" panose="02000000000000000000" pitchFamily="2" charset="-122"/>
                <a:ea typeface="方正正黑简体" panose="02000000000000000000" pitchFamily="2" charset="-122"/>
              </a:rPr>
              <a:t>第一季度</a:t>
            </a:r>
          </a:p>
        </p:txBody>
      </p:sp>
      <p:grpSp>
        <p:nvGrpSpPr>
          <p:cNvPr id="203" name="淘宝网Chenying0907出品 91"/>
          <p:cNvGrpSpPr/>
          <p:nvPr/>
        </p:nvGrpSpPr>
        <p:grpSpPr>
          <a:xfrm>
            <a:off x="5680746" y="1534950"/>
            <a:ext cx="3139726" cy="3889622"/>
            <a:chOff x="7370559" y="1437836"/>
            <a:chExt cx="4185030" cy="5186463"/>
          </a:xfrm>
        </p:grpSpPr>
        <p:grpSp>
          <p:nvGrpSpPr>
            <p:cNvPr id="204" name="淘宝网Chenying0907出品 92"/>
            <p:cNvGrpSpPr/>
            <p:nvPr/>
          </p:nvGrpSpPr>
          <p:grpSpPr>
            <a:xfrm>
              <a:off x="7496061" y="1581570"/>
              <a:ext cx="4059528" cy="5042729"/>
              <a:chOff x="1838891" y="2142672"/>
              <a:chExt cx="3084650" cy="3118938"/>
            </a:xfrm>
          </p:grpSpPr>
          <p:sp>
            <p:nvSpPr>
              <p:cNvPr id="207" name="平行四边形 206"/>
              <p:cNvSpPr/>
              <p:nvPr/>
            </p:nvSpPr>
            <p:spPr>
              <a:xfrm rot="5400000" flipH="1" flipV="1">
                <a:off x="3035391" y="3382101"/>
                <a:ext cx="3118938" cy="640080"/>
              </a:xfrm>
              <a:prstGeom prst="parallelogram">
                <a:avLst>
                  <a:gd name="adj" fmla="val 85166"/>
                </a:avLst>
              </a:prstGeom>
              <a:gradFill>
                <a:gsLst>
                  <a:gs pos="0">
                    <a:sysClr val="windowText" lastClr="000000">
                      <a:alpha val="40000"/>
                    </a:sysClr>
                  </a:gs>
                  <a:gs pos="51000">
                    <a:srgbClr val="6D6D6D">
                      <a:alpha val="20000"/>
                    </a:srgbClr>
                  </a:gs>
                  <a:gs pos="100000">
                    <a:sysClr val="window" lastClr="FFFFFF">
                      <a:lumMod val="85000"/>
                      <a:alpha val="0"/>
                    </a:sysClr>
                  </a:gs>
                </a:gsLst>
                <a:lin ang="5400000" scaled="0"/>
              </a:gradFill>
              <a:ln w="12700" cap="flat" cmpd="sng" algn="ctr">
                <a:noFill/>
                <a:prstDash val="solid"/>
                <a:miter lim="800000"/>
              </a:ln>
              <a:effectLst>
                <a:softEdge rad="508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208" name="平行四边形 207"/>
              <p:cNvSpPr/>
              <p:nvPr/>
            </p:nvSpPr>
            <p:spPr>
              <a:xfrm flipH="1">
                <a:off x="1838891" y="4633142"/>
                <a:ext cx="3084650" cy="537028"/>
              </a:xfrm>
              <a:prstGeom prst="parallelogram">
                <a:avLst>
                  <a:gd name="adj" fmla="val 106824"/>
                </a:avLst>
              </a:prstGeom>
              <a:gradFill>
                <a:gsLst>
                  <a:gs pos="0">
                    <a:sysClr val="windowText" lastClr="000000">
                      <a:alpha val="40000"/>
                    </a:sysClr>
                  </a:gs>
                  <a:gs pos="51000">
                    <a:srgbClr val="6D6D6D">
                      <a:alpha val="20000"/>
                    </a:srgbClr>
                  </a:gs>
                  <a:gs pos="100000">
                    <a:sysClr val="window" lastClr="FFFFFF">
                      <a:lumMod val="85000"/>
                      <a:alpha val="0"/>
                    </a:sysClr>
                  </a:gs>
                </a:gsLst>
                <a:lin ang="5400000" scaled="0"/>
              </a:gradFill>
              <a:ln w="12700" cap="flat" cmpd="sng" algn="ctr">
                <a:noFill/>
                <a:prstDash val="solid"/>
                <a:miter lim="800000"/>
              </a:ln>
              <a:effectLst>
                <a:softEdge rad="508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205" name="圆角淘宝网Chenying0907出品 93"/>
            <p:cNvSpPr/>
            <p:nvPr/>
          </p:nvSpPr>
          <p:spPr>
            <a:xfrm>
              <a:off x="7520386" y="1602104"/>
              <a:ext cx="3443029" cy="4229897"/>
            </a:xfrm>
            <a:prstGeom prst="roundRect">
              <a:avLst>
                <a:gd name="adj" fmla="val 12783"/>
              </a:avLst>
            </a:prstGeom>
            <a:solidFill>
              <a:srgbClr val="C9C9C9"/>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206" name="圆角淘宝网Chenying0907出品 94"/>
            <p:cNvSpPr/>
            <p:nvPr/>
          </p:nvSpPr>
          <p:spPr>
            <a:xfrm>
              <a:off x="7370559" y="1437836"/>
              <a:ext cx="3443029" cy="4229897"/>
            </a:xfrm>
            <a:prstGeom prst="roundRect">
              <a:avLst>
                <a:gd name="adj" fmla="val 12783"/>
              </a:avLst>
            </a:prstGeom>
            <a:gradFill flip="none" rotWithShape="1">
              <a:gsLst>
                <a:gs pos="0">
                  <a:sysClr val="window" lastClr="FFFFFF">
                    <a:lumMod val="85000"/>
                  </a:sysClr>
                </a:gs>
                <a:gs pos="100000">
                  <a:sysClr val="window" lastClr="FFFFFF"/>
                </a:gs>
              </a:gsLst>
              <a:lin ang="2700000" scaled="1"/>
              <a:tileRect/>
            </a:gradFill>
            <a:ln w="1270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209" name="淘宝网Chenying0907出品 107"/>
          <p:cNvSpPr txBox="1"/>
          <p:nvPr/>
        </p:nvSpPr>
        <p:spPr>
          <a:xfrm>
            <a:off x="5843299" y="2480420"/>
            <a:ext cx="2269935" cy="692497"/>
          </a:xfrm>
          <a:prstGeom prst="rect">
            <a:avLst/>
          </a:prstGeom>
          <a:noFill/>
        </p:spPr>
        <p:txBody>
          <a:bodyPr wrap="square" rtlCol="0">
            <a:spAutoFit/>
          </a:bodyPr>
          <a:lstStyle/>
          <a:p>
            <a:pPr algn="just">
              <a:lnSpc>
                <a:spcPct val="130000"/>
              </a:lnSpc>
            </a:pPr>
            <a:r>
              <a:rPr lang="zh-CN" altLang="en-US" sz="1000" dirty="0">
                <a:solidFill>
                  <a:prstClr val="black">
                    <a:lumMod val="75000"/>
                    <a:lumOff val="25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p:txBody>
      </p:sp>
      <p:grpSp>
        <p:nvGrpSpPr>
          <p:cNvPr id="210" name="淘宝网Chenying0907出品 98"/>
          <p:cNvGrpSpPr/>
          <p:nvPr/>
        </p:nvGrpSpPr>
        <p:grpSpPr>
          <a:xfrm>
            <a:off x="5939052" y="1691580"/>
            <a:ext cx="2182913" cy="702460"/>
            <a:chOff x="7714862" y="1646688"/>
            <a:chExt cx="2909667" cy="936668"/>
          </a:xfrm>
        </p:grpSpPr>
        <p:grpSp>
          <p:nvGrpSpPr>
            <p:cNvPr id="211" name="淘宝网Chenying0907出品 99"/>
            <p:cNvGrpSpPr/>
            <p:nvPr/>
          </p:nvGrpSpPr>
          <p:grpSpPr>
            <a:xfrm>
              <a:off x="7714862" y="1646688"/>
              <a:ext cx="2909667" cy="936668"/>
              <a:chOff x="1992448" y="2251039"/>
              <a:chExt cx="2210923" cy="712610"/>
            </a:xfrm>
          </p:grpSpPr>
          <p:grpSp>
            <p:nvGrpSpPr>
              <p:cNvPr id="213" name="淘宝网Chenying0907出品 101"/>
              <p:cNvGrpSpPr/>
              <p:nvPr/>
            </p:nvGrpSpPr>
            <p:grpSpPr>
              <a:xfrm>
                <a:off x="1994501" y="2251039"/>
                <a:ext cx="2208870" cy="712610"/>
                <a:chOff x="-3729752" y="2394136"/>
                <a:chExt cx="8752092" cy="2823536"/>
              </a:xfrm>
            </p:grpSpPr>
            <p:sp>
              <p:nvSpPr>
                <p:cNvPr id="216" name="平行四边形 215"/>
                <p:cNvSpPr/>
                <p:nvPr/>
              </p:nvSpPr>
              <p:spPr>
                <a:xfrm rot="5400000" flipH="1" flipV="1">
                  <a:off x="3205317" y="3438387"/>
                  <a:ext cx="2823536" cy="735033"/>
                </a:xfrm>
                <a:prstGeom prst="parallelogram">
                  <a:avLst>
                    <a:gd name="adj" fmla="val 72798"/>
                  </a:avLst>
                </a:prstGeom>
                <a:gradFill>
                  <a:gsLst>
                    <a:gs pos="0">
                      <a:sysClr val="windowText" lastClr="000000">
                        <a:alpha val="40000"/>
                      </a:sysClr>
                    </a:gs>
                    <a:gs pos="60000">
                      <a:srgbClr val="6D6D6D">
                        <a:alpha val="20000"/>
                      </a:srgbClr>
                    </a:gs>
                    <a:gs pos="100000">
                      <a:sysClr val="window" lastClr="FFFFFF">
                        <a:lumMod val="85000"/>
                        <a:alpha val="0"/>
                      </a:sysClr>
                    </a:gs>
                  </a:gsLst>
                  <a:lin ang="5400000" scaled="0"/>
                </a:gradFill>
                <a:ln w="12700" cap="flat" cmpd="sng" algn="ctr">
                  <a:noFill/>
                  <a:prstDash val="solid"/>
                  <a:miter lim="800000"/>
                </a:ln>
                <a:effectLst>
                  <a:softEdge rad="254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217" name="平行四边形 216"/>
                <p:cNvSpPr/>
                <p:nvPr/>
              </p:nvSpPr>
              <p:spPr>
                <a:xfrm flipH="1">
                  <a:off x="-3729752" y="4595402"/>
                  <a:ext cx="8752092" cy="537027"/>
                </a:xfrm>
                <a:prstGeom prst="parallelogram">
                  <a:avLst>
                    <a:gd name="adj" fmla="val 106824"/>
                  </a:avLst>
                </a:prstGeom>
                <a:gradFill>
                  <a:gsLst>
                    <a:gs pos="0">
                      <a:sysClr val="windowText" lastClr="000000">
                        <a:alpha val="40000"/>
                      </a:sysClr>
                    </a:gs>
                    <a:gs pos="51000">
                      <a:srgbClr val="6D6D6D">
                        <a:alpha val="20000"/>
                      </a:srgbClr>
                    </a:gs>
                    <a:gs pos="100000">
                      <a:sysClr val="window" lastClr="FFFFFF">
                        <a:lumMod val="85000"/>
                        <a:alpha val="0"/>
                      </a:sysClr>
                    </a:gs>
                  </a:gsLst>
                  <a:lin ang="5400000" scaled="0"/>
                </a:gradFill>
                <a:ln w="12700" cap="flat" cmpd="sng" algn="ctr">
                  <a:noFill/>
                  <a:prstDash val="solid"/>
                  <a:miter lim="800000"/>
                </a:ln>
                <a:effectLst>
                  <a:softEdge rad="254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214" name="圆角淘宝网Chenying0907出品 102"/>
              <p:cNvSpPr/>
              <p:nvPr/>
            </p:nvSpPr>
            <p:spPr>
              <a:xfrm>
                <a:off x="2013089" y="2306633"/>
                <a:ext cx="2092960" cy="533400"/>
              </a:xfrm>
              <a:prstGeom prst="roundRect">
                <a:avLst/>
              </a:prstGeom>
              <a:solidFill>
                <a:srgbClr val="01879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215" name="圆角淘宝网Chenying0907出品 103"/>
              <p:cNvSpPr/>
              <p:nvPr/>
            </p:nvSpPr>
            <p:spPr>
              <a:xfrm>
                <a:off x="1992448" y="2279650"/>
                <a:ext cx="2092960" cy="533400"/>
              </a:xfrm>
              <a:prstGeom prst="roundRect">
                <a:avLst/>
              </a:prstGeom>
              <a:solidFill>
                <a:srgbClr val="01ACB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212" name="淘宝网Chenying0907出品 106"/>
            <p:cNvSpPr txBox="1"/>
            <p:nvPr/>
          </p:nvSpPr>
          <p:spPr>
            <a:xfrm>
              <a:off x="8006352" y="1830612"/>
              <a:ext cx="2145340" cy="49247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prstClr val="white"/>
                  </a:solidFill>
                  <a:effectLst/>
                  <a:uLnTx/>
                  <a:uFillTx/>
                  <a:latin typeface="方正正黑简体" panose="02000000000000000000" pitchFamily="2" charset="-122"/>
                  <a:ea typeface="方正正黑简体" panose="02000000000000000000" pitchFamily="2" charset="-122"/>
                </a:rPr>
                <a:t>预计销售</a:t>
              </a:r>
            </a:p>
          </p:txBody>
        </p:sp>
      </p:grpSp>
      <p:sp>
        <p:nvSpPr>
          <p:cNvPr id="218" name="淘宝网Chenying0907出品 39"/>
          <p:cNvSpPr txBox="1"/>
          <p:nvPr/>
        </p:nvSpPr>
        <p:spPr>
          <a:xfrm>
            <a:off x="1035986" y="2482632"/>
            <a:ext cx="492795" cy="276999"/>
          </a:xfrm>
          <a:prstGeom prst="rect">
            <a:avLst/>
          </a:prstGeom>
          <a:noFill/>
        </p:spPr>
        <p:txBody>
          <a:bodyPr wrap="square" rtlCol="0">
            <a:spAutoFit/>
          </a:bodyPr>
          <a:lstStyle/>
          <a:p>
            <a:pPr algn="ctr"/>
            <a:r>
              <a:rPr lang="zh-CN" altLang="en-US" sz="1200" dirty="0">
                <a:solidFill>
                  <a:prstClr val="black">
                    <a:lumMod val="75000"/>
                    <a:lumOff val="25000"/>
                  </a:prstClr>
                </a:solidFill>
                <a:latin typeface="方正正黑简体" panose="02000000000000000000" pitchFamily="2" charset="-122"/>
                <a:ea typeface="方正正黑简体" panose="02000000000000000000" pitchFamily="2" charset="-122"/>
              </a:rPr>
              <a:t>标题</a:t>
            </a:r>
          </a:p>
        </p:txBody>
      </p:sp>
      <p:sp>
        <p:nvSpPr>
          <p:cNvPr id="219" name="淘宝网Chenying0907出品 41"/>
          <p:cNvSpPr txBox="1"/>
          <p:nvPr/>
        </p:nvSpPr>
        <p:spPr>
          <a:xfrm>
            <a:off x="3032903" y="1968293"/>
            <a:ext cx="492795" cy="276999"/>
          </a:xfrm>
          <a:prstGeom prst="rect">
            <a:avLst/>
          </a:prstGeom>
          <a:noFill/>
        </p:spPr>
        <p:txBody>
          <a:bodyPr wrap="square" rtlCol="0">
            <a:spAutoFit/>
          </a:bodyPr>
          <a:lstStyle/>
          <a:p>
            <a:pPr algn="ctr"/>
            <a:r>
              <a:rPr lang="zh-CN" altLang="en-US" sz="1200" dirty="0">
                <a:solidFill>
                  <a:prstClr val="black">
                    <a:lumMod val="75000"/>
                    <a:lumOff val="25000"/>
                  </a:prstClr>
                </a:solidFill>
                <a:latin typeface="方正正黑简体" panose="02000000000000000000" pitchFamily="2" charset="-122"/>
                <a:ea typeface="方正正黑简体" panose="02000000000000000000" pitchFamily="2" charset="-122"/>
              </a:rPr>
              <a:t>标题</a:t>
            </a:r>
          </a:p>
        </p:txBody>
      </p:sp>
      <p:sp>
        <p:nvSpPr>
          <p:cNvPr id="220" name="淘宝网Chenying0907出品 43"/>
          <p:cNvSpPr txBox="1"/>
          <p:nvPr/>
        </p:nvSpPr>
        <p:spPr>
          <a:xfrm>
            <a:off x="2026038" y="1544877"/>
            <a:ext cx="492795" cy="276999"/>
          </a:xfrm>
          <a:prstGeom prst="rect">
            <a:avLst/>
          </a:prstGeom>
          <a:noFill/>
        </p:spPr>
        <p:txBody>
          <a:bodyPr wrap="square" rtlCol="0">
            <a:spAutoFit/>
          </a:bodyPr>
          <a:lstStyle/>
          <a:p>
            <a:pPr algn="ctr"/>
            <a:r>
              <a:rPr lang="zh-CN" altLang="en-US" sz="1200" dirty="0">
                <a:solidFill>
                  <a:prstClr val="black">
                    <a:lumMod val="75000"/>
                    <a:lumOff val="25000"/>
                  </a:prstClr>
                </a:solidFill>
                <a:latin typeface="方正正黑简体" panose="02000000000000000000" pitchFamily="2" charset="-122"/>
                <a:ea typeface="方正正黑简体" panose="02000000000000000000" pitchFamily="2" charset="-122"/>
              </a:rPr>
              <a:t>标题</a:t>
            </a:r>
          </a:p>
        </p:txBody>
      </p:sp>
      <p:sp>
        <p:nvSpPr>
          <p:cNvPr id="221" name="淘宝网Chenying0907出品 45"/>
          <p:cNvSpPr txBox="1"/>
          <p:nvPr/>
        </p:nvSpPr>
        <p:spPr>
          <a:xfrm>
            <a:off x="4082869" y="1679246"/>
            <a:ext cx="492795" cy="276999"/>
          </a:xfrm>
          <a:prstGeom prst="rect">
            <a:avLst/>
          </a:prstGeom>
          <a:noFill/>
        </p:spPr>
        <p:txBody>
          <a:bodyPr wrap="square" rtlCol="0">
            <a:spAutoFit/>
          </a:bodyPr>
          <a:lstStyle/>
          <a:p>
            <a:pPr algn="ctr"/>
            <a:r>
              <a:rPr lang="zh-CN" altLang="en-US" sz="1200" dirty="0">
                <a:solidFill>
                  <a:prstClr val="black">
                    <a:lumMod val="75000"/>
                    <a:lumOff val="25000"/>
                  </a:prstClr>
                </a:solidFill>
                <a:latin typeface="方正正黑简体" panose="02000000000000000000" pitchFamily="2" charset="-122"/>
                <a:ea typeface="方正正黑简体" panose="02000000000000000000" pitchFamily="2" charset="-122"/>
              </a:rPr>
              <a:t>标题</a:t>
            </a:r>
          </a:p>
        </p:txBody>
      </p:sp>
      <p:sp>
        <p:nvSpPr>
          <p:cNvPr id="222" name="TextBox 49"/>
          <p:cNvSpPr txBox="1"/>
          <p:nvPr/>
        </p:nvSpPr>
        <p:spPr>
          <a:xfrm>
            <a:off x="5840083" y="3375902"/>
            <a:ext cx="1618469" cy="377016"/>
          </a:xfrm>
          <a:prstGeom prst="rect">
            <a:avLst/>
          </a:prstGeom>
          <a:noFill/>
        </p:spPr>
        <p:txBody>
          <a:bodyPr wrap="square" lIns="68571" tIns="34285" rIns="68571" bIns="34285" rtlCol="0">
            <a:spAutoFit/>
          </a:bodyPr>
          <a:lstStyle/>
          <a:p>
            <a:r>
              <a:rPr lang="zh-CN" altLang="en-US" sz="2000" b="1" dirty="0">
                <a:solidFill>
                  <a:prstClr val="black">
                    <a:lumMod val="75000"/>
                    <a:lumOff val="25000"/>
                  </a:prstClr>
                </a:solidFill>
                <a:latin typeface="方正正纤黑简体" panose="02000000000000000000" pitchFamily="2" charset="-122"/>
                <a:ea typeface="方正正纤黑简体" panose="02000000000000000000" pitchFamily="2" charset="-122"/>
              </a:rPr>
              <a:t>全年总额：</a:t>
            </a:r>
          </a:p>
        </p:txBody>
      </p:sp>
      <p:sp>
        <p:nvSpPr>
          <p:cNvPr id="223" name="TextBox 50"/>
          <p:cNvSpPr txBox="1"/>
          <p:nvPr/>
        </p:nvSpPr>
        <p:spPr>
          <a:xfrm>
            <a:off x="5806765" y="3687604"/>
            <a:ext cx="2533241" cy="838681"/>
          </a:xfrm>
          <a:prstGeom prst="rect">
            <a:avLst/>
          </a:prstGeom>
          <a:noFill/>
        </p:spPr>
        <p:txBody>
          <a:bodyPr wrap="square" lIns="68571" tIns="34285" rIns="68571" bIns="34285" rtlCol="0">
            <a:spAutoFit/>
          </a:bodyPr>
          <a:lstStyle/>
          <a:p>
            <a:r>
              <a:rPr lang="en-US" altLang="zh-CN" sz="4800" dirty="0">
                <a:solidFill>
                  <a:srgbClr val="E87071"/>
                </a:solidFill>
                <a:latin typeface="Agency FB" panose="020B0503020202020204" pitchFamily="34" charset="0"/>
                <a:ea typeface="方正正纤黑简体" panose="02000000000000000000" pitchFamily="2" charset="-122"/>
              </a:rPr>
              <a:t>88,888,888</a:t>
            </a:r>
            <a:endParaRPr lang="zh-CN" altLang="en-US" sz="4800" dirty="0">
              <a:solidFill>
                <a:srgbClr val="E87071"/>
              </a:solidFill>
              <a:latin typeface="Agency FB" panose="020B0503020202020204" pitchFamily="34" charset="0"/>
              <a:ea typeface="方正正纤黑简体" panose="02000000000000000000" pitchFamily="2" charset="-122"/>
            </a:endParaRPr>
          </a:p>
        </p:txBody>
      </p:sp>
    </p:spTree>
    <p:extLst>
      <p:ext uri="{BB962C8B-B14F-4D97-AF65-F5344CB8AC3E}">
        <p14:creationId xmlns:p14="http://schemas.microsoft.com/office/powerpoint/2010/main" val="3586581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170"/>
                                        </p:tgtEl>
                                        <p:attrNameLst>
                                          <p:attrName>style.visibility</p:attrName>
                                        </p:attrNameLst>
                                      </p:cBhvr>
                                      <p:to>
                                        <p:strVal val="visible"/>
                                      </p:to>
                                    </p:set>
                                    <p:animEffect transition="in" filter="wipe(down)">
                                      <p:cBhvr>
                                        <p:cTn id="7" dur="500"/>
                                        <p:tgtEl>
                                          <p:spTgt spid="170"/>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34"/>
                                        </p:tgtEl>
                                        <p:attrNameLst>
                                          <p:attrName>style.visibility</p:attrName>
                                        </p:attrNameLst>
                                      </p:cBhvr>
                                      <p:to>
                                        <p:strVal val="visible"/>
                                      </p:to>
                                    </p:set>
                                    <p:animEffect transition="in" filter="wipe(down)">
                                      <p:cBhvr>
                                        <p:cTn id="11" dur="500"/>
                                        <p:tgtEl>
                                          <p:spTgt spid="134"/>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13"/>
                                        </p:tgtEl>
                                        <p:attrNameLst>
                                          <p:attrName>style.visibility</p:attrName>
                                        </p:attrNameLst>
                                      </p:cBhvr>
                                      <p:to>
                                        <p:strVal val="visible"/>
                                      </p:to>
                                    </p:set>
                                    <p:animEffect transition="in" filter="wipe(down)">
                                      <p:cBhvr>
                                        <p:cTn id="15" dur="500"/>
                                        <p:tgtEl>
                                          <p:spTgt spid="113"/>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53"/>
                                        </p:tgtEl>
                                        <p:attrNameLst>
                                          <p:attrName>style.visibility</p:attrName>
                                        </p:attrNameLst>
                                      </p:cBhvr>
                                      <p:to>
                                        <p:strVal val="visible"/>
                                      </p:to>
                                    </p:set>
                                    <p:animEffect transition="in" filter="wipe(down)">
                                      <p:cBhvr>
                                        <p:cTn id="19" dur="500"/>
                                        <p:tgtEl>
                                          <p:spTgt spid="153"/>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202"/>
                                        </p:tgtEl>
                                        <p:attrNameLst>
                                          <p:attrName>style.visibility</p:attrName>
                                        </p:attrNameLst>
                                      </p:cBhvr>
                                      <p:to>
                                        <p:strVal val="visible"/>
                                      </p:to>
                                    </p:set>
                                    <p:animEffect transition="in" filter="wipe(down)">
                                      <p:cBhvr>
                                        <p:cTn id="23" dur="500"/>
                                        <p:tgtEl>
                                          <p:spTgt spid="202"/>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200"/>
                                        </p:tgtEl>
                                        <p:attrNameLst>
                                          <p:attrName>style.visibility</p:attrName>
                                        </p:attrNameLst>
                                      </p:cBhvr>
                                      <p:to>
                                        <p:strVal val="visible"/>
                                      </p:to>
                                    </p:set>
                                    <p:animEffect transition="in" filter="wipe(down)">
                                      <p:cBhvr>
                                        <p:cTn id="26" dur="500"/>
                                        <p:tgtEl>
                                          <p:spTgt spid="200"/>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199"/>
                                        </p:tgtEl>
                                        <p:attrNameLst>
                                          <p:attrName>style.visibility</p:attrName>
                                        </p:attrNameLst>
                                      </p:cBhvr>
                                      <p:to>
                                        <p:strVal val="visible"/>
                                      </p:to>
                                    </p:set>
                                    <p:animEffect transition="in" filter="wipe(down)">
                                      <p:cBhvr>
                                        <p:cTn id="29" dur="500"/>
                                        <p:tgtEl>
                                          <p:spTgt spid="199"/>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201"/>
                                        </p:tgtEl>
                                        <p:attrNameLst>
                                          <p:attrName>style.visibility</p:attrName>
                                        </p:attrNameLst>
                                      </p:cBhvr>
                                      <p:to>
                                        <p:strVal val="visible"/>
                                      </p:to>
                                    </p:set>
                                    <p:animEffect transition="in" filter="wipe(down)">
                                      <p:cBhvr>
                                        <p:cTn id="32" dur="500"/>
                                        <p:tgtEl>
                                          <p:spTgt spid="201"/>
                                        </p:tgtEl>
                                      </p:cBhvr>
                                    </p:animEffect>
                                  </p:childTnLst>
                                </p:cTn>
                              </p:par>
                            </p:childTnLst>
                          </p:cTn>
                        </p:par>
                        <p:par>
                          <p:cTn id="33" fill="hold">
                            <p:stCondLst>
                              <p:cond delay="2500"/>
                            </p:stCondLst>
                            <p:childTnLst>
                              <p:par>
                                <p:cTn id="34" presetID="47" presetClass="entr" presetSubtype="0" fill="hold" grpId="0" nodeType="afterEffect">
                                  <p:stCondLst>
                                    <p:cond delay="0"/>
                                  </p:stCondLst>
                                  <p:childTnLst>
                                    <p:set>
                                      <p:cBhvr>
                                        <p:cTn id="35" dur="1" fill="hold">
                                          <p:stCondLst>
                                            <p:cond delay="0"/>
                                          </p:stCondLst>
                                        </p:cTn>
                                        <p:tgtEl>
                                          <p:spTgt spid="218"/>
                                        </p:tgtEl>
                                        <p:attrNameLst>
                                          <p:attrName>style.visibility</p:attrName>
                                        </p:attrNameLst>
                                      </p:cBhvr>
                                      <p:to>
                                        <p:strVal val="visible"/>
                                      </p:to>
                                    </p:set>
                                    <p:animEffect transition="in" filter="fade">
                                      <p:cBhvr>
                                        <p:cTn id="36" dur="750"/>
                                        <p:tgtEl>
                                          <p:spTgt spid="218"/>
                                        </p:tgtEl>
                                      </p:cBhvr>
                                    </p:animEffect>
                                    <p:anim calcmode="lin" valueType="num">
                                      <p:cBhvr>
                                        <p:cTn id="37" dur="750" fill="hold"/>
                                        <p:tgtEl>
                                          <p:spTgt spid="218"/>
                                        </p:tgtEl>
                                        <p:attrNameLst>
                                          <p:attrName>ppt_x</p:attrName>
                                        </p:attrNameLst>
                                      </p:cBhvr>
                                      <p:tavLst>
                                        <p:tav tm="0">
                                          <p:val>
                                            <p:strVal val="#ppt_x"/>
                                          </p:val>
                                        </p:tav>
                                        <p:tav tm="100000">
                                          <p:val>
                                            <p:strVal val="#ppt_x"/>
                                          </p:val>
                                        </p:tav>
                                      </p:tavLst>
                                    </p:anim>
                                    <p:anim calcmode="lin" valueType="num">
                                      <p:cBhvr>
                                        <p:cTn id="38" dur="750" fill="hold"/>
                                        <p:tgtEl>
                                          <p:spTgt spid="218"/>
                                        </p:tgtEl>
                                        <p:attrNameLst>
                                          <p:attrName>ppt_y</p:attrName>
                                        </p:attrNameLst>
                                      </p:cBhvr>
                                      <p:tavLst>
                                        <p:tav tm="0">
                                          <p:val>
                                            <p:strVal val="#ppt_y-.1"/>
                                          </p:val>
                                        </p:tav>
                                        <p:tav tm="100000">
                                          <p:val>
                                            <p:strVal val="#ppt_y"/>
                                          </p:val>
                                        </p:tav>
                                      </p:tavLst>
                                    </p:anim>
                                  </p:childTnLst>
                                </p:cTn>
                              </p:par>
                              <p:par>
                                <p:cTn id="39" presetID="47" presetClass="entr" presetSubtype="0" fill="hold" grpId="0" nodeType="withEffect">
                                  <p:stCondLst>
                                    <p:cond delay="0"/>
                                  </p:stCondLst>
                                  <p:childTnLst>
                                    <p:set>
                                      <p:cBhvr>
                                        <p:cTn id="40" dur="1" fill="hold">
                                          <p:stCondLst>
                                            <p:cond delay="0"/>
                                          </p:stCondLst>
                                        </p:cTn>
                                        <p:tgtEl>
                                          <p:spTgt spid="220"/>
                                        </p:tgtEl>
                                        <p:attrNameLst>
                                          <p:attrName>style.visibility</p:attrName>
                                        </p:attrNameLst>
                                      </p:cBhvr>
                                      <p:to>
                                        <p:strVal val="visible"/>
                                      </p:to>
                                    </p:set>
                                    <p:animEffect transition="in" filter="fade">
                                      <p:cBhvr>
                                        <p:cTn id="41" dur="750"/>
                                        <p:tgtEl>
                                          <p:spTgt spid="220"/>
                                        </p:tgtEl>
                                      </p:cBhvr>
                                    </p:animEffect>
                                    <p:anim calcmode="lin" valueType="num">
                                      <p:cBhvr>
                                        <p:cTn id="42" dur="750" fill="hold"/>
                                        <p:tgtEl>
                                          <p:spTgt spid="220"/>
                                        </p:tgtEl>
                                        <p:attrNameLst>
                                          <p:attrName>ppt_x</p:attrName>
                                        </p:attrNameLst>
                                      </p:cBhvr>
                                      <p:tavLst>
                                        <p:tav tm="0">
                                          <p:val>
                                            <p:strVal val="#ppt_x"/>
                                          </p:val>
                                        </p:tav>
                                        <p:tav tm="100000">
                                          <p:val>
                                            <p:strVal val="#ppt_x"/>
                                          </p:val>
                                        </p:tav>
                                      </p:tavLst>
                                    </p:anim>
                                    <p:anim calcmode="lin" valueType="num">
                                      <p:cBhvr>
                                        <p:cTn id="43" dur="750" fill="hold"/>
                                        <p:tgtEl>
                                          <p:spTgt spid="220"/>
                                        </p:tgtEl>
                                        <p:attrNameLst>
                                          <p:attrName>ppt_y</p:attrName>
                                        </p:attrNameLst>
                                      </p:cBhvr>
                                      <p:tavLst>
                                        <p:tav tm="0">
                                          <p:val>
                                            <p:strVal val="#ppt_y-.1"/>
                                          </p:val>
                                        </p:tav>
                                        <p:tav tm="100000">
                                          <p:val>
                                            <p:strVal val="#ppt_y"/>
                                          </p:val>
                                        </p:tav>
                                      </p:tavLst>
                                    </p:anim>
                                  </p:childTnLst>
                                </p:cTn>
                              </p:par>
                              <p:par>
                                <p:cTn id="44" presetID="47" presetClass="entr" presetSubtype="0" fill="hold" grpId="0" nodeType="withEffect">
                                  <p:stCondLst>
                                    <p:cond delay="0"/>
                                  </p:stCondLst>
                                  <p:childTnLst>
                                    <p:set>
                                      <p:cBhvr>
                                        <p:cTn id="45" dur="1" fill="hold">
                                          <p:stCondLst>
                                            <p:cond delay="0"/>
                                          </p:stCondLst>
                                        </p:cTn>
                                        <p:tgtEl>
                                          <p:spTgt spid="219"/>
                                        </p:tgtEl>
                                        <p:attrNameLst>
                                          <p:attrName>style.visibility</p:attrName>
                                        </p:attrNameLst>
                                      </p:cBhvr>
                                      <p:to>
                                        <p:strVal val="visible"/>
                                      </p:to>
                                    </p:set>
                                    <p:animEffect transition="in" filter="fade">
                                      <p:cBhvr>
                                        <p:cTn id="46" dur="750"/>
                                        <p:tgtEl>
                                          <p:spTgt spid="219"/>
                                        </p:tgtEl>
                                      </p:cBhvr>
                                    </p:animEffect>
                                    <p:anim calcmode="lin" valueType="num">
                                      <p:cBhvr>
                                        <p:cTn id="47" dur="750" fill="hold"/>
                                        <p:tgtEl>
                                          <p:spTgt spid="219"/>
                                        </p:tgtEl>
                                        <p:attrNameLst>
                                          <p:attrName>ppt_x</p:attrName>
                                        </p:attrNameLst>
                                      </p:cBhvr>
                                      <p:tavLst>
                                        <p:tav tm="0">
                                          <p:val>
                                            <p:strVal val="#ppt_x"/>
                                          </p:val>
                                        </p:tav>
                                        <p:tav tm="100000">
                                          <p:val>
                                            <p:strVal val="#ppt_x"/>
                                          </p:val>
                                        </p:tav>
                                      </p:tavLst>
                                    </p:anim>
                                    <p:anim calcmode="lin" valueType="num">
                                      <p:cBhvr>
                                        <p:cTn id="48" dur="750" fill="hold"/>
                                        <p:tgtEl>
                                          <p:spTgt spid="219"/>
                                        </p:tgtEl>
                                        <p:attrNameLst>
                                          <p:attrName>ppt_y</p:attrName>
                                        </p:attrNameLst>
                                      </p:cBhvr>
                                      <p:tavLst>
                                        <p:tav tm="0">
                                          <p:val>
                                            <p:strVal val="#ppt_y-.1"/>
                                          </p:val>
                                        </p:tav>
                                        <p:tav tm="100000">
                                          <p:val>
                                            <p:strVal val="#ppt_y"/>
                                          </p:val>
                                        </p:tav>
                                      </p:tavLst>
                                    </p:anim>
                                  </p:childTnLst>
                                </p:cTn>
                              </p:par>
                              <p:par>
                                <p:cTn id="49" presetID="47" presetClass="entr" presetSubtype="0" fill="hold" grpId="0" nodeType="withEffect">
                                  <p:stCondLst>
                                    <p:cond delay="0"/>
                                  </p:stCondLst>
                                  <p:childTnLst>
                                    <p:set>
                                      <p:cBhvr>
                                        <p:cTn id="50" dur="1" fill="hold">
                                          <p:stCondLst>
                                            <p:cond delay="0"/>
                                          </p:stCondLst>
                                        </p:cTn>
                                        <p:tgtEl>
                                          <p:spTgt spid="221"/>
                                        </p:tgtEl>
                                        <p:attrNameLst>
                                          <p:attrName>style.visibility</p:attrName>
                                        </p:attrNameLst>
                                      </p:cBhvr>
                                      <p:to>
                                        <p:strVal val="visible"/>
                                      </p:to>
                                    </p:set>
                                    <p:animEffect transition="in" filter="fade">
                                      <p:cBhvr>
                                        <p:cTn id="51" dur="750"/>
                                        <p:tgtEl>
                                          <p:spTgt spid="221"/>
                                        </p:tgtEl>
                                      </p:cBhvr>
                                    </p:animEffect>
                                    <p:anim calcmode="lin" valueType="num">
                                      <p:cBhvr>
                                        <p:cTn id="52" dur="750" fill="hold"/>
                                        <p:tgtEl>
                                          <p:spTgt spid="221"/>
                                        </p:tgtEl>
                                        <p:attrNameLst>
                                          <p:attrName>ppt_x</p:attrName>
                                        </p:attrNameLst>
                                      </p:cBhvr>
                                      <p:tavLst>
                                        <p:tav tm="0">
                                          <p:val>
                                            <p:strVal val="#ppt_x"/>
                                          </p:val>
                                        </p:tav>
                                        <p:tav tm="100000">
                                          <p:val>
                                            <p:strVal val="#ppt_x"/>
                                          </p:val>
                                        </p:tav>
                                      </p:tavLst>
                                    </p:anim>
                                    <p:anim calcmode="lin" valueType="num">
                                      <p:cBhvr>
                                        <p:cTn id="53" dur="750" fill="hold"/>
                                        <p:tgtEl>
                                          <p:spTgt spid="221"/>
                                        </p:tgtEl>
                                        <p:attrNameLst>
                                          <p:attrName>ppt_y</p:attrName>
                                        </p:attrNameLst>
                                      </p:cBhvr>
                                      <p:tavLst>
                                        <p:tav tm="0">
                                          <p:val>
                                            <p:strVal val="#ppt_y-.1"/>
                                          </p:val>
                                        </p:tav>
                                        <p:tav tm="100000">
                                          <p:val>
                                            <p:strVal val="#ppt_y"/>
                                          </p:val>
                                        </p:tav>
                                      </p:tavLst>
                                    </p:anim>
                                  </p:childTnLst>
                                </p:cTn>
                              </p:par>
                            </p:childTnLst>
                          </p:cTn>
                        </p:par>
                        <p:par>
                          <p:cTn id="54" fill="hold">
                            <p:stCondLst>
                              <p:cond delay="3250"/>
                            </p:stCondLst>
                            <p:childTnLst>
                              <p:par>
                                <p:cTn id="55" presetID="42" presetClass="entr" presetSubtype="0" fill="hold" nodeType="afterEffect">
                                  <p:stCondLst>
                                    <p:cond delay="0"/>
                                  </p:stCondLst>
                                  <p:childTnLst>
                                    <p:set>
                                      <p:cBhvr>
                                        <p:cTn id="56" dur="1" fill="hold">
                                          <p:stCondLst>
                                            <p:cond delay="0"/>
                                          </p:stCondLst>
                                        </p:cTn>
                                        <p:tgtEl>
                                          <p:spTgt spid="203"/>
                                        </p:tgtEl>
                                        <p:attrNameLst>
                                          <p:attrName>style.visibility</p:attrName>
                                        </p:attrNameLst>
                                      </p:cBhvr>
                                      <p:to>
                                        <p:strVal val="visible"/>
                                      </p:to>
                                    </p:set>
                                    <p:animEffect transition="in" filter="fade">
                                      <p:cBhvr>
                                        <p:cTn id="57" dur="1000"/>
                                        <p:tgtEl>
                                          <p:spTgt spid="203"/>
                                        </p:tgtEl>
                                      </p:cBhvr>
                                    </p:animEffect>
                                    <p:anim calcmode="lin" valueType="num">
                                      <p:cBhvr>
                                        <p:cTn id="58" dur="1000" fill="hold"/>
                                        <p:tgtEl>
                                          <p:spTgt spid="203"/>
                                        </p:tgtEl>
                                        <p:attrNameLst>
                                          <p:attrName>ppt_x</p:attrName>
                                        </p:attrNameLst>
                                      </p:cBhvr>
                                      <p:tavLst>
                                        <p:tav tm="0">
                                          <p:val>
                                            <p:strVal val="#ppt_x"/>
                                          </p:val>
                                        </p:tav>
                                        <p:tav tm="100000">
                                          <p:val>
                                            <p:strVal val="#ppt_x"/>
                                          </p:val>
                                        </p:tav>
                                      </p:tavLst>
                                    </p:anim>
                                    <p:anim calcmode="lin" valueType="num">
                                      <p:cBhvr>
                                        <p:cTn id="59" dur="1000" fill="hold"/>
                                        <p:tgtEl>
                                          <p:spTgt spid="203"/>
                                        </p:tgtEl>
                                        <p:attrNameLst>
                                          <p:attrName>ppt_y</p:attrName>
                                        </p:attrNameLst>
                                      </p:cBhvr>
                                      <p:tavLst>
                                        <p:tav tm="0">
                                          <p:val>
                                            <p:strVal val="#ppt_y+.1"/>
                                          </p:val>
                                        </p:tav>
                                        <p:tav tm="100000">
                                          <p:val>
                                            <p:strVal val="#ppt_y"/>
                                          </p:val>
                                        </p:tav>
                                      </p:tavLst>
                                    </p:anim>
                                  </p:childTnLst>
                                </p:cTn>
                              </p:par>
                            </p:childTnLst>
                          </p:cTn>
                        </p:par>
                        <p:par>
                          <p:cTn id="60" fill="hold">
                            <p:stCondLst>
                              <p:cond delay="4250"/>
                            </p:stCondLst>
                            <p:childTnLst>
                              <p:par>
                                <p:cTn id="61" presetID="23" presetClass="entr" presetSubtype="36" fill="hold" nodeType="afterEffect">
                                  <p:stCondLst>
                                    <p:cond delay="0"/>
                                  </p:stCondLst>
                                  <p:childTnLst>
                                    <p:set>
                                      <p:cBhvr>
                                        <p:cTn id="62" dur="1" fill="hold">
                                          <p:stCondLst>
                                            <p:cond delay="0"/>
                                          </p:stCondLst>
                                        </p:cTn>
                                        <p:tgtEl>
                                          <p:spTgt spid="210"/>
                                        </p:tgtEl>
                                        <p:attrNameLst>
                                          <p:attrName>style.visibility</p:attrName>
                                        </p:attrNameLst>
                                      </p:cBhvr>
                                      <p:to>
                                        <p:strVal val="visible"/>
                                      </p:to>
                                    </p:set>
                                    <p:anim calcmode="lin" valueType="num">
                                      <p:cBhvr>
                                        <p:cTn id="63" dur="500" fill="hold"/>
                                        <p:tgtEl>
                                          <p:spTgt spid="210"/>
                                        </p:tgtEl>
                                        <p:attrNameLst>
                                          <p:attrName>ppt_w</p:attrName>
                                        </p:attrNameLst>
                                      </p:cBhvr>
                                      <p:tavLst>
                                        <p:tav tm="0">
                                          <p:val>
                                            <p:strVal val="(6*min(max(#ppt_w*#ppt_h,.3),1)-7.4)/-.7*#ppt_w"/>
                                          </p:val>
                                        </p:tav>
                                        <p:tav tm="100000">
                                          <p:val>
                                            <p:strVal val="#ppt_w"/>
                                          </p:val>
                                        </p:tav>
                                      </p:tavLst>
                                    </p:anim>
                                    <p:anim calcmode="lin" valueType="num">
                                      <p:cBhvr>
                                        <p:cTn id="64" dur="500" fill="hold"/>
                                        <p:tgtEl>
                                          <p:spTgt spid="210"/>
                                        </p:tgtEl>
                                        <p:attrNameLst>
                                          <p:attrName>ppt_h</p:attrName>
                                        </p:attrNameLst>
                                      </p:cBhvr>
                                      <p:tavLst>
                                        <p:tav tm="0">
                                          <p:val>
                                            <p:strVal val="(6*min(max(#ppt_w*#ppt_h,.3),1)-7.4)/-.7*#ppt_h"/>
                                          </p:val>
                                        </p:tav>
                                        <p:tav tm="100000">
                                          <p:val>
                                            <p:strVal val="#ppt_h"/>
                                          </p:val>
                                        </p:tav>
                                      </p:tavLst>
                                    </p:anim>
                                    <p:anim calcmode="lin" valueType="num">
                                      <p:cBhvr>
                                        <p:cTn id="65" dur="500" fill="hold"/>
                                        <p:tgtEl>
                                          <p:spTgt spid="210"/>
                                        </p:tgtEl>
                                        <p:attrNameLst>
                                          <p:attrName>ppt_x</p:attrName>
                                        </p:attrNameLst>
                                      </p:cBhvr>
                                      <p:tavLst>
                                        <p:tav tm="0">
                                          <p:val>
                                            <p:fltVal val="0.5"/>
                                          </p:val>
                                        </p:tav>
                                        <p:tav tm="100000">
                                          <p:val>
                                            <p:strVal val="#ppt_x"/>
                                          </p:val>
                                        </p:tav>
                                      </p:tavLst>
                                    </p:anim>
                                    <p:anim calcmode="lin" valueType="num">
                                      <p:cBhvr>
                                        <p:cTn id="66" dur="500" fill="hold"/>
                                        <p:tgtEl>
                                          <p:spTgt spid="210"/>
                                        </p:tgtEl>
                                        <p:attrNameLst>
                                          <p:attrName>ppt_y</p:attrName>
                                        </p:attrNameLst>
                                      </p:cBhvr>
                                      <p:tavLst>
                                        <p:tav tm="0">
                                          <p:val>
                                            <p:strVal val="1+(6*min(max(#ppt_w*#ppt_h,.3),1)-7.4)/-.7*#ppt_h/2"/>
                                          </p:val>
                                        </p:tav>
                                        <p:tav tm="100000">
                                          <p:val>
                                            <p:strVal val="#ppt_y"/>
                                          </p:val>
                                        </p:tav>
                                      </p:tavLst>
                                    </p:anim>
                                  </p:childTnLst>
                                </p:cTn>
                              </p:par>
                            </p:childTnLst>
                          </p:cTn>
                        </p:par>
                        <p:par>
                          <p:cTn id="67" fill="hold">
                            <p:stCondLst>
                              <p:cond delay="4750"/>
                            </p:stCondLst>
                            <p:childTnLst>
                              <p:par>
                                <p:cTn id="68" presetID="14" presetClass="entr" presetSubtype="10" fill="hold" grpId="0" nodeType="afterEffect">
                                  <p:stCondLst>
                                    <p:cond delay="0"/>
                                  </p:stCondLst>
                                  <p:childTnLst>
                                    <p:set>
                                      <p:cBhvr>
                                        <p:cTn id="69" dur="1" fill="hold">
                                          <p:stCondLst>
                                            <p:cond delay="0"/>
                                          </p:stCondLst>
                                        </p:cTn>
                                        <p:tgtEl>
                                          <p:spTgt spid="209"/>
                                        </p:tgtEl>
                                        <p:attrNameLst>
                                          <p:attrName>style.visibility</p:attrName>
                                        </p:attrNameLst>
                                      </p:cBhvr>
                                      <p:to>
                                        <p:strVal val="visible"/>
                                      </p:to>
                                    </p:set>
                                    <p:animEffect transition="in" filter="randombar(horizontal)">
                                      <p:cBhvr>
                                        <p:cTn id="70" dur="500"/>
                                        <p:tgtEl>
                                          <p:spTgt spid="209"/>
                                        </p:tgtEl>
                                      </p:cBhvr>
                                    </p:animEffect>
                                  </p:childTnLst>
                                </p:cTn>
                              </p:par>
                            </p:childTnLst>
                          </p:cTn>
                        </p:par>
                        <p:par>
                          <p:cTn id="71" fill="hold">
                            <p:stCondLst>
                              <p:cond delay="5250"/>
                            </p:stCondLst>
                            <p:childTnLst>
                              <p:par>
                                <p:cTn id="72" presetID="42" presetClass="entr" presetSubtype="0" fill="hold" grpId="0" nodeType="afterEffect">
                                  <p:stCondLst>
                                    <p:cond delay="0"/>
                                  </p:stCondLst>
                                  <p:childTnLst>
                                    <p:set>
                                      <p:cBhvr>
                                        <p:cTn id="73" dur="1" fill="hold">
                                          <p:stCondLst>
                                            <p:cond delay="0"/>
                                          </p:stCondLst>
                                        </p:cTn>
                                        <p:tgtEl>
                                          <p:spTgt spid="222"/>
                                        </p:tgtEl>
                                        <p:attrNameLst>
                                          <p:attrName>style.visibility</p:attrName>
                                        </p:attrNameLst>
                                      </p:cBhvr>
                                      <p:to>
                                        <p:strVal val="visible"/>
                                      </p:to>
                                    </p:set>
                                    <p:animEffect transition="in" filter="fade">
                                      <p:cBhvr>
                                        <p:cTn id="74" dur="1000"/>
                                        <p:tgtEl>
                                          <p:spTgt spid="222"/>
                                        </p:tgtEl>
                                      </p:cBhvr>
                                    </p:animEffect>
                                    <p:anim calcmode="lin" valueType="num">
                                      <p:cBhvr>
                                        <p:cTn id="75" dur="1000" fill="hold"/>
                                        <p:tgtEl>
                                          <p:spTgt spid="222"/>
                                        </p:tgtEl>
                                        <p:attrNameLst>
                                          <p:attrName>ppt_x</p:attrName>
                                        </p:attrNameLst>
                                      </p:cBhvr>
                                      <p:tavLst>
                                        <p:tav tm="0">
                                          <p:val>
                                            <p:strVal val="#ppt_x"/>
                                          </p:val>
                                        </p:tav>
                                        <p:tav tm="100000">
                                          <p:val>
                                            <p:strVal val="#ppt_x"/>
                                          </p:val>
                                        </p:tav>
                                      </p:tavLst>
                                    </p:anim>
                                    <p:anim calcmode="lin" valueType="num">
                                      <p:cBhvr>
                                        <p:cTn id="76" dur="1000" fill="hold"/>
                                        <p:tgtEl>
                                          <p:spTgt spid="222"/>
                                        </p:tgtEl>
                                        <p:attrNameLst>
                                          <p:attrName>ppt_y</p:attrName>
                                        </p:attrNameLst>
                                      </p:cBhvr>
                                      <p:tavLst>
                                        <p:tav tm="0">
                                          <p:val>
                                            <p:strVal val="#ppt_y+.1"/>
                                          </p:val>
                                        </p:tav>
                                        <p:tav tm="100000">
                                          <p:val>
                                            <p:strVal val="#ppt_y"/>
                                          </p:val>
                                        </p:tav>
                                      </p:tavLst>
                                    </p:anim>
                                  </p:childTnLst>
                                </p:cTn>
                              </p:par>
                            </p:childTnLst>
                          </p:cTn>
                        </p:par>
                        <p:par>
                          <p:cTn id="77" fill="hold">
                            <p:stCondLst>
                              <p:cond delay="6250"/>
                            </p:stCondLst>
                            <p:childTnLst>
                              <p:par>
                                <p:cTn id="78" presetID="23" presetClass="entr" presetSubtype="16" fill="hold" grpId="0" nodeType="afterEffect">
                                  <p:stCondLst>
                                    <p:cond delay="0"/>
                                  </p:stCondLst>
                                  <p:iterate type="lt">
                                    <p:tmPct val="15000"/>
                                  </p:iterate>
                                  <p:childTnLst>
                                    <p:set>
                                      <p:cBhvr>
                                        <p:cTn id="79" dur="1" fill="hold">
                                          <p:stCondLst>
                                            <p:cond delay="0"/>
                                          </p:stCondLst>
                                        </p:cTn>
                                        <p:tgtEl>
                                          <p:spTgt spid="223"/>
                                        </p:tgtEl>
                                        <p:attrNameLst>
                                          <p:attrName>style.visibility</p:attrName>
                                        </p:attrNameLst>
                                      </p:cBhvr>
                                      <p:to>
                                        <p:strVal val="visible"/>
                                      </p:to>
                                    </p:set>
                                    <p:anim calcmode="lin" valueType="num">
                                      <p:cBhvr>
                                        <p:cTn id="80" dur="500" fill="hold"/>
                                        <p:tgtEl>
                                          <p:spTgt spid="223"/>
                                        </p:tgtEl>
                                        <p:attrNameLst>
                                          <p:attrName>ppt_w</p:attrName>
                                        </p:attrNameLst>
                                      </p:cBhvr>
                                      <p:tavLst>
                                        <p:tav tm="0">
                                          <p:val>
                                            <p:fltVal val="0"/>
                                          </p:val>
                                        </p:tav>
                                        <p:tav tm="100000">
                                          <p:val>
                                            <p:strVal val="#ppt_w"/>
                                          </p:val>
                                        </p:tav>
                                      </p:tavLst>
                                    </p:anim>
                                    <p:anim calcmode="lin" valueType="num">
                                      <p:cBhvr>
                                        <p:cTn id="81" dur="500" fill="hold"/>
                                        <p:tgtEl>
                                          <p:spTgt spid="22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9" grpId="0"/>
      <p:bldP spid="200" grpId="0"/>
      <p:bldP spid="201" grpId="0"/>
      <p:bldP spid="202" grpId="0"/>
      <p:bldP spid="209" grpId="0"/>
      <p:bldP spid="218" grpId="0"/>
      <p:bldP spid="219" grpId="0"/>
      <p:bldP spid="220" grpId="0"/>
      <p:bldP spid="221" grpId="0"/>
      <p:bldP spid="222" grpId="0"/>
      <p:bldP spid="22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淘宝网Chenying0907出品 7"/>
          <p:cNvGrpSpPr/>
          <p:nvPr/>
        </p:nvGrpSpPr>
        <p:grpSpPr>
          <a:xfrm>
            <a:off x="3803310" y="3356136"/>
            <a:ext cx="468272" cy="479596"/>
            <a:chOff x="3573105" y="2423936"/>
            <a:chExt cx="468272" cy="479596"/>
          </a:xfrm>
        </p:grpSpPr>
        <p:sp>
          <p:nvSpPr>
            <p:cNvPr id="36" name="淘宝网Chenying0907出品 84"/>
            <p:cNvSpPr/>
            <p:nvPr/>
          </p:nvSpPr>
          <p:spPr>
            <a:xfrm>
              <a:off x="3573105" y="2423936"/>
              <a:ext cx="468272" cy="479596"/>
            </a:xfrm>
            <a:prstGeom prst="ellipse">
              <a:avLst/>
            </a:prstGeom>
            <a:gradFill>
              <a:gsLst>
                <a:gs pos="100000">
                  <a:sysClr val="window" lastClr="FFFFFF">
                    <a:lumMod val="95000"/>
                  </a:sysClr>
                </a:gs>
                <a:gs pos="0">
                  <a:sysClr val="window" lastClr="FFFFFF">
                    <a:lumMod val="75000"/>
                  </a:sysClr>
                </a:gs>
              </a:gsLst>
              <a:lin ang="2700000" scaled="1"/>
            </a:gradFill>
            <a:ln w="15875"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254000" dist="76200" dir="2700000" algn="t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37" name="淘宝网Chenying0907出品 3"/>
            <p:cNvGrpSpPr/>
            <p:nvPr/>
          </p:nvGrpSpPr>
          <p:grpSpPr>
            <a:xfrm>
              <a:off x="3700697" y="2546204"/>
              <a:ext cx="265387" cy="232182"/>
              <a:chOff x="3078044" y="1484106"/>
              <a:chExt cx="832603" cy="813867"/>
            </a:xfrm>
            <a:solidFill>
              <a:sysClr val="windowText" lastClr="000000">
                <a:lumMod val="75000"/>
                <a:lumOff val="25000"/>
              </a:sysClr>
            </a:solidFill>
          </p:grpSpPr>
          <p:sp>
            <p:nvSpPr>
              <p:cNvPr id="38" name="淘宝网Chenying0907出品 355"/>
              <p:cNvSpPr>
                <a:spLocks/>
              </p:cNvSpPr>
              <p:nvPr/>
            </p:nvSpPr>
            <p:spPr bwMode="auto">
              <a:xfrm>
                <a:off x="3418966" y="1484106"/>
                <a:ext cx="114783" cy="135360"/>
              </a:xfrm>
              <a:custGeom>
                <a:avLst/>
                <a:gdLst>
                  <a:gd name="T0" fmla="*/ 11 w 28"/>
                  <a:gd name="T1" fmla="*/ 32 h 33"/>
                  <a:gd name="T2" fmla="*/ 26 w 28"/>
                  <a:gd name="T3" fmla="*/ 19 h 33"/>
                  <a:gd name="T4" fmla="*/ 17 w 28"/>
                  <a:gd name="T5" fmla="*/ 1 h 33"/>
                  <a:gd name="T6" fmla="*/ 1 w 28"/>
                  <a:gd name="T7" fmla="*/ 14 h 33"/>
                  <a:gd name="T8" fmla="*/ 11 w 28"/>
                  <a:gd name="T9" fmla="*/ 32 h 33"/>
                </a:gdLst>
                <a:ahLst/>
                <a:cxnLst>
                  <a:cxn ang="0">
                    <a:pos x="T0" y="T1"/>
                  </a:cxn>
                  <a:cxn ang="0">
                    <a:pos x="T2" y="T3"/>
                  </a:cxn>
                  <a:cxn ang="0">
                    <a:pos x="T4" y="T5"/>
                  </a:cxn>
                  <a:cxn ang="0">
                    <a:pos x="T6" y="T7"/>
                  </a:cxn>
                  <a:cxn ang="0">
                    <a:pos x="T8" y="T9"/>
                  </a:cxn>
                </a:cxnLst>
                <a:rect l="0" t="0" r="r" b="b"/>
                <a:pathLst>
                  <a:path w="28" h="33">
                    <a:moveTo>
                      <a:pt x="11" y="32"/>
                    </a:moveTo>
                    <a:cubicBezTo>
                      <a:pt x="18" y="33"/>
                      <a:pt x="24" y="27"/>
                      <a:pt x="26" y="19"/>
                    </a:cubicBezTo>
                    <a:cubicBezTo>
                      <a:pt x="28" y="10"/>
                      <a:pt x="24" y="2"/>
                      <a:pt x="17" y="1"/>
                    </a:cubicBezTo>
                    <a:cubicBezTo>
                      <a:pt x="10" y="0"/>
                      <a:pt x="3" y="6"/>
                      <a:pt x="1" y="14"/>
                    </a:cubicBezTo>
                    <a:cubicBezTo>
                      <a:pt x="0" y="22"/>
                      <a:pt x="4" y="30"/>
                      <a:pt x="11" y="32"/>
                    </a:cubicBezTo>
                    <a:close/>
                  </a:path>
                </a:pathLst>
              </a:custGeom>
              <a:solidFill>
                <a:srgbClr val="C658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684851" eaLnBrk="1" fontAlgn="auto" latinLnBrk="0"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smtClean="0">
                  <a:ln>
                    <a:noFill/>
                  </a:ln>
                  <a:solidFill>
                    <a:prstClr val="black"/>
                  </a:solidFill>
                  <a:effectLst/>
                  <a:uLnTx/>
                  <a:uFillTx/>
                  <a:latin typeface="Calibri"/>
                  <a:ea typeface="宋体"/>
                </a:endParaRPr>
              </a:p>
            </p:txBody>
          </p:sp>
          <p:sp>
            <p:nvSpPr>
              <p:cNvPr id="39" name="淘宝网Chenying0907出品 356"/>
              <p:cNvSpPr>
                <a:spLocks/>
              </p:cNvSpPr>
              <p:nvPr/>
            </p:nvSpPr>
            <p:spPr bwMode="auto">
              <a:xfrm>
                <a:off x="3172269" y="1604044"/>
                <a:ext cx="517378" cy="538009"/>
              </a:xfrm>
              <a:custGeom>
                <a:avLst/>
                <a:gdLst>
                  <a:gd name="T0" fmla="*/ 27 w 126"/>
                  <a:gd name="T1" fmla="*/ 32 h 131"/>
                  <a:gd name="T2" fmla="*/ 40 w 126"/>
                  <a:gd name="T3" fmla="*/ 22 h 131"/>
                  <a:gd name="T4" fmla="*/ 26 w 126"/>
                  <a:gd name="T5" fmla="*/ 62 h 131"/>
                  <a:gd name="T6" fmla="*/ 26 w 126"/>
                  <a:gd name="T7" fmla="*/ 62 h 131"/>
                  <a:gd name="T8" fmla="*/ 36 w 126"/>
                  <a:gd name="T9" fmla="*/ 66 h 131"/>
                  <a:gd name="T10" fmla="*/ 31 w 126"/>
                  <a:gd name="T11" fmla="*/ 91 h 131"/>
                  <a:gd name="T12" fmla="*/ 17 w 126"/>
                  <a:gd name="T13" fmla="*/ 123 h 131"/>
                  <a:gd name="T14" fmla="*/ 32 w 126"/>
                  <a:gd name="T15" fmla="*/ 131 h 131"/>
                  <a:gd name="T16" fmla="*/ 51 w 126"/>
                  <a:gd name="T17" fmla="*/ 88 h 131"/>
                  <a:gd name="T18" fmla="*/ 54 w 126"/>
                  <a:gd name="T19" fmla="*/ 74 h 131"/>
                  <a:gd name="T20" fmla="*/ 75 w 126"/>
                  <a:gd name="T21" fmla="*/ 75 h 131"/>
                  <a:gd name="T22" fmla="*/ 73 w 126"/>
                  <a:gd name="T23" fmla="*/ 79 h 131"/>
                  <a:gd name="T24" fmla="*/ 70 w 126"/>
                  <a:gd name="T25" fmla="*/ 96 h 131"/>
                  <a:gd name="T26" fmla="*/ 86 w 126"/>
                  <a:gd name="T27" fmla="*/ 100 h 131"/>
                  <a:gd name="T28" fmla="*/ 92 w 126"/>
                  <a:gd name="T29" fmla="*/ 80 h 131"/>
                  <a:gd name="T30" fmla="*/ 95 w 126"/>
                  <a:gd name="T31" fmla="*/ 69 h 131"/>
                  <a:gd name="T32" fmla="*/ 86 w 126"/>
                  <a:gd name="T33" fmla="*/ 57 h 131"/>
                  <a:gd name="T34" fmla="*/ 86 w 126"/>
                  <a:gd name="T35" fmla="*/ 57 h 131"/>
                  <a:gd name="T36" fmla="*/ 85 w 126"/>
                  <a:gd name="T37" fmla="*/ 57 h 131"/>
                  <a:gd name="T38" fmla="*/ 84 w 126"/>
                  <a:gd name="T39" fmla="*/ 57 h 131"/>
                  <a:gd name="T40" fmla="*/ 81 w 126"/>
                  <a:gd name="T41" fmla="*/ 56 h 131"/>
                  <a:gd name="T42" fmla="*/ 76 w 126"/>
                  <a:gd name="T43" fmla="*/ 56 h 131"/>
                  <a:gd name="T44" fmla="*/ 66 w 126"/>
                  <a:gd name="T45" fmla="*/ 55 h 131"/>
                  <a:gd name="T46" fmla="*/ 74 w 126"/>
                  <a:gd name="T47" fmla="*/ 27 h 131"/>
                  <a:gd name="T48" fmla="*/ 78 w 126"/>
                  <a:gd name="T49" fmla="*/ 33 h 131"/>
                  <a:gd name="T50" fmla="*/ 83 w 126"/>
                  <a:gd name="T51" fmla="*/ 39 h 131"/>
                  <a:gd name="T52" fmla="*/ 84 w 126"/>
                  <a:gd name="T53" fmla="*/ 40 h 131"/>
                  <a:gd name="T54" fmla="*/ 91 w 126"/>
                  <a:gd name="T55" fmla="*/ 45 h 131"/>
                  <a:gd name="T56" fmla="*/ 91 w 126"/>
                  <a:gd name="T57" fmla="*/ 45 h 131"/>
                  <a:gd name="T58" fmla="*/ 91 w 126"/>
                  <a:gd name="T59" fmla="*/ 45 h 131"/>
                  <a:gd name="T60" fmla="*/ 92 w 126"/>
                  <a:gd name="T61" fmla="*/ 45 h 131"/>
                  <a:gd name="T62" fmla="*/ 95 w 126"/>
                  <a:gd name="T63" fmla="*/ 45 h 131"/>
                  <a:gd name="T64" fmla="*/ 126 w 126"/>
                  <a:gd name="T65" fmla="*/ 45 h 131"/>
                  <a:gd name="T66" fmla="*/ 126 w 126"/>
                  <a:gd name="T67" fmla="*/ 28 h 131"/>
                  <a:gd name="T68" fmla="*/ 95 w 126"/>
                  <a:gd name="T69" fmla="*/ 29 h 131"/>
                  <a:gd name="T70" fmla="*/ 94 w 126"/>
                  <a:gd name="T71" fmla="*/ 29 h 131"/>
                  <a:gd name="T72" fmla="*/ 91 w 126"/>
                  <a:gd name="T73" fmla="*/ 24 h 131"/>
                  <a:gd name="T74" fmla="*/ 81 w 126"/>
                  <a:gd name="T75" fmla="*/ 12 h 131"/>
                  <a:gd name="T76" fmla="*/ 75 w 126"/>
                  <a:gd name="T77" fmla="*/ 9 h 131"/>
                  <a:gd name="T78" fmla="*/ 74 w 126"/>
                  <a:gd name="T79" fmla="*/ 8 h 131"/>
                  <a:gd name="T80" fmla="*/ 76 w 126"/>
                  <a:gd name="T81" fmla="*/ 14 h 131"/>
                  <a:gd name="T82" fmla="*/ 71 w 126"/>
                  <a:gd name="T83" fmla="*/ 16 h 131"/>
                  <a:gd name="T84" fmla="*/ 71 w 126"/>
                  <a:gd name="T85" fmla="*/ 21 h 131"/>
                  <a:gd name="T86" fmla="*/ 61 w 126"/>
                  <a:gd name="T87" fmla="*/ 37 h 131"/>
                  <a:gd name="T88" fmla="*/ 68 w 126"/>
                  <a:gd name="T89" fmla="*/ 12 h 131"/>
                  <a:gd name="T90" fmla="*/ 69 w 126"/>
                  <a:gd name="T91" fmla="*/ 11 h 131"/>
                  <a:gd name="T92" fmla="*/ 70 w 126"/>
                  <a:gd name="T93" fmla="*/ 6 h 131"/>
                  <a:gd name="T94" fmla="*/ 68 w 126"/>
                  <a:gd name="T95" fmla="*/ 5 h 131"/>
                  <a:gd name="T96" fmla="*/ 65 w 126"/>
                  <a:gd name="T97" fmla="*/ 10 h 131"/>
                  <a:gd name="T98" fmla="*/ 65 w 126"/>
                  <a:gd name="T99" fmla="*/ 11 h 131"/>
                  <a:gd name="T100" fmla="*/ 57 w 126"/>
                  <a:gd name="T101" fmla="*/ 35 h 131"/>
                  <a:gd name="T102" fmla="*/ 58 w 126"/>
                  <a:gd name="T103" fmla="*/ 17 h 131"/>
                  <a:gd name="T104" fmla="*/ 61 w 126"/>
                  <a:gd name="T105" fmla="*/ 12 h 131"/>
                  <a:gd name="T106" fmla="*/ 59 w 126"/>
                  <a:gd name="T107" fmla="*/ 8 h 131"/>
                  <a:gd name="T108" fmla="*/ 63 w 126"/>
                  <a:gd name="T109" fmla="*/ 4 h 131"/>
                  <a:gd name="T110" fmla="*/ 53 w 126"/>
                  <a:gd name="T111" fmla="*/ 1 h 131"/>
                  <a:gd name="T112" fmla="*/ 44 w 126"/>
                  <a:gd name="T113" fmla="*/ 1 h 131"/>
                  <a:gd name="T114" fmla="*/ 18 w 126"/>
                  <a:gd name="T115" fmla="*/ 19 h 131"/>
                  <a:gd name="T116" fmla="*/ 0 w 126"/>
                  <a:gd name="T117" fmla="*/ 49 h 131"/>
                  <a:gd name="T118" fmla="*/ 15 w 126"/>
                  <a:gd name="T119" fmla="*/ 57 h 131"/>
                  <a:gd name="T120" fmla="*/ 27 w 126"/>
                  <a:gd name="T121" fmla="*/ 32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6" h="131">
                    <a:moveTo>
                      <a:pt x="27" y="32"/>
                    </a:moveTo>
                    <a:cubicBezTo>
                      <a:pt x="40" y="22"/>
                      <a:pt x="40" y="22"/>
                      <a:pt x="40" y="22"/>
                    </a:cubicBezTo>
                    <a:cubicBezTo>
                      <a:pt x="35" y="36"/>
                      <a:pt x="30" y="49"/>
                      <a:pt x="26" y="62"/>
                    </a:cubicBezTo>
                    <a:cubicBezTo>
                      <a:pt x="26" y="62"/>
                      <a:pt x="26" y="62"/>
                      <a:pt x="26" y="62"/>
                    </a:cubicBezTo>
                    <a:cubicBezTo>
                      <a:pt x="29" y="64"/>
                      <a:pt x="33" y="65"/>
                      <a:pt x="36" y="66"/>
                    </a:cubicBezTo>
                    <a:cubicBezTo>
                      <a:pt x="35" y="75"/>
                      <a:pt x="33" y="85"/>
                      <a:pt x="31" y="91"/>
                    </a:cubicBezTo>
                    <a:cubicBezTo>
                      <a:pt x="17" y="123"/>
                      <a:pt x="17" y="123"/>
                      <a:pt x="17" y="123"/>
                    </a:cubicBezTo>
                    <a:cubicBezTo>
                      <a:pt x="32" y="131"/>
                      <a:pt x="32" y="131"/>
                      <a:pt x="32" y="131"/>
                    </a:cubicBezTo>
                    <a:cubicBezTo>
                      <a:pt x="37" y="119"/>
                      <a:pt x="46" y="107"/>
                      <a:pt x="51" y="88"/>
                    </a:cubicBezTo>
                    <a:cubicBezTo>
                      <a:pt x="52" y="83"/>
                      <a:pt x="53" y="78"/>
                      <a:pt x="54" y="74"/>
                    </a:cubicBezTo>
                    <a:cubicBezTo>
                      <a:pt x="75" y="75"/>
                      <a:pt x="75" y="75"/>
                      <a:pt x="75" y="75"/>
                    </a:cubicBezTo>
                    <a:cubicBezTo>
                      <a:pt x="73" y="79"/>
                      <a:pt x="73" y="79"/>
                      <a:pt x="73" y="79"/>
                    </a:cubicBezTo>
                    <a:cubicBezTo>
                      <a:pt x="70" y="96"/>
                      <a:pt x="70" y="96"/>
                      <a:pt x="70" y="96"/>
                    </a:cubicBezTo>
                    <a:cubicBezTo>
                      <a:pt x="86" y="100"/>
                      <a:pt x="86" y="100"/>
                      <a:pt x="86" y="100"/>
                    </a:cubicBezTo>
                    <a:cubicBezTo>
                      <a:pt x="88" y="95"/>
                      <a:pt x="90" y="88"/>
                      <a:pt x="92" y="80"/>
                    </a:cubicBezTo>
                    <a:cubicBezTo>
                      <a:pt x="95" y="69"/>
                      <a:pt x="95" y="69"/>
                      <a:pt x="95" y="69"/>
                    </a:cubicBezTo>
                    <a:cubicBezTo>
                      <a:pt x="86" y="57"/>
                      <a:pt x="86" y="57"/>
                      <a:pt x="86" y="57"/>
                    </a:cubicBezTo>
                    <a:cubicBezTo>
                      <a:pt x="86" y="57"/>
                      <a:pt x="86" y="57"/>
                      <a:pt x="86" y="57"/>
                    </a:cubicBezTo>
                    <a:cubicBezTo>
                      <a:pt x="85" y="57"/>
                      <a:pt x="85" y="57"/>
                      <a:pt x="85" y="57"/>
                    </a:cubicBezTo>
                    <a:cubicBezTo>
                      <a:pt x="84" y="57"/>
                      <a:pt x="84" y="57"/>
                      <a:pt x="84" y="57"/>
                    </a:cubicBezTo>
                    <a:cubicBezTo>
                      <a:pt x="81" y="56"/>
                      <a:pt x="81" y="56"/>
                      <a:pt x="81" y="56"/>
                    </a:cubicBezTo>
                    <a:cubicBezTo>
                      <a:pt x="76" y="56"/>
                      <a:pt x="76" y="56"/>
                      <a:pt x="76" y="56"/>
                    </a:cubicBezTo>
                    <a:cubicBezTo>
                      <a:pt x="72" y="56"/>
                      <a:pt x="69" y="56"/>
                      <a:pt x="66" y="55"/>
                    </a:cubicBezTo>
                    <a:cubicBezTo>
                      <a:pt x="69" y="46"/>
                      <a:pt x="72" y="36"/>
                      <a:pt x="74" y="27"/>
                    </a:cubicBezTo>
                    <a:cubicBezTo>
                      <a:pt x="78" y="33"/>
                      <a:pt x="78" y="33"/>
                      <a:pt x="78" y="33"/>
                    </a:cubicBezTo>
                    <a:cubicBezTo>
                      <a:pt x="83" y="39"/>
                      <a:pt x="83" y="39"/>
                      <a:pt x="83" y="39"/>
                    </a:cubicBezTo>
                    <a:cubicBezTo>
                      <a:pt x="84" y="40"/>
                      <a:pt x="84" y="40"/>
                      <a:pt x="84" y="40"/>
                    </a:cubicBezTo>
                    <a:cubicBezTo>
                      <a:pt x="91" y="45"/>
                      <a:pt x="91" y="45"/>
                      <a:pt x="91" y="45"/>
                    </a:cubicBezTo>
                    <a:cubicBezTo>
                      <a:pt x="91" y="45"/>
                      <a:pt x="91" y="45"/>
                      <a:pt x="91" y="45"/>
                    </a:cubicBezTo>
                    <a:cubicBezTo>
                      <a:pt x="91" y="45"/>
                      <a:pt x="91" y="45"/>
                      <a:pt x="91" y="45"/>
                    </a:cubicBezTo>
                    <a:cubicBezTo>
                      <a:pt x="92" y="45"/>
                      <a:pt x="92" y="45"/>
                      <a:pt x="92" y="45"/>
                    </a:cubicBezTo>
                    <a:cubicBezTo>
                      <a:pt x="95" y="45"/>
                      <a:pt x="95" y="45"/>
                      <a:pt x="95" y="45"/>
                    </a:cubicBezTo>
                    <a:cubicBezTo>
                      <a:pt x="126" y="45"/>
                      <a:pt x="126" y="45"/>
                      <a:pt x="126" y="45"/>
                    </a:cubicBezTo>
                    <a:cubicBezTo>
                      <a:pt x="126" y="39"/>
                      <a:pt x="126" y="34"/>
                      <a:pt x="126" y="28"/>
                    </a:cubicBezTo>
                    <a:cubicBezTo>
                      <a:pt x="95" y="29"/>
                      <a:pt x="95" y="29"/>
                      <a:pt x="95" y="29"/>
                    </a:cubicBezTo>
                    <a:cubicBezTo>
                      <a:pt x="94" y="29"/>
                      <a:pt x="94" y="29"/>
                      <a:pt x="94" y="29"/>
                    </a:cubicBezTo>
                    <a:cubicBezTo>
                      <a:pt x="91" y="24"/>
                      <a:pt x="91" y="24"/>
                      <a:pt x="91" y="24"/>
                    </a:cubicBezTo>
                    <a:cubicBezTo>
                      <a:pt x="81" y="12"/>
                      <a:pt x="81" y="12"/>
                      <a:pt x="81" y="12"/>
                    </a:cubicBezTo>
                    <a:cubicBezTo>
                      <a:pt x="80" y="10"/>
                      <a:pt x="78" y="9"/>
                      <a:pt x="75" y="9"/>
                    </a:cubicBezTo>
                    <a:cubicBezTo>
                      <a:pt x="75" y="8"/>
                      <a:pt x="75" y="8"/>
                      <a:pt x="74" y="8"/>
                    </a:cubicBezTo>
                    <a:cubicBezTo>
                      <a:pt x="76" y="14"/>
                      <a:pt x="76" y="14"/>
                      <a:pt x="76" y="14"/>
                    </a:cubicBezTo>
                    <a:cubicBezTo>
                      <a:pt x="71" y="16"/>
                      <a:pt x="71" y="16"/>
                      <a:pt x="71" y="16"/>
                    </a:cubicBezTo>
                    <a:cubicBezTo>
                      <a:pt x="71" y="21"/>
                      <a:pt x="71" y="21"/>
                      <a:pt x="71" y="21"/>
                    </a:cubicBezTo>
                    <a:cubicBezTo>
                      <a:pt x="61" y="37"/>
                      <a:pt x="61" y="37"/>
                      <a:pt x="61" y="37"/>
                    </a:cubicBezTo>
                    <a:cubicBezTo>
                      <a:pt x="68" y="12"/>
                      <a:pt x="68" y="12"/>
                      <a:pt x="68" y="12"/>
                    </a:cubicBezTo>
                    <a:cubicBezTo>
                      <a:pt x="69" y="11"/>
                      <a:pt x="69" y="11"/>
                      <a:pt x="69" y="11"/>
                    </a:cubicBezTo>
                    <a:cubicBezTo>
                      <a:pt x="70" y="6"/>
                      <a:pt x="70" y="6"/>
                      <a:pt x="70" y="6"/>
                    </a:cubicBezTo>
                    <a:cubicBezTo>
                      <a:pt x="68" y="5"/>
                      <a:pt x="68" y="5"/>
                      <a:pt x="68" y="5"/>
                    </a:cubicBezTo>
                    <a:cubicBezTo>
                      <a:pt x="65" y="10"/>
                      <a:pt x="65" y="10"/>
                      <a:pt x="65" y="10"/>
                    </a:cubicBezTo>
                    <a:cubicBezTo>
                      <a:pt x="65" y="11"/>
                      <a:pt x="65" y="11"/>
                      <a:pt x="65" y="11"/>
                    </a:cubicBezTo>
                    <a:cubicBezTo>
                      <a:pt x="57" y="35"/>
                      <a:pt x="57" y="35"/>
                      <a:pt x="57" y="35"/>
                    </a:cubicBezTo>
                    <a:cubicBezTo>
                      <a:pt x="58" y="17"/>
                      <a:pt x="58" y="17"/>
                      <a:pt x="58" y="17"/>
                    </a:cubicBezTo>
                    <a:cubicBezTo>
                      <a:pt x="61" y="12"/>
                      <a:pt x="61" y="12"/>
                      <a:pt x="61" y="12"/>
                    </a:cubicBezTo>
                    <a:cubicBezTo>
                      <a:pt x="59" y="8"/>
                      <a:pt x="59" y="8"/>
                      <a:pt x="59" y="8"/>
                    </a:cubicBezTo>
                    <a:cubicBezTo>
                      <a:pt x="63" y="4"/>
                      <a:pt x="63" y="4"/>
                      <a:pt x="63" y="4"/>
                    </a:cubicBezTo>
                    <a:cubicBezTo>
                      <a:pt x="60" y="3"/>
                      <a:pt x="56" y="2"/>
                      <a:pt x="53" y="1"/>
                    </a:cubicBezTo>
                    <a:cubicBezTo>
                      <a:pt x="48" y="0"/>
                      <a:pt x="47" y="0"/>
                      <a:pt x="44" y="1"/>
                    </a:cubicBezTo>
                    <a:cubicBezTo>
                      <a:pt x="18" y="19"/>
                      <a:pt x="18" y="19"/>
                      <a:pt x="18" y="19"/>
                    </a:cubicBezTo>
                    <a:cubicBezTo>
                      <a:pt x="7" y="34"/>
                      <a:pt x="6" y="39"/>
                      <a:pt x="0" y="49"/>
                    </a:cubicBezTo>
                    <a:cubicBezTo>
                      <a:pt x="5" y="52"/>
                      <a:pt x="10" y="55"/>
                      <a:pt x="15" y="57"/>
                    </a:cubicBezTo>
                    <a:cubicBezTo>
                      <a:pt x="19" y="49"/>
                      <a:pt x="27" y="35"/>
                      <a:pt x="27" y="32"/>
                    </a:cubicBezTo>
                    <a:close/>
                  </a:path>
                </a:pathLst>
              </a:custGeom>
              <a:solidFill>
                <a:srgbClr val="C658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684851" eaLnBrk="1" fontAlgn="auto" latinLnBrk="0"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smtClean="0">
                  <a:ln>
                    <a:noFill/>
                  </a:ln>
                  <a:solidFill>
                    <a:prstClr val="black"/>
                  </a:solidFill>
                  <a:effectLst/>
                  <a:uLnTx/>
                  <a:uFillTx/>
                  <a:latin typeface="Calibri"/>
                  <a:ea typeface="宋体"/>
                </a:endParaRPr>
              </a:p>
            </p:txBody>
          </p:sp>
          <p:sp>
            <p:nvSpPr>
              <p:cNvPr id="40" name="淘宝网Chenying0907出品 357"/>
              <p:cNvSpPr>
                <a:spLocks noEditPoints="1"/>
              </p:cNvSpPr>
              <p:nvPr/>
            </p:nvSpPr>
            <p:spPr bwMode="auto">
              <a:xfrm>
                <a:off x="3078044" y="1830214"/>
                <a:ext cx="183310" cy="167914"/>
              </a:xfrm>
              <a:custGeom>
                <a:avLst/>
                <a:gdLst>
                  <a:gd name="T0" fmla="*/ 5 w 45"/>
                  <a:gd name="T1" fmla="*/ 33 h 41"/>
                  <a:gd name="T2" fmla="*/ 7 w 45"/>
                  <a:gd name="T3" fmla="*/ 32 h 41"/>
                  <a:gd name="T4" fmla="*/ 7 w 45"/>
                  <a:gd name="T5" fmla="*/ 32 h 41"/>
                  <a:gd name="T6" fmla="*/ 29 w 45"/>
                  <a:gd name="T7" fmla="*/ 39 h 41"/>
                  <a:gd name="T8" fmla="*/ 29 w 45"/>
                  <a:gd name="T9" fmla="*/ 39 h 41"/>
                  <a:gd name="T10" fmla="*/ 30 w 45"/>
                  <a:gd name="T11" fmla="*/ 41 h 41"/>
                  <a:gd name="T12" fmla="*/ 32 w 45"/>
                  <a:gd name="T13" fmla="*/ 41 h 41"/>
                  <a:gd name="T14" fmla="*/ 33 w 45"/>
                  <a:gd name="T15" fmla="*/ 40 h 41"/>
                  <a:gd name="T16" fmla="*/ 33 w 45"/>
                  <a:gd name="T17" fmla="*/ 40 h 41"/>
                  <a:gd name="T18" fmla="*/ 38 w 45"/>
                  <a:gd name="T19" fmla="*/ 37 h 41"/>
                  <a:gd name="T20" fmla="*/ 44 w 45"/>
                  <a:gd name="T21" fmla="*/ 18 h 41"/>
                  <a:gd name="T22" fmla="*/ 41 w 45"/>
                  <a:gd name="T23" fmla="*/ 13 h 41"/>
                  <a:gd name="T24" fmla="*/ 36 w 45"/>
                  <a:gd name="T25" fmla="*/ 11 h 41"/>
                  <a:gd name="T26" fmla="*/ 36 w 45"/>
                  <a:gd name="T27" fmla="*/ 11 h 41"/>
                  <a:gd name="T28" fmla="*/ 32 w 45"/>
                  <a:gd name="T29" fmla="*/ 4 h 41"/>
                  <a:gd name="T30" fmla="*/ 25 w 45"/>
                  <a:gd name="T31" fmla="*/ 1 h 41"/>
                  <a:gd name="T32" fmla="*/ 17 w 45"/>
                  <a:gd name="T33" fmla="*/ 5 h 41"/>
                  <a:gd name="T34" fmla="*/ 17 w 45"/>
                  <a:gd name="T35" fmla="*/ 6 h 41"/>
                  <a:gd name="T36" fmla="*/ 12 w 45"/>
                  <a:gd name="T37" fmla="*/ 4 h 41"/>
                  <a:gd name="T38" fmla="*/ 7 w 45"/>
                  <a:gd name="T39" fmla="*/ 7 h 41"/>
                  <a:gd name="T40" fmla="*/ 1 w 45"/>
                  <a:gd name="T41" fmla="*/ 25 h 41"/>
                  <a:gd name="T42" fmla="*/ 3 w 45"/>
                  <a:gd name="T43" fmla="*/ 30 h 41"/>
                  <a:gd name="T44" fmla="*/ 3 w 45"/>
                  <a:gd name="T45" fmla="*/ 31 h 41"/>
                  <a:gd name="T46" fmla="*/ 3 w 45"/>
                  <a:gd name="T47" fmla="*/ 32 h 41"/>
                  <a:gd name="T48" fmla="*/ 5 w 45"/>
                  <a:gd name="T49" fmla="*/ 33 h 41"/>
                  <a:gd name="T50" fmla="*/ 20 w 45"/>
                  <a:gd name="T51" fmla="*/ 6 h 41"/>
                  <a:gd name="T52" fmla="*/ 24 w 45"/>
                  <a:gd name="T53" fmla="*/ 4 h 41"/>
                  <a:gd name="T54" fmla="*/ 31 w 45"/>
                  <a:gd name="T55" fmla="*/ 7 h 41"/>
                  <a:gd name="T56" fmla="*/ 33 w 45"/>
                  <a:gd name="T57" fmla="*/ 10 h 41"/>
                  <a:gd name="T58" fmla="*/ 33 w 45"/>
                  <a:gd name="T59" fmla="*/ 10 h 41"/>
                  <a:gd name="T60" fmla="*/ 20 w 45"/>
                  <a:gd name="T61" fmla="*/ 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5" h="41">
                    <a:moveTo>
                      <a:pt x="5" y="33"/>
                    </a:moveTo>
                    <a:cubicBezTo>
                      <a:pt x="6" y="33"/>
                      <a:pt x="7" y="33"/>
                      <a:pt x="7" y="32"/>
                    </a:cubicBezTo>
                    <a:cubicBezTo>
                      <a:pt x="7" y="32"/>
                      <a:pt x="7" y="32"/>
                      <a:pt x="7" y="32"/>
                    </a:cubicBezTo>
                    <a:cubicBezTo>
                      <a:pt x="29" y="39"/>
                      <a:pt x="29" y="39"/>
                      <a:pt x="29" y="39"/>
                    </a:cubicBezTo>
                    <a:cubicBezTo>
                      <a:pt x="29" y="39"/>
                      <a:pt x="29" y="39"/>
                      <a:pt x="29" y="39"/>
                    </a:cubicBezTo>
                    <a:cubicBezTo>
                      <a:pt x="29" y="40"/>
                      <a:pt x="29" y="40"/>
                      <a:pt x="30" y="41"/>
                    </a:cubicBezTo>
                    <a:cubicBezTo>
                      <a:pt x="32" y="41"/>
                      <a:pt x="32" y="41"/>
                      <a:pt x="32" y="41"/>
                    </a:cubicBezTo>
                    <a:cubicBezTo>
                      <a:pt x="32" y="41"/>
                      <a:pt x="33" y="41"/>
                      <a:pt x="33" y="40"/>
                    </a:cubicBezTo>
                    <a:cubicBezTo>
                      <a:pt x="33" y="40"/>
                      <a:pt x="33" y="40"/>
                      <a:pt x="33" y="40"/>
                    </a:cubicBezTo>
                    <a:cubicBezTo>
                      <a:pt x="35" y="40"/>
                      <a:pt x="37" y="39"/>
                      <a:pt x="38" y="37"/>
                    </a:cubicBezTo>
                    <a:cubicBezTo>
                      <a:pt x="44" y="18"/>
                      <a:pt x="44" y="18"/>
                      <a:pt x="44" y="18"/>
                    </a:cubicBezTo>
                    <a:cubicBezTo>
                      <a:pt x="45" y="16"/>
                      <a:pt x="43" y="14"/>
                      <a:pt x="41" y="13"/>
                    </a:cubicBezTo>
                    <a:cubicBezTo>
                      <a:pt x="36" y="11"/>
                      <a:pt x="36" y="11"/>
                      <a:pt x="36" y="11"/>
                    </a:cubicBezTo>
                    <a:cubicBezTo>
                      <a:pt x="36" y="11"/>
                      <a:pt x="36" y="11"/>
                      <a:pt x="36" y="11"/>
                    </a:cubicBezTo>
                    <a:cubicBezTo>
                      <a:pt x="37" y="8"/>
                      <a:pt x="35" y="4"/>
                      <a:pt x="32" y="4"/>
                    </a:cubicBezTo>
                    <a:cubicBezTo>
                      <a:pt x="25" y="1"/>
                      <a:pt x="25" y="1"/>
                      <a:pt x="25" y="1"/>
                    </a:cubicBezTo>
                    <a:cubicBezTo>
                      <a:pt x="22" y="0"/>
                      <a:pt x="18" y="2"/>
                      <a:pt x="17" y="5"/>
                    </a:cubicBezTo>
                    <a:cubicBezTo>
                      <a:pt x="17" y="6"/>
                      <a:pt x="17" y="6"/>
                      <a:pt x="17" y="6"/>
                    </a:cubicBezTo>
                    <a:cubicBezTo>
                      <a:pt x="12" y="4"/>
                      <a:pt x="12" y="4"/>
                      <a:pt x="12" y="4"/>
                    </a:cubicBezTo>
                    <a:cubicBezTo>
                      <a:pt x="10" y="3"/>
                      <a:pt x="7" y="4"/>
                      <a:pt x="7" y="7"/>
                    </a:cubicBezTo>
                    <a:cubicBezTo>
                      <a:pt x="1" y="25"/>
                      <a:pt x="1" y="25"/>
                      <a:pt x="1" y="25"/>
                    </a:cubicBezTo>
                    <a:cubicBezTo>
                      <a:pt x="0" y="27"/>
                      <a:pt x="1" y="30"/>
                      <a:pt x="3" y="30"/>
                    </a:cubicBezTo>
                    <a:cubicBezTo>
                      <a:pt x="3" y="31"/>
                      <a:pt x="3" y="31"/>
                      <a:pt x="3" y="31"/>
                    </a:cubicBezTo>
                    <a:cubicBezTo>
                      <a:pt x="2" y="31"/>
                      <a:pt x="3" y="32"/>
                      <a:pt x="3" y="32"/>
                    </a:cubicBezTo>
                    <a:lnTo>
                      <a:pt x="5" y="33"/>
                    </a:lnTo>
                    <a:close/>
                    <a:moveTo>
                      <a:pt x="20" y="6"/>
                    </a:moveTo>
                    <a:cubicBezTo>
                      <a:pt x="21" y="4"/>
                      <a:pt x="22" y="4"/>
                      <a:pt x="24" y="4"/>
                    </a:cubicBezTo>
                    <a:cubicBezTo>
                      <a:pt x="31" y="7"/>
                      <a:pt x="31" y="7"/>
                      <a:pt x="31" y="7"/>
                    </a:cubicBezTo>
                    <a:cubicBezTo>
                      <a:pt x="33" y="7"/>
                      <a:pt x="33" y="8"/>
                      <a:pt x="33" y="10"/>
                    </a:cubicBezTo>
                    <a:cubicBezTo>
                      <a:pt x="33" y="10"/>
                      <a:pt x="33" y="10"/>
                      <a:pt x="33" y="10"/>
                    </a:cubicBezTo>
                    <a:cubicBezTo>
                      <a:pt x="20" y="6"/>
                      <a:pt x="20" y="6"/>
                      <a:pt x="20" y="6"/>
                    </a:cubicBezTo>
                    <a:close/>
                  </a:path>
                </a:pathLst>
              </a:custGeom>
              <a:solidFill>
                <a:srgbClr val="C658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684851" eaLnBrk="1" fontAlgn="auto" latinLnBrk="0"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smtClean="0">
                  <a:ln>
                    <a:noFill/>
                  </a:ln>
                  <a:solidFill>
                    <a:prstClr val="black"/>
                  </a:solidFill>
                  <a:effectLst/>
                  <a:uLnTx/>
                  <a:uFillTx/>
                  <a:latin typeface="Calibri"/>
                  <a:ea typeface="宋体"/>
                </a:endParaRPr>
              </a:p>
            </p:txBody>
          </p:sp>
          <p:sp>
            <p:nvSpPr>
              <p:cNvPr id="41" name="淘宝网Chenying0907出品 358"/>
              <p:cNvSpPr>
                <a:spLocks/>
              </p:cNvSpPr>
              <p:nvPr/>
            </p:nvSpPr>
            <p:spPr bwMode="auto">
              <a:xfrm>
                <a:off x="3090037" y="1797659"/>
                <a:ext cx="820610" cy="500314"/>
              </a:xfrm>
              <a:custGeom>
                <a:avLst/>
                <a:gdLst>
                  <a:gd name="T0" fmla="*/ 479 w 479"/>
                  <a:gd name="T1" fmla="*/ 0 h 292"/>
                  <a:gd name="T2" fmla="*/ 395 w 479"/>
                  <a:gd name="T3" fmla="*/ 33 h 292"/>
                  <a:gd name="T4" fmla="*/ 412 w 479"/>
                  <a:gd name="T5" fmla="*/ 45 h 292"/>
                  <a:gd name="T6" fmla="*/ 307 w 479"/>
                  <a:gd name="T7" fmla="*/ 158 h 292"/>
                  <a:gd name="T8" fmla="*/ 213 w 479"/>
                  <a:gd name="T9" fmla="*/ 148 h 292"/>
                  <a:gd name="T10" fmla="*/ 139 w 479"/>
                  <a:gd name="T11" fmla="*/ 225 h 292"/>
                  <a:gd name="T12" fmla="*/ 62 w 479"/>
                  <a:gd name="T13" fmla="*/ 187 h 292"/>
                  <a:gd name="T14" fmla="*/ 0 w 479"/>
                  <a:gd name="T15" fmla="*/ 266 h 292"/>
                  <a:gd name="T16" fmla="*/ 33 w 479"/>
                  <a:gd name="T17" fmla="*/ 292 h 292"/>
                  <a:gd name="T18" fmla="*/ 74 w 479"/>
                  <a:gd name="T19" fmla="*/ 242 h 292"/>
                  <a:gd name="T20" fmla="*/ 148 w 479"/>
                  <a:gd name="T21" fmla="*/ 278 h 292"/>
                  <a:gd name="T22" fmla="*/ 230 w 479"/>
                  <a:gd name="T23" fmla="*/ 194 h 292"/>
                  <a:gd name="T24" fmla="*/ 323 w 479"/>
                  <a:gd name="T25" fmla="*/ 204 h 292"/>
                  <a:gd name="T26" fmla="*/ 448 w 479"/>
                  <a:gd name="T27" fmla="*/ 72 h 292"/>
                  <a:gd name="T28" fmla="*/ 472 w 479"/>
                  <a:gd name="T29" fmla="*/ 88 h 292"/>
                  <a:gd name="T30" fmla="*/ 479 w 479"/>
                  <a:gd name="T31" fmla="*/ 0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79" h="292">
                    <a:moveTo>
                      <a:pt x="479" y="0"/>
                    </a:moveTo>
                    <a:lnTo>
                      <a:pt x="395" y="33"/>
                    </a:lnTo>
                    <a:lnTo>
                      <a:pt x="412" y="45"/>
                    </a:lnTo>
                    <a:lnTo>
                      <a:pt x="307" y="158"/>
                    </a:lnTo>
                    <a:lnTo>
                      <a:pt x="213" y="148"/>
                    </a:lnTo>
                    <a:lnTo>
                      <a:pt x="139" y="225"/>
                    </a:lnTo>
                    <a:lnTo>
                      <a:pt x="62" y="187"/>
                    </a:lnTo>
                    <a:lnTo>
                      <a:pt x="0" y="266"/>
                    </a:lnTo>
                    <a:lnTo>
                      <a:pt x="33" y="292"/>
                    </a:lnTo>
                    <a:lnTo>
                      <a:pt x="74" y="242"/>
                    </a:lnTo>
                    <a:lnTo>
                      <a:pt x="148" y="278"/>
                    </a:lnTo>
                    <a:lnTo>
                      <a:pt x="230" y="194"/>
                    </a:lnTo>
                    <a:lnTo>
                      <a:pt x="323" y="204"/>
                    </a:lnTo>
                    <a:lnTo>
                      <a:pt x="448" y="72"/>
                    </a:lnTo>
                    <a:lnTo>
                      <a:pt x="472" y="88"/>
                    </a:lnTo>
                    <a:lnTo>
                      <a:pt x="479" y="0"/>
                    </a:lnTo>
                    <a:close/>
                  </a:path>
                </a:pathLst>
              </a:custGeom>
              <a:solidFill>
                <a:srgbClr val="C658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684851" eaLnBrk="1" fontAlgn="auto" latinLnBrk="0"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smtClean="0">
                  <a:ln>
                    <a:noFill/>
                  </a:ln>
                  <a:solidFill>
                    <a:prstClr val="black"/>
                  </a:solidFill>
                  <a:effectLst/>
                  <a:uLnTx/>
                  <a:uFillTx/>
                  <a:latin typeface="Calibri"/>
                  <a:ea typeface="宋体"/>
                </a:endParaRPr>
              </a:p>
            </p:txBody>
          </p:sp>
        </p:grpSp>
      </p:grpSp>
      <p:cxnSp>
        <p:nvCxnSpPr>
          <p:cNvPr id="42" name="淘宝网Chenying0907出品 163"/>
          <p:cNvCxnSpPr>
            <a:endCxn id="63" idx="0"/>
          </p:cNvCxnSpPr>
          <p:nvPr/>
        </p:nvCxnSpPr>
        <p:spPr>
          <a:xfrm>
            <a:off x="5362421" y="2218412"/>
            <a:ext cx="3168" cy="1643646"/>
          </a:xfrm>
          <a:prstGeom prst="line">
            <a:avLst/>
          </a:prstGeom>
          <a:noFill/>
          <a:ln w="6350" cap="flat" cmpd="sng" algn="ctr">
            <a:solidFill>
              <a:sysClr val="windowText" lastClr="000000">
                <a:lumMod val="65000"/>
                <a:lumOff val="35000"/>
              </a:sysClr>
            </a:solidFill>
            <a:prstDash val="solid"/>
            <a:miter lim="800000"/>
          </a:ln>
          <a:effectLst/>
        </p:spPr>
      </p:cxnSp>
      <p:sp>
        <p:nvSpPr>
          <p:cNvPr id="43" name="TextBox 42"/>
          <p:cNvSpPr txBox="1"/>
          <p:nvPr/>
        </p:nvSpPr>
        <p:spPr>
          <a:xfrm>
            <a:off x="5704252" y="1969969"/>
            <a:ext cx="1213941" cy="446266"/>
          </a:xfrm>
          <a:prstGeom prst="rect">
            <a:avLst/>
          </a:prstGeom>
          <a:noFill/>
        </p:spPr>
        <p:txBody>
          <a:bodyPr wrap="square" lIns="68571" tIns="34285" rIns="68571" bIns="34285" rtlCol="0">
            <a:spAutoFit/>
          </a:bodyPr>
          <a:lstStyle/>
          <a:p>
            <a:pPr>
              <a:lnSpc>
                <a:spcPct val="200000"/>
              </a:lnSpc>
            </a:pPr>
            <a:r>
              <a:rPr lang="zh-CN" altLang="en-US" sz="1400" dirty="0">
                <a:solidFill>
                  <a:prstClr val="black">
                    <a:lumMod val="75000"/>
                    <a:lumOff val="25000"/>
                  </a:prstClr>
                </a:solidFill>
                <a:latin typeface="方正正纤黑简体" panose="02000000000000000000" pitchFamily="2" charset="-122"/>
                <a:ea typeface="方正正纤黑简体" panose="02000000000000000000" pitchFamily="2" charset="-122"/>
              </a:rPr>
              <a:t>产品开发计划</a:t>
            </a:r>
            <a:endParaRPr lang="en-US" altLang="zh-CN" sz="1400" dirty="0">
              <a:solidFill>
                <a:prstClr val="black">
                  <a:lumMod val="75000"/>
                  <a:lumOff val="25000"/>
                </a:prstClr>
              </a:solidFill>
              <a:latin typeface="方正正纤黑简体" panose="02000000000000000000" pitchFamily="2" charset="-122"/>
              <a:ea typeface="方正正纤黑简体" panose="02000000000000000000" pitchFamily="2" charset="-122"/>
            </a:endParaRPr>
          </a:p>
        </p:txBody>
      </p:sp>
      <p:sp>
        <p:nvSpPr>
          <p:cNvPr id="44" name="淘宝网Chenying0907出品 4"/>
          <p:cNvSpPr txBox="1">
            <a:spLocks noChangeArrowheads="1"/>
          </p:cNvSpPr>
          <p:nvPr/>
        </p:nvSpPr>
        <p:spPr bwMode="auto">
          <a:xfrm>
            <a:off x="2230414" y="3784342"/>
            <a:ext cx="1921635" cy="79678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spcBef>
                <a:spcPts val="0"/>
              </a:spcBef>
              <a:spcAft>
                <a:spcPts val="0"/>
              </a:spcAft>
              <a:defRPr/>
            </a:pPr>
            <a:r>
              <a:rPr lang="zh-CN" altLang="en-US" sz="2800" b="0" kern="0" dirty="0">
                <a:solidFill>
                  <a:prstClr val="black">
                    <a:lumMod val="75000"/>
                    <a:lumOff val="25000"/>
                  </a:prstClr>
                </a:solidFill>
                <a:latin typeface="等线" panose="02010600030101010101" pitchFamily="2" charset="-122"/>
                <a:ea typeface="等线" panose="02010600030101010101" pitchFamily="2" charset="-122"/>
              </a:rPr>
              <a:t>发展规划</a:t>
            </a:r>
          </a:p>
        </p:txBody>
      </p:sp>
      <p:grpSp>
        <p:nvGrpSpPr>
          <p:cNvPr id="45" name="淘宝网Chenying0907出品 78"/>
          <p:cNvGrpSpPr/>
          <p:nvPr/>
        </p:nvGrpSpPr>
        <p:grpSpPr>
          <a:xfrm>
            <a:off x="2390736" y="2166548"/>
            <a:ext cx="1656422" cy="1650332"/>
            <a:chOff x="3881858" y="5509627"/>
            <a:chExt cx="1016511" cy="1016511"/>
          </a:xfrm>
        </p:grpSpPr>
        <p:sp>
          <p:nvSpPr>
            <p:cNvPr id="46" name="淘宝网Chenying0907出品 79"/>
            <p:cNvSpPr/>
            <p:nvPr/>
          </p:nvSpPr>
          <p:spPr>
            <a:xfrm>
              <a:off x="3881858" y="5509627"/>
              <a:ext cx="1016511" cy="1016511"/>
            </a:xfrm>
            <a:prstGeom prst="ellipse">
              <a:avLst/>
            </a:prstGeom>
            <a:gradFill>
              <a:gsLst>
                <a:gs pos="0">
                  <a:sysClr val="window" lastClr="FFFFFF">
                    <a:lumMod val="80000"/>
                  </a:sysClr>
                </a:gs>
                <a:gs pos="100000">
                  <a:sysClr val="window" lastClr="FFFFFF">
                    <a:lumMod val="97000"/>
                  </a:sysClr>
                </a:gs>
              </a:gsLst>
              <a:lin ang="2700000" scaled="1"/>
            </a:gradFill>
            <a:ln w="22225"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203200" dist="1016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7" name="淘宝网Chenying0907出品 80"/>
            <p:cNvSpPr/>
            <p:nvPr/>
          </p:nvSpPr>
          <p:spPr>
            <a:xfrm>
              <a:off x="4034463" y="5662232"/>
              <a:ext cx="711301" cy="711301"/>
            </a:xfrm>
            <a:prstGeom prst="ellipse">
              <a:avLst/>
            </a:prstGeom>
            <a:solidFill>
              <a:srgbClr val="C65885"/>
            </a:solidFill>
            <a:ln w="15875" cap="flat" cmpd="sng" algn="ctr">
              <a:noFill/>
              <a:prstDash val="solid"/>
              <a:miter lim="800000"/>
            </a:ln>
            <a:effectLst>
              <a:outerShdw blurRad="63500" dist="254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8" name="淘宝网Chenying0907出品 22"/>
            <p:cNvSpPr txBox="1"/>
            <p:nvPr/>
          </p:nvSpPr>
          <p:spPr>
            <a:xfrm>
              <a:off x="4074743" y="5748937"/>
              <a:ext cx="596725" cy="51184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4800" b="1" i="0" u="none" strike="noStrike" kern="0" cap="none" spc="0" normalizeH="0" baseline="0" noProof="0" dirty="0" smtClean="0">
                  <a:ln>
                    <a:noFill/>
                  </a:ln>
                  <a:solidFill>
                    <a:prstClr val="white"/>
                  </a:solidFill>
                  <a:effectLst/>
                  <a:uLnTx/>
                  <a:uFillTx/>
                  <a:latin typeface="Agency FB" panose="020B0503020202020204" pitchFamily="34" charset="0"/>
                  <a:ea typeface="等线" panose="02010600030101010101" pitchFamily="2" charset="-122"/>
                </a:rPr>
                <a:t>04</a:t>
              </a:r>
              <a:endParaRPr kumimoji="0" lang="zh-CN" altLang="en-US" sz="3600" b="1" i="0" u="none" strike="noStrike" kern="0" cap="none" spc="0" normalizeH="0" baseline="0" noProof="0" dirty="0" smtClean="0">
                <a:ln>
                  <a:noFill/>
                </a:ln>
                <a:solidFill>
                  <a:prstClr val="white"/>
                </a:solidFill>
                <a:effectLst/>
                <a:uLnTx/>
                <a:uFillTx/>
                <a:latin typeface="Agency FB" panose="020B0503020202020204" pitchFamily="34" charset="0"/>
                <a:ea typeface="等线" panose="02010600030101010101" pitchFamily="2" charset="-122"/>
              </a:endParaRPr>
            </a:p>
          </p:txBody>
        </p:sp>
      </p:grpSp>
      <p:grpSp>
        <p:nvGrpSpPr>
          <p:cNvPr id="49" name="淘宝网Chenying0907出品 86"/>
          <p:cNvGrpSpPr/>
          <p:nvPr/>
        </p:nvGrpSpPr>
        <p:grpSpPr>
          <a:xfrm>
            <a:off x="5292624" y="2165766"/>
            <a:ext cx="216591" cy="266829"/>
            <a:chOff x="7501951" y="2927402"/>
            <a:chExt cx="2190437" cy="2880512"/>
          </a:xfrm>
          <a:solidFill>
            <a:sysClr val="windowText" lastClr="000000">
              <a:lumMod val="65000"/>
              <a:lumOff val="35000"/>
            </a:sysClr>
          </a:solidFill>
          <a:effectLst>
            <a:outerShdw blurRad="63500" dist="63500" dir="2700000" algn="tl" rotWithShape="0">
              <a:prstClr val="black">
                <a:alpha val="50000"/>
              </a:prstClr>
            </a:outerShdw>
          </a:effectLst>
        </p:grpSpPr>
        <p:sp>
          <p:nvSpPr>
            <p:cNvPr id="50" name="淘宝网Chenying0907出品 50"/>
            <p:cNvSpPr/>
            <p:nvPr/>
          </p:nvSpPr>
          <p:spPr>
            <a:xfrm rot="18900000">
              <a:off x="7501951" y="2927402"/>
              <a:ext cx="2190437" cy="2880512"/>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 fmla="*/ 13249 w 1687745"/>
                <a:gd name="connsiteY0" fmla="*/ 1035368 h 2070736"/>
                <a:gd name="connsiteX1" fmla="*/ 850497 w 1687745"/>
                <a:gd name="connsiteY1" fmla="*/ 0 h 2070736"/>
                <a:gd name="connsiteX2" fmla="*/ 1687745 w 1687745"/>
                <a:gd name="connsiteY2" fmla="*/ 1035368 h 2070736"/>
                <a:gd name="connsiteX3" fmla="*/ 850497 w 1687745"/>
                <a:gd name="connsiteY3" fmla="*/ 2070736 h 2070736"/>
                <a:gd name="connsiteX4" fmla="*/ 13249 w 1687745"/>
                <a:gd name="connsiteY4" fmla="*/ 1035368 h 2070736"/>
                <a:gd name="connsiteX0" fmla="*/ 13249 w 1696474"/>
                <a:gd name="connsiteY0" fmla="*/ 1035368 h 2070736"/>
                <a:gd name="connsiteX1" fmla="*/ 850497 w 1696474"/>
                <a:gd name="connsiteY1" fmla="*/ 0 h 2070736"/>
                <a:gd name="connsiteX2" fmla="*/ 1687745 w 1696474"/>
                <a:gd name="connsiteY2" fmla="*/ 1035368 h 2070736"/>
                <a:gd name="connsiteX3" fmla="*/ 850497 w 1696474"/>
                <a:gd name="connsiteY3" fmla="*/ 2070736 h 2070736"/>
                <a:gd name="connsiteX4" fmla="*/ 13249 w 1696474"/>
                <a:gd name="connsiteY4" fmla="*/ 1035368 h 2070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pFill/>
            <a:ln w="12700" cap="flat" cmpd="sng" algn="ctr">
              <a:noFill/>
              <a:prstDash val="solid"/>
              <a:miter lim="800000"/>
            </a:ln>
            <a:effectLst>
              <a:softEdge rad="4318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1" name="淘宝网Chenying0907出品 93"/>
            <p:cNvSpPr/>
            <p:nvPr/>
          </p:nvSpPr>
          <p:spPr>
            <a:xfrm>
              <a:off x="7567586" y="3243360"/>
              <a:ext cx="1344545" cy="1344539"/>
            </a:xfrm>
            <a:prstGeom prst="ellipse">
              <a:avLst/>
            </a:prstGeom>
            <a:grpFill/>
            <a:ln w="12700" cap="flat" cmpd="sng" algn="ctr">
              <a:noFill/>
              <a:prstDash val="solid"/>
              <a:miter lim="800000"/>
            </a:ln>
            <a:effectLst>
              <a:outerShdw blurRad="177800" dist="139700" dir="2700000" algn="tl" rotWithShape="0">
                <a:srgbClr val="494949">
                  <a:alpha val="4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52" name="淘宝网Chenying0907出品 95"/>
          <p:cNvGrpSpPr/>
          <p:nvPr/>
        </p:nvGrpSpPr>
        <p:grpSpPr>
          <a:xfrm>
            <a:off x="5292624" y="2571079"/>
            <a:ext cx="216591" cy="266829"/>
            <a:chOff x="7501951" y="2927402"/>
            <a:chExt cx="2190437" cy="2880512"/>
          </a:xfrm>
          <a:solidFill>
            <a:sysClr val="windowText" lastClr="000000">
              <a:lumMod val="65000"/>
              <a:lumOff val="35000"/>
            </a:sysClr>
          </a:solidFill>
          <a:effectLst>
            <a:outerShdw blurRad="63500" dist="63500" dir="2700000" algn="tl" rotWithShape="0">
              <a:prstClr val="black">
                <a:alpha val="50000"/>
              </a:prstClr>
            </a:outerShdw>
          </a:effectLst>
        </p:grpSpPr>
        <p:sp>
          <p:nvSpPr>
            <p:cNvPr id="53" name="淘宝网Chenying0907出品 50"/>
            <p:cNvSpPr/>
            <p:nvPr/>
          </p:nvSpPr>
          <p:spPr>
            <a:xfrm rot="18900000">
              <a:off x="7501951" y="2927402"/>
              <a:ext cx="2190437" cy="2880512"/>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 fmla="*/ 13249 w 1687745"/>
                <a:gd name="connsiteY0" fmla="*/ 1035368 h 2070736"/>
                <a:gd name="connsiteX1" fmla="*/ 850497 w 1687745"/>
                <a:gd name="connsiteY1" fmla="*/ 0 h 2070736"/>
                <a:gd name="connsiteX2" fmla="*/ 1687745 w 1687745"/>
                <a:gd name="connsiteY2" fmla="*/ 1035368 h 2070736"/>
                <a:gd name="connsiteX3" fmla="*/ 850497 w 1687745"/>
                <a:gd name="connsiteY3" fmla="*/ 2070736 h 2070736"/>
                <a:gd name="connsiteX4" fmla="*/ 13249 w 1687745"/>
                <a:gd name="connsiteY4" fmla="*/ 1035368 h 2070736"/>
                <a:gd name="connsiteX0" fmla="*/ 13249 w 1696474"/>
                <a:gd name="connsiteY0" fmla="*/ 1035368 h 2070736"/>
                <a:gd name="connsiteX1" fmla="*/ 850497 w 1696474"/>
                <a:gd name="connsiteY1" fmla="*/ 0 h 2070736"/>
                <a:gd name="connsiteX2" fmla="*/ 1687745 w 1696474"/>
                <a:gd name="connsiteY2" fmla="*/ 1035368 h 2070736"/>
                <a:gd name="connsiteX3" fmla="*/ 850497 w 1696474"/>
                <a:gd name="connsiteY3" fmla="*/ 2070736 h 2070736"/>
                <a:gd name="connsiteX4" fmla="*/ 13249 w 1696474"/>
                <a:gd name="connsiteY4" fmla="*/ 1035368 h 2070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pFill/>
            <a:ln w="12700" cap="flat" cmpd="sng" algn="ctr">
              <a:noFill/>
              <a:prstDash val="solid"/>
              <a:miter lim="800000"/>
            </a:ln>
            <a:effectLst>
              <a:softEdge rad="4318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4" name="淘宝网Chenying0907出品 97"/>
            <p:cNvSpPr/>
            <p:nvPr/>
          </p:nvSpPr>
          <p:spPr>
            <a:xfrm>
              <a:off x="7567586" y="3243360"/>
              <a:ext cx="1344545" cy="1344539"/>
            </a:xfrm>
            <a:prstGeom prst="ellipse">
              <a:avLst/>
            </a:prstGeom>
            <a:grpFill/>
            <a:ln w="12700" cap="flat" cmpd="sng" algn="ctr">
              <a:noFill/>
              <a:prstDash val="solid"/>
              <a:miter lim="800000"/>
            </a:ln>
            <a:effectLst>
              <a:outerShdw blurRad="177800" dist="139700" dir="2700000" algn="tl" rotWithShape="0">
                <a:srgbClr val="494949">
                  <a:alpha val="4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55" name="淘宝网Chenying0907出品 99"/>
          <p:cNvGrpSpPr/>
          <p:nvPr/>
        </p:nvGrpSpPr>
        <p:grpSpPr>
          <a:xfrm>
            <a:off x="5292624" y="2985143"/>
            <a:ext cx="216591" cy="266829"/>
            <a:chOff x="7501951" y="2927402"/>
            <a:chExt cx="2190437" cy="2880512"/>
          </a:xfrm>
          <a:solidFill>
            <a:sysClr val="windowText" lastClr="000000">
              <a:lumMod val="65000"/>
              <a:lumOff val="35000"/>
            </a:sysClr>
          </a:solidFill>
          <a:effectLst>
            <a:outerShdw blurRad="63500" dist="63500" dir="2700000" algn="tl" rotWithShape="0">
              <a:prstClr val="black">
                <a:alpha val="50000"/>
              </a:prstClr>
            </a:outerShdw>
          </a:effectLst>
        </p:grpSpPr>
        <p:sp>
          <p:nvSpPr>
            <p:cNvPr id="56" name="淘宝网Chenying0907出品 50"/>
            <p:cNvSpPr/>
            <p:nvPr/>
          </p:nvSpPr>
          <p:spPr>
            <a:xfrm rot="18900000">
              <a:off x="7501951" y="2927402"/>
              <a:ext cx="2190437" cy="2880512"/>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 fmla="*/ 13249 w 1687745"/>
                <a:gd name="connsiteY0" fmla="*/ 1035368 h 2070736"/>
                <a:gd name="connsiteX1" fmla="*/ 850497 w 1687745"/>
                <a:gd name="connsiteY1" fmla="*/ 0 h 2070736"/>
                <a:gd name="connsiteX2" fmla="*/ 1687745 w 1687745"/>
                <a:gd name="connsiteY2" fmla="*/ 1035368 h 2070736"/>
                <a:gd name="connsiteX3" fmla="*/ 850497 w 1687745"/>
                <a:gd name="connsiteY3" fmla="*/ 2070736 h 2070736"/>
                <a:gd name="connsiteX4" fmla="*/ 13249 w 1687745"/>
                <a:gd name="connsiteY4" fmla="*/ 1035368 h 2070736"/>
                <a:gd name="connsiteX0" fmla="*/ 13249 w 1696474"/>
                <a:gd name="connsiteY0" fmla="*/ 1035368 h 2070736"/>
                <a:gd name="connsiteX1" fmla="*/ 850497 w 1696474"/>
                <a:gd name="connsiteY1" fmla="*/ 0 h 2070736"/>
                <a:gd name="connsiteX2" fmla="*/ 1687745 w 1696474"/>
                <a:gd name="connsiteY2" fmla="*/ 1035368 h 2070736"/>
                <a:gd name="connsiteX3" fmla="*/ 850497 w 1696474"/>
                <a:gd name="connsiteY3" fmla="*/ 2070736 h 2070736"/>
                <a:gd name="connsiteX4" fmla="*/ 13249 w 1696474"/>
                <a:gd name="connsiteY4" fmla="*/ 1035368 h 2070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pFill/>
            <a:ln w="12700" cap="flat" cmpd="sng" algn="ctr">
              <a:noFill/>
              <a:prstDash val="solid"/>
              <a:miter lim="800000"/>
            </a:ln>
            <a:effectLst>
              <a:softEdge rad="4318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7" name="淘宝网Chenying0907出品 101"/>
            <p:cNvSpPr/>
            <p:nvPr/>
          </p:nvSpPr>
          <p:spPr>
            <a:xfrm>
              <a:off x="7567586" y="3243360"/>
              <a:ext cx="1344545" cy="1344539"/>
            </a:xfrm>
            <a:prstGeom prst="ellipse">
              <a:avLst/>
            </a:prstGeom>
            <a:grpFill/>
            <a:ln w="12700" cap="flat" cmpd="sng" algn="ctr">
              <a:noFill/>
              <a:prstDash val="solid"/>
              <a:miter lim="800000"/>
            </a:ln>
            <a:effectLst>
              <a:outerShdw blurRad="177800" dist="139700" dir="2700000" algn="tl" rotWithShape="0">
                <a:srgbClr val="494949">
                  <a:alpha val="4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58" name="淘宝网Chenying0907出品 103"/>
          <p:cNvGrpSpPr/>
          <p:nvPr/>
        </p:nvGrpSpPr>
        <p:grpSpPr>
          <a:xfrm>
            <a:off x="5292624" y="3424774"/>
            <a:ext cx="216591" cy="266829"/>
            <a:chOff x="7501951" y="2927402"/>
            <a:chExt cx="2190437" cy="2880512"/>
          </a:xfrm>
          <a:solidFill>
            <a:sysClr val="windowText" lastClr="000000">
              <a:lumMod val="65000"/>
              <a:lumOff val="35000"/>
            </a:sysClr>
          </a:solidFill>
          <a:effectLst>
            <a:outerShdw blurRad="63500" dist="63500" dir="2700000" algn="tl" rotWithShape="0">
              <a:prstClr val="black">
                <a:alpha val="50000"/>
              </a:prstClr>
            </a:outerShdw>
          </a:effectLst>
        </p:grpSpPr>
        <p:sp>
          <p:nvSpPr>
            <p:cNvPr id="59" name="淘宝网Chenying0907出品 50"/>
            <p:cNvSpPr/>
            <p:nvPr/>
          </p:nvSpPr>
          <p:spPr>
            <a:xfrm rot="18900000">
              <a:off x="7501951" y="2927402"/>
              <a:ext cx="2190437" cy="2880512"/>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 fmla="*/ 13249 w 1687745"/>
                <a:gd name="connsiteY0" fmla="*/ 1035368 h 2070736"/>
                <a:gd name="connsiteX1" fmla="*/ 850497 w 1687745"/>
                <a:gd name="connsiteY1" fmla="*/ 0 h 2070736"/>
                <a:gd name="connsiteX2" fmla="*/ 1687745 w 1687745"/>
                <a:gd name="connsiteY2" fmla="*/ 1035368 h 2070736"/>
                <a:gd name="connsiteX3" fmla="*/ 850497 w 1687745"/>
                <a:gd name="connsiteY3" fmla="*/ 2070736 h 2070736"/>
                <a:gd name="connsiteX4" fmla="*/ 13249 w 1687745"/>
                <a:gd name="connsiteY4" fmla="*/ 1035368 h 2070736"/>
                <a:gd name="connsiteX0" fmla="*/ 13249 w 1696474"/>
                <a:gd name="connsiteY0" fmla="*/ 1035368 h 2070736"/>
                <a:gd name="connsiteX1" fmla="*/ 850497 w 1696474"/>
                <a:gd name="connsiteY1" fmla="*/ 0 h 2070736"/>
                <a:gd name="connsiteX2" fmla="*/ 1687745 w 1696474"/>
                <a:gd name="connsiteY2" fmla="*/ 1035368 h 2070736"/>
                <a:gd name="connsiteX3" fmla="*/ 850497 w 1696474"/>
                <a:gd name="connsiteY3" fmla="*/ 2070736 h 2070736"/>
                <a:gd name="connsiteX4" fmla="*/ 13249 w 1696474"/>
                <a:gd name="connsiteY4" fmla="*/ 1035368 h 2070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pFill/>
            <a:ln w="12700" cap="flat" cmpd="sng" algn="ctr">
              <a:noFill/>
              <a:prstDash val="solid"/>
              <a:miter lim="800000"/>
            </a:ln>
            <a:effectLst>
              <a:softEdge rad="4318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60" name="淘宝网Chenying0907出品 105"/>
            <p:cNvSpPr/>
            <p:nvPr/>
          </p:nvSpPr>
          <p:spPr>
            <a:xfrm>
              <a:off x="7567586" y="3243360"/>
              <a:ext cx="1344545" cy="1344539"/>
            </a:xfrm>
            <a:prstGeom prst="ellipse">
              <a:avLst/>
            </a:prstGeom>
            <a:grpFill/>
            <a:ln w="12700" cap="flat" cmpd="sng" algn="ctr">
              <a:noFill/>
              <a:prstDash val="solid"/>
              <a:miter lim="800000"/>
            </a:ln>
            <a:effectLst>
              <a:outerShdw blurRad="177800" dist="139700" dir="2700000" algn="tl" rotWithShape="0">
                <a:srgbClr val="494949">
                  <a:alpha val="4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61" name="淘宝网Chenying0907出品 107"/>
          <p:cNvGrpSpPr/>
          <p:nvPr/>
        </p:nvGrpSpPr>
        <p:grpSpPr>
          <a:xfrm>
            <a:off x="5292624" y="3832790"/>
            <a:ext cx="216591" cy="266829"/>
            <a:chOff x="7501951" y="2927402"/>
            <a:chExt cx="2190437" cy="2880512"/>
          </a:xfrm>
          <a:solidFill>
            <a:sysClr val="windowText" lastClr="000000">
              <a:lumMod val="65000"/>
              <a:lumOff val="35000"/>
            </a:sysClr>
          </a:solidFill>
          <a:effectLst>
            <a:outerShdw blurRad="63500" dist="63500" dir="2700000" algn="tl" rotWithShape="0">
              <a:prstClr val="black">
                <a:alpha val="50000"/>
              </a:prstClr>
            </a:outerShdw>
          </a:effectLst>
        </p:grpSpPr>
        <p:sp>
          <p:nvSpPr>
            <p:cNvPr id="62" name="淘宝网Chenying0907出品 50"/>
            <p:cNvSpPr/>
            <p:nvPr/>
          </p:nvSpPr>
          <p:spPr>
            <a:xfrm rot="18900000">
              <a:off x="7501951" y="2927402"/>
              <a:ext cx="2190437" cy="2880512"/>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 fmla="*/ 13249 w 1687745"/>
                <a:gd name="connsiteY0" fmla="*/ 1035368 h 2070736"/>
                <a:gd name="connsiteX1" fmla="*/ 850497 w 1687745"/>
                <a:gd name="connsiteY1" fmla="*/ 0 h 2070736"/>
                <a:gd name="connsiteX2" fmla="*/ 1687745 w 1687745"/>
                <a:gd name="connsiteY2" fmla="*/ 1035368 h 2070736"/>
                <a:gd name="connsiteX3" fmla="*/ 850497 w 1687745"/>
                <a:gd name="connsiteY3" fmla="*/ 2070736 h 2070736"/>
                <a:gd name="connsiteX4" fmla="*/ 13249 w 1687745"/>
                <a:gd name="connsiteY4" fmla="*/ 1035368 h 2070736"/>
                <a:gd name="connsiteX0" fmla="*/ 13249 w 1696474"/>
                <a:gd name="connsiteY0" fmla="*/ 1035368 h 2070736"/>
                <a:gd name="connsiteX1" fmla="*/ 850497 w 1696474"/>
                <a:gd name="connsiteY1" fmla="*/ 0 h 2070736"/>
                <a:gd name="connsiteX2" fmla="*/ 1687745 w 1696474"/>
                <a:gd name="connsiteY2" fmla="*/ 1035368 h 2070736"/>
                <a:gd name="connsiteX3" fmla="*/ 850497 w 1696474"/>
                <a:gd name="connsiteY3" fmla="*/ 2070736 h 2070736"/>
                <a:gd name="connsiteX4" fmla="*/ 13249 w 1696474"/>
                <a:gd name="connsiteY4" fmla="*/ 1035368 h 2070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pFill/>
            <a:ln w="12700" cap="flat" cmpd="sng" algn="ctr">
              <a:noFill/>
              <a:prstDash val="solid"/>
              <a:miter lim="800000"/>
            </a:ln>
            <a:effectLst>
              <a:softEdge rad="4318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63" name="淘宝网Chenying0907出品 109"/>
            <p:cNvSpPr/>
            <p:nvPr/>
          </p:nvSpPr>
          <p:spPr>
            <a:xfrm>
              <a:off x="7567586" y="3243360"/>
              <a:ext cx="1344545" cy="1344539"/>
            </a:xfrm>
            <a:prstGeom prst="ellipse">
              <a:avLst/>
            </a:prstGeom>
            <a:grpFill/>
            <a:ln w="12700" cap="flat" cmpd="sng" algn="ctr">
              <a:noFill/>
              <a:prstDash val="solid"/>
              <a:miter lim="800000"/>
            </a:ln>
            <a:effectLst>
              <a:outerShdw blurRad="177800" dist="139700" dir="2700000" algn="tl" rotWithShape="0">
                <a:srgbClr val="494949">
                  <a:alpha val="4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64" name="淘宝网Chenying0907出品 1"/>
          <p:cNvSpPr/>
          <p:nvPr/>
        </p:nvSpPr>
        <p:spPr>
          <a:xfrm>
            <a:off x="5686380" y="2369675"/>
            <a:ext cx="1261884" cy="469359"/>
          </a:xfrm>
          <a:prstGeom prst="rect">
            <a:avLst/>
          </a:prstGeom>
        </p:spPr>
        <p:txBody>
          <a:bodyPr wrap="none">
            <a:spAutoFit/>
          </a:bodyPr>
          <a:lstStyle/>
          <a:p>
            <a:pPr>
              <a:lnSpc>
                <a:spcPct val="200000"/>
              </a:lnSpc>
            </a:pPr>
            <a:r>
              <a:rPr lang="zh-CN" altLang="en-US" sz="1400" dirty="0">
                <a:solidFill>
                  <a:prstClr val="black">
                    <a:lumMod val="75000"/>
                    <a:lumOff val="25000"/>
                  </a:prstClr>
                </a:solidFill>
                <a:latin typeface="方正正纤黑简体" panose="02000000000000000000" pitchFamily="2" charset="-122"/>
                <a:ea typeface="方正正纤黑简体" panose="02000000000000000000" pitchFamily="2" charset="-122"/>
              </a:rPr>
              <a:t>市场开拓计划</a:t>
            </a:r>
            <a:endParaRPr lang="en-US" altLang="zh-CN" sz="1400" dirty="0">
              <a:solidFill>
                <a:prstClr val="black">
                  <a:lumMod val="75000"/>
                  <a:lumOff val="25000"/>
                </a:prstClr>
              </a:solidFill>
              <a:latin typeface="方正正纤黑简体" panose="02000000000000000000" pitchFamily="2" charset="-122"/>
              <a:ea typeface="方正正纤黑简体" panose="02000000000000000000" pitchFamily="2" charset="-122"/>
            </a:endParaRPr>
          </a:p>
        </p:txBody>
      </p:sp>
      <p:sp>
        <p:nvSpPr>
          <p:cNvPr id="65" name="淘宝网Chenying0907出品 2"/>
          <p:cNvSpPr/>
          <p:nvPr/>
        </p:nvSpPr>
        <p:spPr>
          <a:xfrm>
            <a:off x="5684158" y="2797045"/>
            <a:ext cx="1261884" cy="469359"/>
          </a:xfrm>
          <a:prstGeom prst="rect">
            <a:avLst/>
          </a:prstGeom>
        </p:spPr>
        <p:txBody>
          <a:bodyPr wrap="none">
            <a:spAutoFit/>
          </a:bodyPr>
          <a:lstStyle/>
          <a:p>
            <a:pPr>
              <a:lnSpc>
                <a:spcPct val="200000"/>
              </a:lnSpc>
            </a:pPr>
            <a:r>
              <a:rPr lang="zh-CN" altLang="en-US" sz="1400" dirty="0">
                <a:solidFill>
                  <a:prstClr val="black">
                    <a:lumMod val="75000"/>
                    <a:lumOff val="25000"/>
                  </a:prstClr>
                </a:solidFill>
                <a:latin typeface="方正正纤黑简体" panose="02000000000000000000" pitchFamily="2" charset="-122"/>
                <a:ea typeface="方正正纤黑简体" panose="02000000000000000000" pitchFamily="2" charset="-122"/>
              </a:rPr>
              <a:t>五年发展计划</a:t>
            </a:r>
            <a:endParaRPr lang="en-US" altLang="zh-CN" sz="1400" dirty="0">
              <a:solidFill>
                <a:prstClr val="black">
                  <a:lumMod val="75000"/>
                  <a:lumOff val="25000"/>
                </a:prstClr>
              </a:solidFill>
              <a:latin typeface="方正正纤黑简体" panose="02000000000000000000" pitchFamily="2" charset="-122"/>
              <a:ea typeface="方正正纤黑简体" panose="02000000000000000000" pitchFamily="2" charset="-122"/>
            </a:endParaRPr>
          </a:p>
        </p:txBody>
      </p:sp>
      <p:sp>
        <p:nvSpPr>
          <p:cNvPr id="66" name="淘宝网Chenying0907出品 4"/>
          <p:cNvSpPr/>
          <p:nvPr/>
        </p:nvSpPr>
        <p:spPr>
          <a:xfrm>
            <a:off x="5684157" y="3217122"/>
            <a:ext cx="1261884" cy="469359"/>
          </a:xfrm>
          <a:prstGeom prst="rect">
            <a:avLst/>
          </a:prstGeom>
        </p:spPr>
        <p:txBody>
          <a:bodyPr wrap="none">
            <a:spAutoFit/>
          </a:bodyPr>
          <a:lstStyle/>
          <a:p>
            <a:pPr>
              <a:lnSpc>
                <a:spcPct val="200000"/>
              </a:lnSpc>
            </a:pPr>
            <a:r>
              <a:rPr lang="zh-CN" altLang="en-US" sz="1400" dirty="0">
                <a:solidFill>
                  <a:prstClr val="black">
                    <a:lumMod val="75000"/>
                    <a:lumOff val="25000"/>
                  </a:prstClr>
                </a:solidFill>
                <a:latin typeface="方正正纤黑简体" panose="02000000000000000000" pitchFamily="2" charset="-122"/>
                <a:ea typeface="方正正纤黑简体" panose="02000000000000000000" pitchFamily="2" charset="-122"/>
              </a:rPr>
              <a:t>销售网络布局</a:t>
            </a:r>
            <a:endParaRPr lang="en-US" altLang="zh-CN" sz="1400" dirty="0">
              <a:solidFill>
                <a:prstClr val="black">
                  <a:lumMod val="75000"/>
                  <a:lumOff val="25000"/>
                </a:prstClr>
              </a:solidFill>
              <a:latin typeface="方正正纤黑简体" panose="02000000000000000000" pitchFamily="2" charset="-122"/>
              <a:ea typeface="方正正纤黑简体" panose="02000000000000000000" pitchFamily="2" charset="-122"/>
            </a:endParaRPr>
          </a:p>
        </p:txBody>
      </p:sp>
      <p:sp>
        <p:nvSpPr>
          <p:cNvPr id="67" name="淘宝网Chenying0907出品 5"/>
          <p:cNvSpPr/>
          <p:nvPr/>
        </p:nvSpPr>
        <p:spPr>
          <a:xfrm>
            <a:off x="5684156" y="3625046"/>
            <a:ext cx="1261884" cy="469359"/>
          </a:xfrm>
          <a:prstGeom prst="rect">
            <a:avLst/>
          </a:prstGeom>
        </p:spPr>
        <p:txBody>
          <a:bodyPr wrap="none">
            <a:spAutoFit/>
          </a:bodyPr>
          <a:lstStyle/>
          <a:p>
            <a:pPr>
              <a:lnSpc>
                <a:spcPct val="200000"/>
              </a:lnSpc>
            </a:pPr>
            <a:r>
              <a:rPr lang="zh-CN" altLang="en-US" sz="1400" dirty="0">
                <a:solidFill>
                  <a:prstClr val="black">
                    <a:lumMod val="75000"/>
                    <a:lumOff val="25000"/>
                  </a:prstClr>
                </a:solidFill>
                <a:latin typeface="方正正纤黑简体" panose="02000000000000000000" pitchFamily="2" charset="-122"/>
                <a:ea typeface="方正正纤黑简体" panose="02000000000000000000" pitchFamily="2" charset="-122"/>
              </a:rPr>
              <a:t>短期盈利计划</a:t>
            </a:r>
            <a:endParaRPr lang="en-US" altLang="zh-CN" sz="1400" dirty="0">
              <a:solidFill>
                <a:prstClr val="black">
                  <a:lumMod val="75000"/>
                  <a:lumOff val="25000"/>
                </a:prstClr>
              </a:solidFill>
              <a:latin typeface="方正正纤黑简体" panose="02000000000000000000" pitchFamily="2" charset="-122"/>
              <a:ea typeface="方正正纤黑简体" panose="02000000000000000000" pitchFamily="2" charset="-122"/>
            </a:endParaRPr>
          </a:p>
        </p:txBody>
      </p:sp>
    </p:spTree>
    <p:extLst>
      <p:ext uri="{BB962C8B-B14F-4D97-AF65-F5344CB8AC3E}">
        <p14:creationId xmlns:p14="http://schemas.microsoft.com/office/powerpoint/2010/main" val="3893638648"/>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14:presetBounceEnd="66667">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14:bounceEnd="66667">
                                          <p:cBhvr additive="base">
                                            <p:cTn id="7" dur="2000" fill="hold"/>
                                            <p:tgtEl>
                                              <p:spTgt spid="45"/>
                                            </p:tgtEl>
                                            <p:attrNameLst>
                                              <p:attrName>ppt_x</p:attrName>
                                            </p:attrNameLst>
                                          </p:cBhvr>
                                          <p:tavLst>
                                            <p:tav tm="0">
                                              <p:val>
                                                <p:strVal val="#ppt_x"/>
                                              </p:val>
                                            </p:tav>
                                            <p:tav tm="100000">
                                              <p:val>
                                                <p:strVal val="#ppt_x"/>
                                              </p:val>
                                            </p:tav>
                                          </p:tavLst>
                                        </p:anim>
                                        <p:anim calcmode="lin" valueType="num" p14:bounceEnd="66667">
                                          <p:cBhvr additive="base">
                                            <p:cTn id="8" dur="2000" fill="hold"/>
                                            <p:tgtEl>
                                              <p:spTgt spid="45"/>
                                            </p:tgtEl>
                                            <p:attrNameLst>
                                              <p:attrName>ppt_y</p:attrName>
                                            </p:attrNameLst>
                                          </p:cBhvr>
                                          <p:tavLst>
                                            <p:tav tm="0">
                                              <p:val>
                                                <p:strVal val="0-#ppt_h/2"/>
                                              </p:val>
                                            </p:tav>
                                            <p:tav tm="100000">
                                              <p:val>
                                                <p:strVal val="#ppt_y"/>
                                              </p:val>
                                            </p:tav>
                                          </p:tavLst>
                                        </p:anim>
                                      </p:childTnLst>
                                    </p:cTn>
                                  </p:par>
                                  <p:par>
                                    <p:cTn id="9" presetID="10" presetClass="entr" presetSubtype="0" fill="hold" nodeType="withEffect">
                                      <p:stCondLst>
                                        <p:cond delay="500"/>
                                      </p:stCondLst>
                                      <p:childTnLst>
                                        <p:set>
                                          <p:cBhvr>
                                            <p:cTn id="10" dur="1" fill="hold">
                                              <p:stCondLst>
                                                <p:cond delay="0"/>
                                              </p:stCondLst>
                                            </p:cTn>
                                            <p:tgtEl>
                                              <p:spTgt spid="35"/>
                                            </p:tgtEl>
                                            <p:attrNameLst>
                                              <p:attrName>style.visibility</p:attrName>
                                            </p:attrNameLst>
                                          </p:cBhvr>
                                          <p:to>
                                            <p:strVal val="visible"/>
                                          </p:to>
                                        </p:set>
                                        <p:animEffect transition="in" filter="fade">
                                          <p:cBhvr>
                                            <p:cTn id="11" dur="500"/>
                                            <p:tgtEl>
                                              <p:spTgt spid="35"/>
                                            </p:tgtEl>
                                          </p:cBhvr>
                                        </p:animEffect>
                                      </p:childTnLst>
                                    </p:cTn>
                                  </p:par>
                                  <p:par>
                                    <p:cTn id="12" presetID="42" presetClass="path" presetSubtype="0" accel="50000" decel="50000" fill="hold" nodeType="withEffect">
                                      <p:stCondLst>
                                        <p:cond delay="500"/>
                                      </p:stCondLst>
                                      <p:childTnLst>
                                        <p:animMotion origin="layout" path="M 2.82069E-6 -1.43783E-6 L -0.08731 -0.12527 " pathEditMode="relative" rAng="0" ptsTypes="AA">
                                          <p:cBhvr>
                                            <p:cTn id="13" dur="1500" spd="-100000" fill="hold"/>
                                            <p:tgtEl>
                                              <p:spTgt spid="35"/>
                                            </p:tgtEl>
                                            <p:attrNameLst>
                                              <p:attrName>ppt_x</p:attrName>
                                              <p:attrName>ppt_y</p:attrName>
                                            </p:attrNameLst>
                                          </p:cBhvr>
                                          <p:rCtr x="-4374" y="-6263"/>
                                        </p:animMotion>
                                      </p:childTnLst>
                                    </p:cTn>
                                  </p:par>
                                  <p:par>
                                    <p:cTn id="14" presetID="23" presetClass="entr" presetSubtype="16" fill="hold" grpId="0" nodeType="withEffect">
                                      <p:stCondLst>
                                        <p:cond delay="500"/>
                                      </p:stCondLst>
                                      <p:iterate type="lt">
                                        <p:tmPct val="10000"/>
                                      </p:iterate>
                                      <p:childTnLst>
                                        <p:set>
                                          <p:cBhvr>
                                            <p:cTn id="15" dur="1" fill="hold">
                                              <p:stCondLst>
                                                <p:cond delay="0"/>
                                              </p:stCondLst>
                                            </p:cTn>
                                            <p:tgtEl>
                                              <p:spTgt spid="44"/>
                                            </p:tgtEl>
                                            <p:attrNameLst>
                                              <p:attrName>style.visibility</p:attrName>
                                            </p:attrNameLst>
                                          </p:cBhvr>
                                          <p:to>
                                            <p:strVal val="visible"/>
                                          </p:to>
                                        </p:set>
                                        <p:anim calcmode="lin" valueType="num">
                                          <p:cBhvr>
                                            <p:cTn id="16" dur="1000" fill="hold"/>
                                            <p:tgtEl>
                                              <p:spTgt spid="44"/>
                                            </p:tgtEl>
                                            <p:attrNameLst>
                                              <p:attrName>ppt_w</p:attrName>
                                            </p:attrNameLst>
                                          </p:cBhvr>
                                          <p:tavLst>
                                            <p:tav tm="0">
                                              <p:val>
                                                <p:fltVal val="0"/>
                                              </p:val>
                                            </p:tav>
                                            <p:tav tm="100000">
                                              <p:val>
                                                <p:strVal val="#ppt_w"/>
                                              </p:val>
                                            </p:tav>
                                          </p:tavLst>
                                        </p:anim>
                                        <p:anim calcmode="lin" valueType="num">
                                          <p:cBhvr>
                                            <p:cTn id="17" dur="1000" fill="hold"/>
                                            <p:tgtEl>
                                              <p:spTgt spid="44"/>
                                            </p:tgtEl>
                                            <p:attrNameLst>
                                              <p:attrName>ppt_h</p:attrName>
                                            </p:attrNameLst>
                                          </p:cBhvr>
                                          <p:tavLst>
                                            <p:tav tm="0">
                                              <p:val>
                                                <p:fltVal val="0"/>
                                              </p:val>
                                            </p:tav>
                                            <p:tav tm="100000">
                                              <p:val>
                                                <p:strVal val="#ppt_h"/>
                                              </p:val>
                                            </p:tav>
                                          </p:tavLst>
                                        </p:anim>
                                      </p:childTnLst>
                                    </p:cTn>
                                  </p:par>
                                </p:childTnLst>
                              </p:cTn>
                            </p:par>
                            <p:par>
                              <p:cTn id="18" fill="hold">
                                <p:stCondLst>
                                  <p:cond delay="2000"/>
                                </p:stCondLst>
                                <p:childTnLst>
                                  <p:par>
                                    <p:cTn id="19" presetID="22" presetClass="entr" presetSubtype="1" fill="hold" nodeType="afterEffect">
                                      <p:stCondLst>
                                        <p:cond delay="0"/>
                                      </p:stCondLst>
                                      <p:childTnLst>
                                        <p:set>
                                          <p:cBhvr>
                                            <p:cTn id="20" dur="1" fill="hold">
                                              <p:stCondLst>
                                                <p:cond delay="0"/>
                                              </p:stCondLst>
                                            </p:cTn>
                                            <p:tgtEl>
                                              <p:spTgt spid="42"/>
                                            </p:tgtEl>
                                            <p:attrNameLst>
                                              <p:attrName>style.visibility</p:attrName>
                                            </p:attrNameLst>
                                          </p:cBhvr>
                                          <p:to>
                                            <p:strVal val="visible"/>
                                          </p:to>
                                        </p:set>
                                        <p:animEffect transition="in" filter="wipe(up)">
                                          <p:cBhvr>
                                            <p:cTn id="21" dur="500"/>
                                            <p:tgtEl>
                                              <p:spTgt spid="42"/>
                                            </p:tgtEl>
                                          </p:cBhvr>
                                        </p:animEffect>
                                      </p:childTnLst>
                                    </p:cTn>
                                  </p:par>
                                  <p:par>
                                    <p:cTn id="22" presetID="23" presetClass="entr" presetSubtype="288" fill="hold" nodeType="withEffect">
                                      <p:stCondLst>
                                        <p:cond delay="100"/>
                                      </p:stCondLst>
                                      <p:childTnLst>
                                        <p:set>
                                          <p:cBhvr>
                                            <p:cTn id="23" dur="1" fill="hold">
                                              <p:stCondLst>
                                                <p:cond delay="0"/>
                                              </p:stCondLst>
                                            </p:cTn>
                                            <p:tgtEl>
                                              <p:spTgt spid="49"/>
                                            </p:tgtEl>
                                            <p:attrNameLst>
                                              <p:attrName>style.visibility</p:attrName>
                                            </p:attrNameLst>
                                          </p:cBhvr>
                                          <p:to>
                                            <p:strVal val="visible"/>
                                          </p:to>
                                        </p:set>
                                        <p:anim calcmode="lin" valueType="num">
                                          <p:cBhvr>
                                            <p:cTn id="24" dur="500" fill="hold"/>
                                            <p:tgtEl>
                                              <p:spTgt spid="49"/>
                                            </p:tgtEl>
                                            <p:attrNameLst>
                                              <p:attrName>ppt_w</p:attrName>
                                            </p:attrNameLst>
                                          </p:cBhvr>
                                          <p:tavLst>
                                            <p:tav tm="0">
                                              <p:val>
                                                <p:strVal val="4/3*#ppt_w"/>
                                              </p:val>
                                            </p:tav>
                                            <p:tav tm="100000">
                                              <p:val>
                                                <p:strVal val="#ppt_w"/>
                                              </p:val>
                                            </p:tav>
                                          </p:tavLst>
                                        </p:anim>
                                        <p:anim calcmode="lin" valueType="num">
                                          <p:cBhvr>
                                            <p:cTn id="25" dur="500" fill="hold"/>
                                            <p:tgtEl>
                                              <p:spTgt spid="49"/>
                                            </p:tgtEl>
                                            <p:attrNameLst>
                                              <p:attrName>ppt_h</p:attrName>
                                            </p:attrNameLst>
                                          </p:cBhvr>
                                          <p:tavLst>
                                            <p:tav tm="0">
                                              <p:val>
                                                <p:strVal val="4/3*#ppt_h"/>
                                              </p:val>
                                            </p:tav>
                                            <p:tav tm="100000">
                                              <p:val>
                                                <p:strVal val="#ppt_h"/>
                                              </p:val>
                                            </p:tav>
                                          </p:tavLst>
                                        </p:anim>
                                      </p:childTnLst>
                                    </p:cTn>
                                  </p:par>
                                  <p:par>
                                    <p:cTn id="26" presetID="23" presetClass="entr" presetSubtype="288" fill="hold" nodeType="withEffect">
                                      <p:stCondLst>
                                        <p:cond delay="200"/>
                                      </p:stCondLst>
                                      <p:childTnLst>
                                        <p:set>
                                          <p:cBhvr>
                                            <p:cTn id="27" dur="1" fill="hold">
                                              <p:stCondLst>
                                                <p:cond delay="0"/>
                                              </p:stCondLst>
                                            </p:cTn>
                                            <p:tgtEl>
                                              <p:spTgt spid="52"/>
                                            </p:tgtEl>
                                            <p:attrNameLst>
                                              <p:attrName>style.visibility</p:attrName>
                                            </p:attrNameLst>
                                          </p:cBhvr>
                                          <p:to>
                                            <p:strVal val="visible"/>
                                          </p:to>
                                        </p:set>
                                        <p:anim calcmode="lin" valueType="num">
                                          <p:cBhvr>
                                            <p:cTn id="28" dur="500" fill="hold"/>
                                            <p:tgtEl>
                                              <p:spTgt spid="52"/>
                                            </p:tgtEl>
                                            <p:attrNameLst>
                                              <p:attrName>ppt_w</p:attrName>
                                            </p:attrNameLst>
                                          </p:cBhvr>
                                          <p:tavLst>
                                            <p:tav tm="0">
                                              <p:val>
                                                <p:strVal val="4/3*#ppt_w"/>
                                              </p:val>
                                            </p:tav>
                                            <p:tav tm="100000">
                                              <p:val>
                                                <p:strVal val="#ppt_w"/>
                                              </p:val>
                                            </p:tav>
                                          </p:tavLst>
                                        </p:anim>
                                        <p:anim calcmode="lin" valueType="num">
                                          <p:cBhvr>
                                            <p:cTn id="29" dur="500" fill="hold"/>
                                            <p:tgtEl>
                                              <p:spTgt spid="52"/>
                                            </p:tgtEl>
                                            <p:attrNameLst>
                                              <p:attrName>ppt_h</p:attrName>
                                            </p:attrNameLst>
                                          </p:cBhvr>
                                          <p:tavLst>
                                            <p:tav tm="0">
                                              <p:val>
                                                <p:strVal val="4/3*#ppt_h"/>
                                              </p:val>
                                            </p:tav>
                                            <p:tav tm="100000">
                                              <p:val>
                                                <p:strVal val="#ppt_h"/>
                                              </p:val>
                                            </p:tav>
                                          </p:tavLst>
                                        </p:anim>
                                      </p:childTnLst>
                                    </p:cTn>
                                  </p:par>
                                  <p:par>
                                    <p:cTn id="30" presetID="23" presetClass="entr" presetSubtype="288" fill="hold" nodeType="withEffect">
                                      <p:stCondLst>
                                        <p:cond delay="300"/>
                                      </p:stCondLst>
                                      <p:childTnLst>
                                        <p:set>
                                          <p:cBhvr>
                                            <p:cTn id="31" dur="1" fill="hold">
                                              <p:stCondLst>
                                                <p:cond delay="0"/>
                                              </p:stCondLst>
                                            </p:cTn>
                                            <p:tgtEl>
                                              <p:spTgt spid="55"/>
                                            </p:tgtEl>
                                            <p:attrNameLst>
                                              <p:attrName>style.visibility</p:attrName>
                                            </p:attrNameLst>
                                          </p:cBhvr>
                                          <p:to>
                                            <p:strVal val="visible"/>
                                          </p:to>
                                        </p:set>
                                        <p:anim calcmode="lin" valueType="num">
                                          <p:cBhvr>
                                            <p:cTn id="32" dur="500" fill="hold"/>
                                            <p:tgtEl>
                                              <p:spTgt spid="55"/>
                                            </p:tgtEl>
                                            <p:attrNameLst>
                                              <p:attrName>ppt_w</p:attrName>
                                            </p:attrNameLst>
                                          </p:cBhvr>
                                          <p:tavLst>
                                            <p:tav tm="0">
                                              <p:val>
                                                <p:strVal val="4/3*#ppt_w"/>
                                              </p:val>
                                            </p:tav>
                                            <p:tav tm="100000">
                                              <p:val>
                                                <p:strVal val="#ppt_w"/>
                                              </p:val>
                                            </p:tav>
                                          </p:tavLst>
                                        </p:anim>
                                        <p:anim calcmode="lin" valueType="num">
                                          <p:cBhvr>
                                            <p:cTn id="33" dur="500" fill="hold"/>
                                            <p:tgtEl>
                                              <p:spTgt spid="55"/>
                                            </p:tgtEl>
                                            <p:attrNameLst>
                                              <p:attrName>ppt_h</p:attrName>
                                            </p:attrNameLst>
                                          </p:cBhvr>
                                          <p:tavLst>
                                            <p:tav tm="0">
                                              <p:val>
                                                <p:strVal val="4/3*#ppt_h"/>
                                              </p:val>
                                            </p:tav>
                                            <p:tav tm="100000">
                                              <p:val>
                                                <p:strVal val="#ppt_h"/>
                                              </p:val>
                                            </p:tav>
                                          </p:tavLst>
                                        </p:anim>
                                      </p:childTnLst>
                                    </p:cTn>
                                  </p:par>
                                  <p:par>
                                    <p:cTn id="34" presetID="23" presetClass="entr" presetSubtype="288" fill="hold" nodeType="withEffect">
                                      <p:stCondLst>
                                        <p:cond delay="400"/>
                                      </p:stCondLst>
                                      <p:childTnLst>
                                        <p:set>
                                          <p:cBhvr>
                                            <p:cTn id="35" dur="1" fill="hold">
                                              <p:stCondLst>
                                                <p:cond delay="0"/>
                                              </p:stCondLst>
                                            </p:cTn>
                                            <p:tgtEl>
                                              <p:spTgt spid="58"/>
                                            </p:tgtEl>
                                            <p:attrNameLst>
                                              <p:attrName>style.visibility</p:attrName>
                                            </p:attrNameLst>
                                          </p:cBhvr>
                                          <p:to>
                                            <p:strVal val="visible"/>
                                          </p:to>
                                        </p:set>
                                        <p:anim calcmode="lin" valueType="num">
                                          <p:cBhvr>
                                            <p:cTn id="36" dur="500" fill="hold"/>
                                            <p:tgtEl>
                                              <p:spTgt spid="58"/>
                                            </p:tgtEl>
                                            <p:attrNameLst>
                                              <p:attrName>ppt_w</p:attrName>
                                            </p:attrNameLst>
                                          </p:cBhvr>
                                          <p:tavLst>
                                            <p:tav tm="0">
                                              <p:val>
                                                <p:strVal val="4/3*#ppt_w"/>
                                              </p:val>
                                            </p:tav>
                                            <p:tav tm="100000">
                                              <p:val>
                                                <p:strVal val="#ppt_w"/>
                                              </p:val>
                                            </p:tav>
                                          </p:tavLst>
                                        </p:anim>
                                        <p:anim calcmode="lin" valueType="num">
                                          <p:cBhvr>
                                            <p:cTn id="37" dur="500" fill="hold"/>
                                            <p:tgtEl>
                                              <p:spTgt spid="58"/>
                                            </p:tgtEl>
                                            <p:attrNameLst>
                                              <p:attrName>ppt_h</p:attrName>
                                            </p:attrNameLst>
                                          </p:cBhvr>
                                          <p:tavLst>
                                            <p:tav tm="0">
                                              <p:val>
                                                <p:strVal val="4/3*#ppt_h"/>
                                              </p:val>
                                            </p:tav>
                                            <p:tav tm="100000">
                                              <p:val>
                                                <p:strVal val="#ppt_h"/>
                                              </p:val>
                                            </p:tav>
                                          </p:tavLst>
                                        </p:anim>
                                      </p:childTnLst>
                                    </p:cTn>
                                  </p:par>
                                  <p:par>
                                    <p:cTn id="38" presetID="23" presetClass="entr" presetSubtype="288" fill="hold" nodeType="withEffect">
                                      <p:stCondLst>
                                        <p:cond delay="500"/>
                                      </p:stCondLst>
                                      <p:childTnLst>
                                        <p:set>
                                          <p:cBhvr>
                                            <p:cTn id="39" dur="1" fill="hold">
                                              <p:stCondLst>
                                                <p:cond delay="0"/>
                                              </p:stCondLst>
                                            </p:cTn>
                                            <p:tgtEl>
                                              <p:spTgt spid="61"/>
                                            </p:tgtEl>
                                            <p:attrNameLst>
                                              <p:attrName>style.visibility</p:attrName>
                                            </p:attrNameLst>
                                          </p:cBhvr>
                                          <p:to>
                                            <p:strVal val="visible"/>
                                          </p:to>
                                        </p:set>
                                        <p:anim calcmode="lin" valueType="num">
                                          <p:cBhvr>
                                            <p:cTn id="40" dur="500" fill="hold"/>
                                            <p:tgtEl>
                                              <p:spTgt spid="61"/>
                                            </p:tgtEl>
                                            <p:attrNameLst>
                                              <p:attrName>ppt_w</p:attrName>
                                            </p:attrNameLst>
                                          </p:cBhvr>
                                          <p:tavLst>
                                            <p:tav tm="0">
                                              <p:val>
                                                <p:strVal val="4/3*#ppt_w"/>
                                              </p:val>
                                            </p:tav>
                                            <p:tav tm="100000">
                                              <p:val>
                                                <p:strVal val="#ppt_w"/>
                                              </p:val>
                                            </p:tav>
                                          </p:tavLst>
                                        </p:anim>
                                        <p:anim calcmode="lin" valueType="num">
                                          <p:cBhvr>
                                            <p:cTn id="41" dur="500" fill="hold"/>
                                            <p:tgtEl>
                                              <p:spTgt spid="61"/>
                                            </p:tgtEl>
                                            <p:attrNameLst>
                                              <p:attrName>ppt_h</p:attrName>
                                            </p:attrNameLst>
                                          </p:cBhvr>
                                          <p:tavLst>
                                            <p:tav tm="0">
                                              <p:val>
                                                <p:strVal val="4/3*#ppt_h"/>
                                              </p:val>
                                            </p:tav>
                                            <p:tav tm="100000">
                                              <p:val>
                                                <p:strVal val="#ppt_h"/>
                                              </p:val>
                                            </p:tav>
                                          </p:tavLst>
                                        </p:anim>
                                      </p:childTnLst>
                                    </p:cTn>
                                  </p:par>
                                  <p:par>
                                    <p:cTn id="42" presetID="22" presetClass="entr" presetSubtype="8" fill="hold" grpId="0" nodeType="withEffect">
                                      <p:stCondLst>
                                        <p:cond delay="700"/>
                                      </p:stCondLst>
                                      <p:childTnLst>
                                        <p:set>
                                          <p:cBhvr>
                                            <p:cTn id="43" dur="1" fill="hold">
                                              <p:stCondLst>
                                                <p:cond delay="0"/>
                                              </p:stCondLst>
                                            </p:cTn>
                                            <p:tgtEl>
                                              <p:spTgt spid="43"/>
                                            </p:tgtEl>
                                            <p:attrNameLst>
                                              <p:attrName>style.visibility</p:attrName>
                                            </p:attrNameLst>
                                          </p:cBhvr>
                                          <p:to>
                                            <p:strVal val="visible"/>
                                          </p:to>
                                        </p:set>
                                        <p:animEffect transition="in" filter="wipe(left)">
                                          <p:cBhvr>
                                            <p:cTn id="44" dur="500"/>
                                            <p:tgtEl>
                                              <p:spTgt spid="43"/>
                                            </p:tgtEl>
                                          </p:cBhvr>
                                        </p:animEffect>
                                      </p:childTnLst>
                                    </p:cTn>
                                  </p:par>
                                  <p:par>
                                    <p:cTn id="45" presetID="22" presetClass="entr" presetSubtype="8" fill="hold" grpId="0" nodeType="withEffect">
                                      <p:stCondLst>
                                        <p:cond delay="800"/>
                                      </p:stCondLst>
                                      <p:childTnLst>
                                        <p:set>
                                          <p:cBhvr>
                                            <p:cTn id="46" dur="1" fill="hold">
                                              <p:stCondLst>
                                                <p:cond delay="0"/>
                                              </p:stCondLst>
                                            </p:cTn>
                                            <p:tgtEl>
                                              <p:spTgt spid="64"/>
                                            </p:tgtEl>
                                            <p:attrNameLst>
                                              <p:attrName>style.visibility</p:attrName>
                                            </p:attrNameLst>
                                          </p:cBhvr>
                                          <p:to>
                                            <p:strVal val="visible"/>
                                          </p:to>
                                        </p:set>
                                        <p:animEffect transition="in" filter="wipe(left)">
                                          <p:cBhvr>
                                            <p:cTn id="47" dur="500"/>
                                            <p:tgtEl>
                                              <p:spTgt spid="64"/>
                                            </p:tgtEl>
                                          </p:cBhvr>
                                        </p:animEffect>
                                      </p:childTnLst>
                                    </p:cTn>
                                  </p:par>
                                  <p:par>
                                    <p:cTn id="48" presetID="22" presetClass="entr" presetSubtype="8" fill="hold" grpId="0" nodeType="withEffect">
                                      <p:stCondLst>
                                        <p:cond delay="900"/>
                                      </p:stCondLst>
                                      <p:childTnLst>
                                        <p:set>
                                          <p:cBhvr>
                                            <p:cTn id="49" dur="1" fill="hold">
                                              <p:stCondLst>
                                                <p:cond delay="0"/>
                                              </p:stCondLst>
                                            </p:cTn>
                                            <p:tgtEl>
                                              <p:spTgt spid="65"/>
                                            </p:tgtEl>
                                            <p:attrNameLst>
                                              <p:attrName>style.visibility</p:attrName>
                                            </p:attrNameLst>
                                          </p:cBhvr>
                                          <p:to>
                                            <p:strVal val="visible"/>
                                          </p:to>
                                        </p:set>
                                        <p:animEffect transition="in" filter="wipe(left)">
                                          <p:cBhvr>
                                            <p:cTn id="50" dur="500"/>
                                            <p:tgtEl>
                                              <p:spTgt spid="65"/>
                                            </p:tgtEl>
                                          </p:cBhvr>
                                        </p:animEffect>
                                      </p:childTnLst>
                                    </p:cTn>
                                  </p:par>
                                  <p:par>
                                    <p:cTn id="51" presetID="22" presetClass="entr" presetSubtype="8" fill="hold" grpId="0" nodeType="withEffect">
                                      <p:stCondLst>
                                        <p:cond delay="1000"/>
                                      </p:stCondLst>
                                      <p:childTnLst>
                                        <p:set>
                                          <p:cBhvr>
                                            <p:cTn id="52" dur="1" fill="hold">
                                              <p:stCondLst>
                                                <p:cond delay="0"/>
                                              </p:stCondLst>
                                            </p:cTn>
                                            <p:tgtEl>
                                              <p:spTgt spid="66"/>
                                            </p:tgtEl>
                                            <p:attrNameLst>
                                              <p:attrName>style.visibility</p:attrName>
                                            </p:attrNameLst>
                                          </p:cBhvr>
                                          <p:to>
                                            <p:strVal val="visible"/>
                                          </p:to>
                                        </p:set>
                                        <p:animEffect transition="in" filter="wipe(left)">
                                          <p:cBhvr>
                                            <p:cTn id="53" dur="500"/>
                                            <p:tgtEl>
                                              <p:spTgt spid="66"/>
                                            </p:tgtEl>
                                          </p:cBhvr>
                                        </p:animEffect>
                                      </p:childTnLst>
                                    </p:cTn>
                                  </p:par>
                                  <p:par>
                                    <p:cTn id="54" presetID="22" presetClass="entr" presetSubtype="8" fill="hold" grpId="0" nodeType="withEffect">
                                      <p:stCondLst>
                                        <p:cond delay="1100"/>
                                      </p:stCondLst>
                                      <p:childTnLst>
                                        <p:set>
                                          <p:cBhvr>
                                            <p:cTn id="55" dur="1" fill="hold">
                                              <p:stCondLst>
                                                <p:cond delay="0"/>
                                              </p:stCondLst>
                                            </p:cTn>
                                            <p:tgtEl>
                                              <p:spTgt spid="67"/>
                                            </p:tgtEl>
                                            <p:attrNameLst>
                                              <p:attrName>style.visibility</p:attrName>
                                            </p:attrNameLst>
                                          </p:cBhvr>
                                          <p:to>
                                            <p:strVal val="visible"/>
                                          </p:to>
                                        </p:set>
                                        <p:animEffect transition="in" filter="wipe(left)">
                                          <p:cBhvr>
                                            <p:cTn id="56"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P spid="64" grpId="0"/>
          <p:bldP spid="65" grpId="0"/>
          <p:bldP spid="66" grpId="0"/>
          <p:bldP spid="67"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2000" fill="hold"/>
                                            <p:tgtEl>
                                              <p:spTgt spid="45"/>
                                            </p:tgtEl>
                                            <p:attrNameLst>
                                              <p:attrName>ppt_x</p:attrName>
                                            </p:attrNameLst>
                                          </p:cBhvr>
                                          <p:tavLst>
                                            <p:tav tm="0">
                                              <p:val>
                                                <p:strVal val="#ppt_x"/>
                                              </p:val>
                                            </p:tav>
                                            <p:tav tm="100000">
                                              <p:val>
                                                <p:strVal val="#ppt_x"/>
                                              </p:val>
                                            </p:tav>
                                          </p:tavLst>
                                        </p:anim>
                                        <p:anim calcmode="lin" valueType="num">
                                          <p:cBhvr additive="base">
                                            <p:cTn id="8" dur="2000" fill="hold"/>
                                            <p:tgtEl>
                                              <p:spTgt spid="45"/>
                                            </p:tgtEl>
                                            <p:attrNameLst>
                                              <p:attrName>ppt_y</p:attrName>
                                            </p:attrNameLst>
                                          </p:cBhvr>
                                          <p:tavLst>
                                            <p:tav tm="0">
                                              <p:val>
                                                <p:strVal val="0-#ppt_h/2"/>
                                              </p:val>
                                            </p:tav>
                                            <p:tav tm="100000">
                                              <p:val>
                                                <p:strVal val="#ppt_y"/>
                                              </p:val>
                                            </p:tav>
                                          </p:tavLst>
                                        </p:anim>
                                      </p:childTnLst>
                                    </p:cTn>
                                  </p:par>
                                  <p:par>
                                    <p:cTn id="9" presetID="10" presetClass="entr" presetSubtype="0" fill="hold" nodeType="withEffect">
                                      <p:stCondLst>
                                        <p:cond delay="500"/>
                                      </p:stCondLst>
                                      <p:childTnLst>
                                        <p:set>
                                          <p:cBhvr>
                                            <p:cTn id="10" dur="1" fill="hold">
                                              <p:stCondLst>
                                                <p:cond delay="0"/>
                                              </p:stCondLst>
                                            </p:cTn>
                                            <p:tgtEl>
                                              <p:spTgt spid="35"/>
                                            </p:tgtEl>
                                            <p:attrNameLst>
                                              <p:attrName>style.visibility</p:attrName>
                                            </p:attrNameLst>
                                          </p:cBhvr>
                                          <p:to>
                                            <p:strVal val="visible"/>
                                          </p:to>
                                        </p:set>
                                        <p:animEffect transition="in" filter="fade">
                                          <p:cBhvr>
                                            <p:cTn id="11" dur="500"/>
                                            <p:tgtEl>
                                              <p:spTgt spid="35"/>
                                            </p:tgtEl>
                                          </p:cBhvr>
                                        </p:animEffect>
                                      </p:childTnLst>
                                    </p:cTn>
                                  </p:par>
                                  <p:par>
                                    <p:cTn id="12" presetID="42" presetClass="path" presetSubtype="0" accel="50000" decel="50000" fill="hold" nodeType="withEffect">
                                      <p:stCondLst>
                                        <p:cond delay="500"/>
                                      </p:stCondLst>
                                      <p:childTnLst>
                                        <p:animMotion origin="layout" path="M 2.82069E-6 -1.43783E-6 L -0.08731 -0.12527 " pathEditMode="relative" rAng="0" ptsTypes="AA">
                                          <p:cBhvr>
                                            <p:cTn id="13" dur="1500" spd="-100000" fill="hold"/>
                                            <p:tgtEl>
                                              <p:spTgt spid="35"/>
                                            </p:tgtEl>
                                            <p:attrNameLst>
                                              <p:attrName>ppt_x</p:attrName>
                                              <p:attrName>ppt_y</p:attrName>
                                            </p:attrNameLst>
                                          </p:cBhvr>
                                          <p:rCtr x="-4374" y="-6263"/>
                                        </p:animMotion>
                                      </p:childTnLst>
                                    </p:cTn>
                                  </p:par>
                                  <p:par>
                                    <p:cTn id="14" presetID="23" presetClass="entr" presetSubtype="16" fill="hold" grpId="0" nodeType="withEffect">
                                      <p:stCondLst>
                                        <p:cond delay="500"/>
                                      </p:stCondLst>
                                      <p:iterate type="lt">
                                        <p:tmPct val="10000"/>
                                      </p:iterate>
                                      <p:childTnLst>
                                        <p:set>
                                          <p:cBhvr>
                                            <p:cTn id="15" dur="1" fill="hold">
                                              <p:stCondLst>
                                                <p:cond delay="0"/>
                                              </p:stCondLst>
                                            </p:cTn>
                                            <p:tgtEl>
                                              <p:spTgt spid="44"/>
                                            </p:tgtEl>
                                            <p:attrNameLst>
                                              <p:attrName>style.visibility</p:attrName>
                                            </p:attrNameLst>
                                          </p:cBhvr>
                                          <p:to>
                                            <p:strVal val="visible"/>
                                          </p:to>
                                        </p:set>
                                        <p:anim calcmode="lin" valueType="num">
                                          <p:cBhvr>
                                            <p:cTn id="16" dur="1000" fill="hold"/>
                                            <p:tgtEl>
                                              <p:spTgt spid="44"/>
                                            </p:tgtEl>
                                            <p:attrNameLst>
                                              <p:attrName>ppt_w</p:attrName>
                                            </p:attrNameLst>
                                          </p:cBhvr>
                                          <p:tavLst>
                                            <p:tav tm="0">
                                              <p:val>
                                                <p:fltVal val="0"/>
                                              </p:val>
                                            </p:tav>
                                            <p:tav tm="100000">
                                              <p:val>
                                                <p:strVal val="#ppt_w"/>
                                              </p:val>
                                            </p:tav>
                                          </p:tavLst>
                                        </p:anim>
                                        <p:anim calcmode="lin" valueType="num">
                                          <p:cBhvr>
                                            <p:cTn id="17" dur="1000" fill="hold"/>
                                            <p:tgtEl>
                                              <p:spTgt spid="44"/>
                                            </p:tgtEl>
                                            <p:attrNameLst>
                                              <p:attrName>ppt_h</p:attrName>
                                            </p:attrNameLst>
                                          </p:cBhvr>
                                          <p:tavLst>
                                            <p:tav tm="0">
                                              <p:val>
                                                <p:fltVal val="0"/>
                                              </p:val>
                                            </p:tav>
                                            <p:tav tm="100000">
                                              <p:val>
                                                <p:strVal val="#ppt_h"/>
                                              </p:val>
                                            </p:tav>
                                          </p:tavLst>
                                        </p:anim>
                                      </p:childTnLst>
                                    </p:cTn>
                                  </p:par>
                                </p:childTnLst>
                              </p:cTn>
                            </p:par>
                            <p:par>
                              <p:cTn id="18" fill="hold">
                                <p:stCondLst>
                                  <p:cond delay="2000"/>
                                </p:stCondLst>
                                <p:childTnLst>
                                  <p:par>
                                    <p:cTn id="19" presetID="22" presetClass="entr" presetSubtype="1" fill="hold" nodeType="afterEffect">
                                      <p:stCondLst>
                                        <p:cond delay="0"/>
                                      </p:stCondLst>
                                      <p:childTnLst>
                                        <p:set>
                                          <p:cBhvr>
                                            <p:cTn id="20" dur="1" fill="hold">
                                              <p:stCondLst>
                                                <p:cond delay="0"/>
                                              </p:stCondLst>
                                            </p:cTn>
                                            <p:tgtEl>
                                              <p:spTgt spid="42"/>
                                            </p:tgtEl>
                                            <p:attrNameLst>
                                              <p:attrName>style.visibility</p:attrName>
                                            </p:attrNameLst>
                                          </p:cBhvr>
                                          <p:to>
                                            <p:strVal val="visible"/>
                                          </p:to>
                                        </p:set>
                                        <p:animEffect transition="in" filter="wipe(up)">
                                          <p:cBhvr>
                                            <p:cTn id="21" dur="500"/>
                                            <p:tgtEl>
                                              <p:spTgt spid="42"/>
                                            </p:tgtEl>
                                          </p:cBhvr>
                                        </p:animEffect>
                                      </p:childTnLst>
                                    </p:cTn>
                                  </p:par>
                                  <p:par>
                                    <p:cTn id="22" presetID="23" presetClass="entr" presetSubtype="288" fill="hold" nodeType="withEffect">
                                      <p:stCondLst>
                                        <p:cond delay="100"/>
                                      </p:stCondLst>
                                      <p:childTnLst>
                                        <p:set>
                                          <p:cBhvr>
                                            <p:cTn id="23" dur="1" fill="hold">
                                              <p:stCondLst>
                                                <p:cond delay="0"/>
                                              </p:stCondLst>
                                            </p:cTn>
                                            <p:tgtEl>
                                              <p:spTgt spid="49"/>
                                            </p:tgtEl>
                                            <p:attrNameLst>
                                              <p:attrName>style.visibility</p:attrName>
                                            </p:attrNameLst>
                                          </p:cBhvr>
                                          <p:to>
                                            <p:strVal val="visible"/>
                                          </p:to>
                                        </p:set>
                                        <p:anim calcmode="lin" valueType="num">
                                          <p:cBhvr>
                                            <p:cTn id="24" dur="500" fill="hold"/>
                                            <p:tgtEl>
                                              <p:spTgt spid="49"/>
                                            </p:tgtEl>
                                            <p:attrNameLst>
                                              <p:attrName>ppt_w</p:attrName>
                                            </p:attrNameLst>
                                          </p:cBhvr>
                                          <p:tavLst>
                                            <p:tav tm="0">
                                              <p:val>
                                                <p:strVal val="4/3*#ppt_w"/>
                                              </p:val>
                                            </p:tav>
                                            <p:tav tm="100000">
                                              <p:val>
                                                <p:strVal val="#ppt_w"/>
                                              </p:val>
                                            </p:tav>
                                          </p:tavLst>
                                        </p:anim>
                                        <p:anim calcmode="lin" valueType="num">
                                          <p:cBhvr>
                                            <p:cTn id="25" dur="500" fill="hold"/>
                                            <p:tgtEl>
                                              <p:spTgt spid="49"/>
                                            </p:tgtEl>
                                            <p:attrNameLst>
                                              <p:attrName>ppt_h</p:attrName>
                                            </p:attrNameLst>
                                          </p:cBhvr>
                                          <p:tavLst>
                                            <p:tav tm="0">
                                              <p:val>
                                                <p:strVal val="4/3*#ppt_h"/>
                                              </p:val>
                                            </p:tav>
                                            <p:tav tm="100000">
                                              <p:val>
                                                <p:strVal val="#ppt_h"/>
                                              </p:val>
                                            </p:tav>
                                          </p:tavLst>
                                        </p:anim>
                                      </p:childTnLst>
                                    </p:cTn>
                                  </p:par>
                                  <p:par>
                                    <p:cTn id="26" presetID="23" presetClass="entr" presetSubtype="288" fill="hold" nodeType="withEffect">
                                      <p:stCondLst>
                                        <p:cond delay="200"/>
                                      </p:stCondLst>
                                      <p:childTnLst>
                                        <p:set>
                                          <p:cBhvr>
                                            <p:cTn id="27" dur="1" fill="hold">
                                              <p:stCondLst>
                                                <p:cond delay="0"/>
                                              </p:stCondLst>
                                            </p:cTn>
                                            <p:tgtEl>
                                              <p:spTgt spid="52"/>
                                            </p:tgtEl>
                                            <p:attrNameLst>
                                              <p:attrName>style.visibility</p:attrName>
                                            </p:attrNameLst>
                                          </p:cBhvr>
                                          <p:to>
                                            <p:strVal val="visible"/>
                                          </p:to>
                                        </p:set>
                                        <p:anim calcmode="lin" valueType="num">
                                          <p:cBhvr>
                                            <p:cTn id="28" dur="500" fill="hold"/>
                                            <p:tgtEl>
                                              <p:spTgt spid="52"/>
                                            </p:tgtEl>
                                            <p:attrNameLst>
                                              <p:attrName>ppt_w</p:attrName>
                                            </p:attrNameLst>
                                          </p:cBhvr>
                                          <p:tavLst>
                                            <p:tav tm="0">
                                              <p:val>
                                                <p:strVal val="4/3*#ppt_w"/>
                                              </p:val>
                                            </p:tav>
                                            <p:tav tm="100000">
                                              <p:val>
                                                <p:strVal val="#ppt_w"/>
                                              </p:val>
                                            </p:tav>
                                          </p:tavLst>
                                        </p:anim>
                                        <p:anim calcmode="lin" valueType="num">
                                          <p:cBhvr>
                                            <p:cTn id="29" dur="500" fill="hold"/>
                                            <p:tgtEl>
                                              <p:spTgt spid="52"/>
                                            </p:tgtEl>
                                            <p:attrNameLst>
                                              <p:attrName>ppt_h</p:attrName>
                                            </p:attrNameLst>
                                          </p:cBhvr>
                                          <p:tavLst>
                                            <p:tav tm="0">
                                              <p:val>
                                                <p:strVal val="4/3*#ppt_h"/>
                                              </p:val>
                                            </p:tav>
                                            <p:tav tm="100000">
                                              <p:val>
                                                <p:strVal val="#ppt_h"/>
                                              </p:val>
                                            </p:tav>
                                          </p:tavLst>
                                        </p:anim>
                                      </p:childTnLst>
                                    </p:cTn>
                                  </p:par>
                                  <p:par>
                                    <p:cTn id="30" presetID="23" presetClass="entr" presetSubtype="288" fill="hold" nodeType="withEffect">
                                      <p:stCondLst>
                                        <p:cond delay="300"/>
                                      </p:stCondLst>
                                      <p:childTnLst>
                                        <p:set>
                                          <p:cBhvr>
                                            <p:cTn id="31" dur="1" fill="hold">
                                              <p:stCondLst>
                                                <p:cond delay="0"/>
                                              </p:stCondLst>
                                            </p:cTn>
                                            <p:tgtEl>
                                              <p:spTgt spid="55"/>
                                            </p:tgtEl>
                                            <p:attrNameLst>
                                              <p:attrName>style.visibility</p:attrName>
                                            </p:attrNameLst>
                                          </p:cBhvr>
                                          <p:to>
                                            <p:strVal val="visible"/>
                                          </p:to>
                                        </p:set>
                                        <p:anim calcmode="lin" valueType="num">
                                          <p:cBhvr>
                                            <p:cTn id="32" dur="500" fill="hold"/>
                                            <p:tgtEl>
                                              <p:spTgt spid="55"/>
                                            </p:tgtEl>
                                            <p:attrNameLst>
                                              <p:attrName>ppt_w</p:attrName>
                                            </p:attrNameLst>
                                          </p:cBhvr>
                                          <p:tavLst>
                                            <p:tav tm="0">
                                              <p:val>
                                                <p:strVal val="4/3*#ppt_w"/>
                                              </p:val>
                                            </p:tav>
                                            <p:tav tm="100000">
                                              <p:val>
                                                <p:strVal val="#ppt_w"/>
                                              </p:val>
                                            </p:tav>
                                          </p:tavLst>
                                        </p:anim>
                                        <p:anim calcmode="lin" valueType="num">
                                          <p:cBhvr>
                                            <p:cTn id="33" dur="500" fill="hold"/>
                                            <p:tgtEl>
                                              <p:spTgt spid="55"/>
                                            </p:tgtEl>
                                            <p:attrNameLst>
                                              <p:attrName>ppt_h</p:attrName>
                                            </p:attrNameLst>
                                          </p:cBhvr>
                                          <p:tavLst>
                                            <p:tav tm="0">
                                              <p:val>
                                                <p:strVal val="4/3*#ppt_h"/>
                                              </p:val>
                                            </p:tav>
                                            <p:tav tm="100000">
                                              <p:val>
                                                <p:strVal val="#ppt_h"/>
                                              </p:val>
                                            </p:tav>
                                          </p:tavLst>
                                        </p:anim>
                                      </p:childTnLst>
                                    </p:cTn>
                                  </p:par>
                                  <p:par>
                                    <p:cTn id="34" presetID="23" presetClass="entr" presetSubtype="288" fill="hold" nodeType="withEffect">
                                      <p:stCondLst>
                                        <p:cond delay="400"/>
                                      </p:stCondLst>
                                      <p:childTnLst>
                                        <p:set>
                                          <p:cBhvr>
                                            <p:cTn id="35" dur="1" fill="hold">
                                              <p:stCondLst>
                                                <p:cond delay="0"/>
                                              </p:stCondLst>
                                            </p:cTn>
                                            <p:tgtEl>
                                              <p:spTgt spid="58"/>
                                            </p:tgtEl>
                                            <p:attrNameLst>
                                              <p:attrName>style.visibility</p:attrName>
                                            </p:attrNameLst>
                                          </p:cBhvr>
                                          <p:to>
                                            <p:strVal val="visible"/>
                                          </p:to>
                                        </p:set>
                                        <p:anim calcmode="lin" valueType="num">
                                          <p:cBhvr>
                                            <p:cTn id="36" dur="500" fill="hold"/>
                                            <p:tgtEl>
                                              <p:spTgt spid="58"/>
                                            </p:tgtEl>
                                            <p:attrNameLst>
                                              <p:attrName>ppt_w</p:attrName>
                                            </p:attrNameLst>
                                          </p:cBhvr>
                                          <p:tavLst>
                                            <p:tav tm="0">
                                              <p:val>
                                                <p:strVal val="4/3*#ppt_w"/>
                                              </p:val>
                                            </p:tav>
                                            <p:tav tm="100000">
                                              <p:val>
                                                <p:strVal val="#ppt_w"/>
                                              </p:val>
                                            </p:tav>
                                          </p:tavLst>
                                        </p:anim>
                                        <p:anim calcmode="lin" valueType="num">
                                          <p:cBhvr>
                                            <p:cTn id="37" dur="500" fill="hold"/>
                                            <p:tgtEl>
                                              <p:spTgt spid="58"/>
                                            </p:tgtEl>
                                            <p:attrNameLst>
                                              <p:attrName>ppt_h</p:attrName>
                                            </p:attrNameLst>
                                          </p:cBhvr>
                                          <p:tavLst>
                                            <p:tav tm="0">
                                              <p:val>
                                                <p:strVal val="4/3*#ppt_h"/>
                                              </p:val>
                                            </p:tav>
                                            <p:tav tm="100000">
                                              <p:val>
                                                <p:strVal val="#ppt_h"/>
                                              </p:val>
                                            </p:tav>
                                          </p:tavLst>
                                        </p:anim>
                                      </p:childTnLst>
                                    </p:cTn>
                                  </p:par>
                                  <p:par>
                                    <p:cTn id="38" presetID="23" presetClass="entr" presetSubtype="288" fill="hold" nodeType="withEffect">
                                      <p:stCondLst>
                                        <p:cond delay="500"/>
                                      </p:stCondLst>
                                      <p:childTnLst>
                                        <p:set>
                                          <p:cBhvr>
                                            <p:cTn id="39" dur="1" fill="hold">
                                              <p:stCondLst>
                                                <p:cond delay="0"/>
                                              </p:stCondLst>
                                            </p:cTn>
                                            <p:tgtEl>
                                              <p:spTgt spid="61"/>
                                            </p:tgtEl>
                                            <p:attrNameLst>
                                              <p:attrName>style.visibility</p:attrName>
                                            </p:attrNameLst>
                                          </p:cBhvr>
                                          <p:to>
                                            <p:strVal val="visible"/>
                                          </p:to>
                                        </p:set>
                                        <p:anim calcmode="lin" valueType="num">
                                          <p:cBhvr>
                                            <p:cTn id="40" dur="500" fill="hold"/>
                                            <p:tgtEl>
                                              <p:spTgt spid="61"/>
                                            </p:tgtEl>
                                            <p:attrNameLst>
                                              <p:attrName>ppt_w</p:attrName>
                                            </p:attrNameLst>
                                          </p:cBhvr>
                                          <p:tavLst>
                                            <p:tav tm="0">
                                              <p:val>
                                                <p:strVal val="4/3*#ppt_w"/>
                                              </p:val>
                                            </p:tav>
                                            <p:tav tm="100000">
                                              <p:val>
                                                <p:strVal val="#ppt_w"/>
                                              </p:val>
                                            </p:tav>
                                          </p:tavLst>
                                        </p:anim>
                                        <p:anim calcmode="lin" valueType="num">
                                          <p:cBhvr>
                                            <p:cTn id="41" dur="500" fill="hold"/>
                                            <p:tgtEl>
                                              <p:spTgt spid="61"/>
                                            </p:tgtEl>
                                            <p:attrNameLst>
                                              <p:attrName>ppt_h</p:attrName>
                                            </p:attrNameLst>
                                          </p:cBhvr>
                                          <p:tavLst>
                                            <p:tav tm="0">
                                              <p:val>
                                                <p:strVal val="4/3*#ppt_h"/>
                                              </p:val>
                                            </p:tav>
                                            <p:tav tm="100000">
                                              <p:val>
                                                <p:strVal val="#ppt_h"/>
                                              </p:val>
                                            </p:tav>
                                          </p:tavLst>
                                        </p:anim>
                                      </p:childTnLst>
                                    </p:cTn>
                                  </p:par>
                                  <p:par>
                                    <p:cTn id="42" presetID="22" presetClass="entr" presetSubtype="8" fill="hold" grpId="0" nodeType="withEffect">
                                      <p:stCondLst>
                                        <p:cond delay="700"/>
                                      </p:stCondLst>
                                      <p:childTnLst>
                                        <p:set>
                                          <p:cBhvr>
                                            <p:cTn id="43" dur="1" fill="hold">
                                              <p:stCondLst>
                                                <p:cond delay="0"/>
                                              </p:stCondLst>
                                            </p:cTn>
                                            <p:tgtEl>
                                              <p:spTgt spid="43"/>
                                            </p:tgtEl>
                                            <p:attrNameLst>
                                              <p:attrName>style.visibility</p:attrName>
                                            </p:attrNameLst>
                                          </p:cBhvr>
                                          <p:to>
                                            <p:strVal val="visible"/>
                                          </p:to>
                                        </p:set>
                                        <p:animEffect transition="in" filter="wipe(left)">
                                          <p:cBhvr>
                                            <p:cTn id="44" dur="500"/>
                                            <p:tgtEl>
                                              <p:spTgt spid="43"/>
                                            </p:tgtEl>
                                          </p:cBhvr>
                                        </p:animEffect>
                                      </p:childTnLst>
                                    </p:cTn>
                                  </p:par>
                                  <p:par>
                                    <p:cTn id="45" presetID="22" presetClass="entr" presetSubtype="8" fill="hold" grpId="0" nodeType="withEffect">
                                      <p:stCondLst>
                                        <p:cond delay="800"/>
                                      </p:stCondLst>
                                      <p:childTnLst>
                                        <p:set>
                                          <p:cBhvr>
                                            <p:cTn id="46" dur="1" fill="hold">
                                              <p:stCondLst>
                                                <p:cond delay="0"/>
                                              </p:stCondLst>
                                            </p:cTn>
                                            <p:tgtEl>
                                              <p:spTgt spid="64"/>
                                            </p:tgtEl>
                                            <p:attrNameLst>
                                              <p:attrName>style.visibility</p:attrName>
                                            </p:attrNameLst>
                                          </p:cBhvr>
                                          <p:to>
                                            <p:strVal val="visible"/>
                                          </p:to>
                                        </p:set>
                                        <p:animEffect transition="in" filter="wipe(left)">
                                          <p:cBhvr>
                                            <p:cTn id="47" dur="500"/>
                                            <p:tgtEl>
                                              <p:spTgt spid="64"/>
                                            </p:tgtEl>
                                          </p:cBhvr>
                                        </p:animEffect>
                                      </p:childTnLst>
                                    </p:cTn>
                                  </p:par>
                                  <p:par>
                                    <p:cTn id="48" presetID="22" presetClass="entr" presetSubtype="8" fill="hold" grpId="0" nodeType="withEffect">
                                      <p:stCondLst>
                                        <p:cond delay="900"/>
                                      </p:stCondLst>
                                      <p:childTnLst>
                                        <p:set>
                                          <p:cBhvr>
                                            <p:cTn id="49" dur="1" fill="hold">
                                              <p:stCondLst>
                                                <p:cond delay="0"/>
                                              </p:stCondLst>
                                            </p:cTn>
                                            <p:tgtEl>
                                              <p:spTgt spid="65"/>
                                            </p:tgtEl>
                                            <p:attrNameLst>
                                              <p:attrName>style.visibility</p:attrName>
                                            </p:attrNameLst>
                                          </p:cBhvr>
                                          <p:to>
                                            <p:strVal val="visible"/>
                                          </p:to>
                                        </p:set>
                                        <p:animEffect transition="in" filter="wipe(left)">
                                          <p:cBhvr>
                                            <p:cTn id="50" dur="500"/>
                                            <p:tgtEl>
                                              <p:spTgt spid="65"/>
                                            </p:tgtEl>
                                          </p:cBhvr>
                                        </p:animEffect>
                                      </p:childTnLst>
                                    </p:cTn>
                                  </p:par>
                                  <p:par>
                                    <p:cTn id="51" presetID="22" presetClass="entr" presetSubtype="8" fill="hold" grpId="0" nodeType="withEffect">
                                      <p:stCondLst>
                                        <p:cond delay="1000"/>
                                      </p:stCondLst>
                                      <p:childTnLst>
                                        <p:set>
                                          <p:cBhvr>
                                            <p:cTn id="52" dur="1" fill="hold">
                                              <p:stCondLst>
                                                <p:cond delay="0"/>
                                              </p:stCondLst>
                                            </p:cTn>
                                            <p:tgtEl>
                                              <p:spTgt spid="66"/>
                                            </p:tgtEl>
                                            <p:attrNameLst>
                                              <p:attrName>style.visibility</p:attrName>
                                            </p:attrNameLst>
                                          </p:cBhvr>
                                          <p:to>
                                            <p:strVal val="visible"/>
                                          </p:to>
                                        </p:set>
                                        <p:animEffect transition="in" filter="wipe(left)">
                                          <p:cBhvr>
                                            <p:cTn id="53" dur="500"/>
                                            <p:tgtEl>
                                              <p:spTgt spid="66"/>
                                            </p:tgtEl>
                                          </p:cBhvr>
                                        </p:animEffect>
                                      </p:childTnLst>
                                    </p:cTn>
                                  </p:par>
                                  <p:par>
                                    <p:cTn id="54" presetID="22" presetClass="entr" presetSubtype="8" fill="hold" grpId="0" nodeType="withEffect">
                                      <p:stCondLst>
                                        <p:cond delay="1100"/>
                                      </p:stCondLst>
                                      <p:childTnLst>
                                        <p:set>
                                          <p:cBhvr>
                                            <p:cTn id="55" dur="1" fill="hold">
                                              <p:stCondLst>
                                                <p:cond delay="0"/>
                                              </p:stCondLst>
                                            </p:cTn>
                                            <p:tgtEl>
                                              <p:spTgt spid="67"/>
                                            </p:tgtEl>
                                            <p:attrNameLst>
                                              <p:attrName>style.visibility</p:attrName>
                                            </p:attrNameLst>
                                          </p:cBhvr>
                                          <p:to>
                                            <p:strVal val="visible"/>
                                          </p:to>
                                        </p:set>
                                        <p:animEffect transition="in" filter="wipe(left)">
                                          <p:cBhvr>
                                            <p:cTn id="56"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P spid="64" grpId="0"/>
          <p:bldP spid="65" grpId="0"/>
          <p:bldP spid="66" grpId="0"/>
          <p:bldP spid="67"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同侧圆角淘宝网Chenying0907出品 36"/>
          <p:cNvSpPr/>
          <p:nvPr/>
        </p:nvSpPr>
        <p:spPr>
          <a:xfrm rot="5400000">
            <a:off x="4676051" y="3107399"/>
            <a:ext cx="826939" cy="3237770"/>
          </a:xfrm>
          <a:prstGeom prst="round2SameRect">
            <a:avLst>
              <a:gd name="adj1" fmla="val 50000"/>
              <a:gd name="adj2" fmla="val 0"/>
            </a:avLst>
          </a:prstGeom>
          <a:solidFill>
            <a:srgbClr val="F9F9F9"/>
          </a:solidFill>
          <a:ln w="12700" cap="flat" cmpd="sng" algn="ctr">
            <a:noFill/>
            <a:prstDash val="solid"/>
            <a:miter lim="800000"/>
          </a:ln>
          <a:effectLst>
            <a:outerShdw blurRad="254000" dist="50800" dir="2700000" algn="t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dirty="0" smtClean="0">
              <a:ln>
                <a:noFill/>
              </a:ln>
              <a:solidFill>
                <a:prstClr val="white"/>
              </a:solidFill>
              <a:effectLst/>
              <a:uLnTx/>
              <a:uFillTx/>
              <a:latin typeface="Calibri" panose="020F0502020204030204"/>
              <a:ea typeface="宋体"/>
              <a:cs typeface="+mn-cs"/>
            </a:endParaRPr>
          </a:p>
        </p:txBody>
      </p:sp>
      <p:sp>
        <p:nvSpPr>
          <p:cNvPr id="46" name="淘宝网Chenying0907出品 37"/>
          <p:cNvSpPr/>
          <p:nvPr/>
        </p:nvSpPr>
        <p:spPr>
          <a:xfrm>
            <a:off x="5968105" y="4425339"/>
            <a:ext cx="630301" cy="630301"/>
          </a:xfrm>
          <a:prstGeom prst="ellipse">
            <a:avLst/>
          </a:prstGeom>
          <a:solidFill>
            <a:srgbClr val="FFB850"/>
          </a:solidFill>
          <a:ln w="12700" cap="flat" cmpd="sng" algn="ctr">
            <a:gradFill flip="none" rotWithShape="1">
              <a:gsLst>
                <a:gs pos="0">
                  <a:sysClr val="window" lastClr="FFFFFF">
                    <a:lumMod val="85000"/>
                  </a:sysClr>
                </a:gs>
                <a:gs pos="100000">
                  <a:sysClr val="window" lastClr="FFFFFF">
                    <a:lumMod val="89000"/>
                    <a:lumOff val="11000"/>
                  </a:sysClr>
                </a:gs>
              </a:gsLst>
              <a:lin ang="2700000" scaled="1"/>
              <a:tileRect/>
            </a:gradFill>
            <a:prstDash val="solid"/>
            <a:miter lim="800000"/>
          </a:ln>
          <a:effectLst>
            <a:innerShdw blurRad="101600" dist="50800" dir="13500000">
              <a:prstClr val="black">
                <a:alpha val="4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7" name="淘宝网Chenying0907出品 38"/>
          <p:cNvSpPr txBox="1"/>
          <p:nvPr/>
        </p:nvSpPr>
        <p:spPr>
          <a:xfrm>
            <a:off x="6020539" y="4510623"/>
            <a:ext cx="520707" cy="461665"/>
          </a:xfrm>
          <a:prstGeom prst="rect">
            <a:avLst/>
          </a:prstGeom>
          <a:noFill/>
        </p:spPr>
        <p:txBody>
          <a:bodyPr wrap="square" rtlCol="0">
            <a:spAutoFit/>
          </a:bodyPr>
          <a:lstStyle/>
          <a:p>
            <a:pPr algn="ctr"/>
            <a:r>
              <a:rPr lang="en-US" altLang="zh-CN" sz="2400" b="1" dirty="0">
                <a:solidFill>
                  <a:prstClr val="white"/>
                </a:solidFill>
                <a:latin typeface="Agency FB" panose="020B0503020202020204" pitchFamily="34" charset="0"/>
                <a:ea typeface="黑体" pitchFamily="49" charset="-122"/>
              </a:rPr>
              <a:t>04</a:t>
            </a:r>
            <a:endParaRPr lang="zh-CN" altLang="en-US" sz="2400" b="1" dirty="0">
              <a:solidFill>
                <a:prstClr val="white"/>
              </a:solidFill>
              <a:latin typeface="Agency FB" panose="020B0503020202020204" pitchFamily="34" charset="0"/>
              <a:ea typeface="黑体" pitchFamily="49" charset="-122"/>
            </a:endParaRPr>
          </a:p>
        </p:txBody>
      </p:sp>
      <p:sp>
        <p:nvSpPr>
          <p:cNvPr id="48" name="同侧圆角淘宝网Chenying0907出品 14"/>
          <p:cNvSpPr/>
          <p:nvPr/>
        </p:nvSpPr>
        <p:spPr>
          <a:xfrm rot="5400000">
            <a:off x="4676049" y="1464827"/>
            <a:ext cx="826939" cy="3237771"/>
          </a:xfrm>
          <a:prstGeom prst="round2SameRect">
            <a:avLst>
              <a:gd name="adj1" fmla="val 50000"/>
              <a:gd name="adj2" fmla="val 0"/>
            </a:avLst>
          </a:prstGeom>
          <a:solidFill>
            <a:srgbClr val="F9F9F9"/>
          </a:solidFill>
          <a:ln w="12700" cap="flat" cmpd="sng" algn="ctr">
            <a:noFill/>
            <a:prstDash val="solid"/>
            <a:miter lim="800000"/>
          </a:ln>
          <a:effectLst>
            <a:outerShdw blurRad="254000" dist="50800" dir="2700000" algn="tl" rotWithShape="0">
              <a:prstClr val="black">
                <a:alpha val="1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dirty="0" smtClean="0">
              <a:ln>
                <a:noFill/>
              </a:ln>
              <a:solidFill>
                <a:prstClr val="white"/>
              </a:solidFill>
              <a:effectLst/>
              <a:uLnTx/>
              <a:uFillTx/>
              <a:latin typeface="Calibri" panose="020F0502020204030204"/>
              <a:ea typeface="宋体"/>
              <a:cs typeface="+mn-cs"/>
            </a:endParaRPr>
          </a:p>
        </p:txBody>
      </p:sp>
      <p:sp>
        <p:nvSpPr>
          <p:cNvPr id="49" name="淘宝网Chenying0907出品 15"/>
          <p:cNvSpPr/>
          <p:nvPr/>
        </p:nvSpPr>
        <p:spPr>
          <a:xfrm>
            <a:off x="5968105" y="2768561"/>
            <a:ext cx="630301" cy="630301"/>
          </a:xfrm>
          <a:prstGeom prst="ellipse">
            <a:avLst/>
          </a:prstGeom>
          <a:solidFill>
            <a:srgbClr val="01ACBE"/>
          </a:solidFill>
          <a:ln w="12700" cap="flat" cmpd="sng" algn="ctr">
            <a:gradFill flip="none" rotWithShape="1">
              <a:gsLst>
                <a:gs pos="0">
                  <a:sysClr val="window" lastClr="FFFFFF">
                    <a:lumMod val="85000"/>
                  </a:sysClr>
                </a:gs>
                <a:gs pos="100000">
                  <a:sysClr val="window" lastClr="FFFFFF">
                    <a:lumMod val="89000"/>
                    <a:lumOff val="11000"/>
                  </a:sysClr>
                </a:gs>
              </a:gsLst>
              <a:lin ang="2700000" scaled="1"/>
              <a:tileRect/>
            </a:gradFill>
            <a:prstDash val="solid"/>
            <a:miter lim="800000"/>
          </a:ln>
          <a:effectLst>
            <a:innerShdw blurRad="101600" dist="50800" dir="13500000">
              <a:prstClr val="black">
                <a:alpha val="4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0" name="淘宝网Chenying0907出品 16"/>
          <p:cNvSpPr txBox="1"/>
          <p:nvPr/>
        </p:nvSpPr>
        <p:spPr>
          <a:xfrm>
            <a:off x="6043417" y="2847835"/>
            <a:ext cx="473547" cy="461665"/>
          </a:xfrm>
          <a:prstGeom prst="rect">
            <a:avLst/>
          </a:prstGeom>
          <a:noFill/>
        </p:spPr>
        <p:txBody>
          <a:bodyPr wrap="square" rtlCol="0">
            <a:spAutoFit/>
          </a:bodyPr>
          <a:lstStyle/>
          <a:p>
            <a:pPr algn="ctr"/>
            <a:r>
              <a:rPr lang="en-US" altLang="zh-CN" sz="2400" b="1" dirty="0">
                <a:solidFill>
                  <a:prstClr val="white"/>
                </a:solidFill>
                <a:latin typeface="Agency FB" panose="020B0503020202020204" pitchFamily="34" charset="0"/>
                <a:ea typeface="黑体" pitchFamily="49" charset="-122"/>
              </a:rPr>
              <a:t>02</a:t>
            </a:r>
            <a:endParaRPr lang="zh-CN" altLang="en-US" sz="2400" b="1" dirty="0">
              <a:solidFill>
                <a:prstClr val="white"/>
              </a:solidFill>
              <a:latin typeface="Agency FB" panose="020B0503020202020204" pitchFamily="34" charset="0"/>
              <a:ea typeface="黑体" pitchFamily="49" charset="-122"/>
            </a:endParaRPr>
          </a:p>
        </p:txBody>
      </p:sp>
      <p:sp>
        <p:nvSpPr>
          <p:cNvPr id="51" name="同侧圆角淘宝网Chenying0907出品 4"/>
          <p:cNvSpPr/>
          <p:nvPr/>
        </p:nvSpPr>
        <p:spPr>
          <a:xfrm rot="5400000">
            <a:off x="3889385" y="639408"/>
            <a:ext cx="826939" cy="3237771"/>
          </a:xfrm>
          <a:prstGeom prst="round2SameRect">
            <a:avLst>
              <a:gd name="adj1" fmla="val 50000"/>
              <a:gd name="adj2" fmla="val 0"/>
            </a:avLst>
          </a:prstGeom>
          <a:solidFill>
            <a:srgbClr val="F9F9F9"/>
          </a:solidFill>
          <a:ln w="12700" cap="flat" cmpd="sng" algn="ctr">
            <a:noFill/>
            <a:prstDash val="solid"/>
            <a:miter lim="800000"/>
          </a:ln>
          <a:effectLst>
            <a:outerShdw blurRad="254000" dist="50800" dir="2700000" algn="tl" rotWithShape="0">
              <a:prstClr val="black">
                <a:alpha val="1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dirty="0" smtClean="0">
              <a:ln>
                <a:noFill/>
              </a:ln>
              <a:solidFill>
                <a:prstClr val="white"/>
              </a:solidFill>
              <a:effectLst/>
              <a:uLnTx/>
              <a:uFillTx/>
              <a:latin typeface="Calibri" panose="020F0502020204030204"/>
              <a:ea typeface="宋体"/>
              <a:cs typeface="+mn-cs"/>
            </a:endParaRPr>
          </a:p>
        </p:txBody>
      </p:sp>
      <p:sp>
        <p:nvSpPr>
          <p:cNvPr id="52" name="淘宝网Chenying0907出品 5"/>
          <p:cNvSpPr/>
          <p:nvPr/>
        </p:nvSpPr>
        <p:spPr>
          <a:xfrm>
            <a:off x="5181440" y="1935704"/>
            <a:ext cx="630301" cy="630301"/>
          </a:xfrm>
          <a:prstGeom prst="ellipse">
            <a:avLst/>
          </a:prstGeom>
          <a:solidFill>
            <a:srgbClr val="E87071"/>
          </a:solidFill>
          <a:ln w="12700" cap="flat" cmpd="sng" algn="ctr">
            <a:gradFill flip="none" rotWithShape="1">
              <a:gsLst>
                <a:gs pos="0">
                  <a:sysClr val="window" lastClr="FFFFFF">
                    <a:lumMod val="85000"/>
                  </a:sysClr>
                </a:gs>
                <a:gs pos="100000">
                  <a:sysClr val="window" lastClr="FFFFFF">
                    <a:lumMod val="89000"/>
                    <a:lumOff val="11000"/>
                  </a:sysClr>
                </a:gs>
              </a:gsLst>
              <a:lin ang="2700000" scaled="1"/>
              <a:tileRect/>
            </a:gradFill>
            <a:prstDash val="solid"/>
            <a:miter lim="800000"/>
          </a:ln>
          <a:effectLst>
            <a:innerShdw blurRad="101600" dist="50800" dir="13500000">
              <a:prstClr val="black">
                <a:alpha val="4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3" name="淘宝网Chenying0907出品 11"/>
          <p:cNvSpPr txBox="1"/>
          <p:nvPr/>
        </p:nvSpPr>
        <p:spPr>
          <a:xfrm>
            <a:off x="5281035" y="2030558"/>
            <a:ext cx="431110" cy="461665"/>
          </a:xfrm>
          <a:prstGeom prst="rect">
            <a:avLst/>
          </a:prstGeom>
          <a:noFill/>
        </p:spPr>
        <p:txBody>
          <a:bodyPr wrap="square" rtlCol="0">
            <a:spAutoFit/>
          </a:bodyPr>
          <a:lstStyle/>
          <a:p>
            <a:pPr algn="ctr"/>
            <a:r>
              <a:rPr lang="en-US" altLang="zh-CN" sz="2400" b="1" dirty="0">
                <a:solidFill>
                  <a:prstClr val="white"/>
                </a:solidFill>
                <a:latin typeface="Agency FB" panose="020B0503020202020204" pitchFamily="34" charset="0"/>
                <a:ea typeface="黑体" pitchFamily="49" charset="-122"/>
              </a:rPr>
              <a:t>01</a:t>
            </a:r>
            <a:endParaRPr lang="zh-CN" altLang="en-US" sz="2400" b="1" dirty="0">
              <a:solidFill>
                <a:prstClr val="white"/>
              </a:solidFill>
              <a:latin typeface="Agency FB" panose="020B0503020202020204" pitchFamily="34" charset="0"/>
              <a:ea typeface="黑体" pitchFamily="49" charset="-122"/>
            </a:endParaRPr>
          </a:p>
        </p:txBody>
      </p:sp>
      <p:sp>
        <p:nvSpPr>
          <p:cNvPr id="54" name="同侧圆角淘宝网Chenying0907出品 27"/>
          <p:cNvSpPr/>
          <p:nvPr/>
        </p:nvSpPr>
        <p:spPr>
          <a:xfrm rot="5400000">
            <a:off x="3889386" y="2288469"/>
            <a:ext cx="826939" cy="3237771"/>
          </a:xfrm>
          <a:prstGeom prst="round2SameRect">
            <a:avLst>
              <a:gd name="adj1" fmla="val 50000"/>
              <a:gd name="adj2" fmla="val 0"/>
            </a:avLst>
          </a:prstGeom>
          <a:solidFill>
            <a:srgbClr val="F9F9F9"/>
          </a:solidFill>
          <a:ln w="12700" cap="flat" cmpd="sng" algn="ctr">
            <a:noFill/>
            <a:prstDash val="solid"/>
            <a:miter lim="800000"/>
          </a:ln>
          <a:effectLst>
            <a:outerShdw blurRad="254000" dist="50800" dir="2700000" algn="tl" rotWithShape="0">
              <a:prstClr val="black">
                <a:alpha val="1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dirty="0" smtClean="0">
              <a:ln>
                <a:noFill/>
              </a:ln>
              <a:solidFill>
                <a:prstClr val="white"/>
              </a:solidFill>
              <a:effectLst/>
              <a:uLnTx/>
              <a:uFillTx/>
              <a:latin typeface="Calibri" panose="020F0502020204030204"/>
              <a:ea typeface="宋体"/>
              <a:cs typeface="+mn-cs"/>
            </a:endParaRPr>
          </a:p>
        </p:txBody>
      </p:sp>
      <p:sp>
        <p:nvSpPr>
          <p:cNvPr id="55" name="淘宝网Chenying0907出品 28"/>
          <p:cNvSpPr/>
          <p:nvPr/>
        </p:nvSpPr>
        <p:spPr>
          <a:xfrm>
            <a:off x="5181440" y="3592205"/>
            <a:ext cx="630301" cy="630301"/>
          </a:xfrm>
          <a:prstGeom prst="ellipse">
            <a:avLst/>
          </a:prstGeom>
          <a:solidFill>
            <a:srgbClr val="663A77"/>
          </a:solidFill>
          <a:ln w="12700" cap="flat" cmpd="sng" algn="ctr">
            <a:gradFill flip="none" rotWithShape="1">
              <a:gsLst>
                <a:gs pos="0">
                  <a:sysClr val="window" lastClr="FFFFFF">
                    <a:lumMod val="85000"/>
                  </a:sysClr>
                </a:gs>
                <a:gs pos="100000">
                  <a:sysClr val="window" lastClr="FFFFFF">
                    <a:lumMod val="89000"/>
                    <a:lumOff val="11000"/>
                  </a:sysClr>
                </a:gs>
              </a:gsLst>
              <a:lin ang="2700000" scaled="1"/>
              <a:tileRect/>
            </a:gradFill>
            <a:prstDash val="solid"/>
            <a:miter lim="800000"/>
          </a:ln>
          <a:effectLst>
            <a:innerShdw blurRad="101600" dist="50800" dir="13500000">
              <a:prstClr val="black">
                <a:alpha val="4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6" name="淘宝网Chenying0907出品 29"/>
          <p:cNvSpPr txBox="1"/>
          <p:nvPr/>
        </p:nvSpPr>
        <p:spPr>
          <a:xfrm>
            <a:off x="5252562" y="3678171"/>
            <a:ext cx="488056" cy="461665"/>
          </a:xfrm>
          <a:prstGeom prst="rect">
            <a:avLst/>
          </a:prstGeom>
          <a:noFill/>
        </p:spPr>
        <p:txBody>
          <a:bodyPr wrap="square" rtlCol="0">
            <a:spAutoFit/>
          </a:bodyPr>
          <a:lstStyle/>
          <a:p>
            <a:pPr algn="ctr"/>
            <a:r>
              <a:rPr lang="en-US" altLang="zh-CN" sz="2400" b="1" dirty="0">
                <a:solidFill>
                  <a:prstClr val="white"/>
                </a:solidFill>
                <a:latin typeface="Agency FB" panose="020B0503020202020204" pitchFamily="34" charset="0"/>
                <a:ea typeface="黑体" pitchFamily="49" charset="-122"/>
              </a:rPr>
              <a:t>03</a:t>
            </a:r>
            <a:endParaRPr lang="zh-CN" altLang="en-US" sz="2400" b="1" dirty="0">
              <a:solidFill>
                <a:prstClr val="white"/>
              </a:solidFill>
              <a:latin typeface="Agency FB" panose="020B0503020202020204" pitchFamily="34" charset="0"/>
              <a:ea typeface="黑体" pitchFamily="49" charset="-122"/>
            </a:endParaRPr>
          </a:p>
        </p:txBody>
      </p:sp>
      <p:grpSp>
        <p:nvGrpSpPr>
          <p:cNvPr id="57" name="Group 4"/>
          <p:cNvGrpSpPr>
            <a:grpSpLocks noChangeAspect="1"/>
          </p:cNvGrpSpPr>
          <p:nvPr/>
        </p:nvGrpSpPr>
        <p:grpSpPr bwMode="auto">
          <a:xfrm>
            <a:off x="2917605" y="2015604"/>
            <a:ext cx="319009" cy="373841"/>
            <a:chOff x="1776" y="1776"/>
            <a:chExt cx="64" cy="75"/>
          </a:xfrm>
          <a:solidFill>
            <a:srgbClr val="E87071"/>
          </a:solidFill>
          <a:effectLst>
            <a:reflection blurRad="6350" stA="52000" endA="300" endPos="35000" dir="5400000" sy="-100000" algn="bl" rotWithShape="0"/>
          </a:effectLst>
        </p:grpSpPr>
        <p:sp>
          <p:nvSpPr>
            <p:cNvPr id="58" name="淘宝网Chenying0907出品 5"/>
            <p:cNvSpPr>
              <a:spLocks/>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pPr algn="ctr"/>
              <a:endParaRPr lang="zh-CN" altLang="en-US" b="1">
                <a:solidFill>
                  <a:prstClr val="black"/>
                </a:solidFill>
                <a:ea typeface="黑体" pitchFamily="49" charset="-122"/>
              </a:endParaRPr>
            </a:p>
          </p:txBody>
        </p:sp>
        <p:sp>
          <p:nvSpPr>
            <p:cNvPr id="59" name="淘宝网Chenying0907出品 6"/>
            <p:cNvSpPr>
              <a:spLocks/>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pPr algn="ctr"/>
              <a:endParaRPr lang="zh-CN" altLang="en-US" b="1">
                <a:solidFill>
                  <a:prstClr val="black"/>
                </a:solidFill>
                <a:ea typeface="黑体" pitchFamily="49" charset="-122"/>
              </a:endParaRPr>
            </a:p>
          </p:txBody>
        </p:sp>
        <p:sp>
          <p:nvSpPr>
            <p:cNvPr id="60" name="淘宝网Chenying0907出品 7"/>
            <p:cNvSpPr>
              <a:spLocks/>
            </p:cNvSpPr>
            <p:nvPr/>
          </p:nvSpPr>
          <p:spPr bwMode="auto">
            <a:xfrm>
              <a:off x="1795" y="1776"/>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pPr algn="ctr"/>
              <a:endParaRPr lang="zh-CN" altLang="en-US" b="1">
                <a:solidFill>
                  <a:prstClr val="black"/>
                </a:solidFill>
                <a:ea typeface="黑体" pitchFamily="49" charset="-122"/>
              </a:endParaRPr>
            </a:p>
          </p:txBody>
        </p:sp>
        <p:sp>
          <p:nvSpPr>
            <p:cNvPr id="61" name="淘宝网Chenying0907出品 8"/>
            <p:cNvSpPr>
              <a:spLocks/>
            </p:cNvSpPr>
            <p:nvPr/>
          </p:nvSpPr>
          <p:spPr bwMode="auto">
            <a:xfrm>
              <a:off x="1776" y="1807"/>
              <a:ext cx="64" cy="42"/>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pPr algn="ctr"/>
              <a:endParaRPr lang="zh-CN" altLang="en-US" b="1">
                <a:solidFill>
                  <a:prstClr val="black"/>
                </a:solidFill>
                <a:ea typeface="黑体" pitchFamily="49" charset="-122"/>
              </a:endParaRPr>
            </a:p>
          </p:txBody>
        </p:sp>
      </p:grpSp>
      <p:grpSp>
        <p:nvGrpSpPr>
          <p:cNvPr id="62" name="Group 18"/>
          <p:cNvGrpSpPr>
            <a:grpSpLocks noChangeAspect="1"/>
          </p:cNvGrpSpPr>
          <p:nvPr/>
        </p:nvGrpSpPr>
        <p:grpSpPr bwMode="auto">
          <a:xfrm>
            <a:off x="2898920" y="2922464"/>
            <a:ext cx="356378" cy="332078"/>
            <a:chOff x="3802" y="2858"/>
            <a:chExt cx="616" cy="574"/>
          </a:xfrm>
          <a:solidFill>
            <a:srgbClr val="01ACBE"/>
          </a:solidFill>
          <a:effectLst>
            <a:reflection blurRad="6350" stA="52000" endA="300" endPos="35000" dir="5400000" sy="-100000" algn="bl" rotWithShape="0"/>
          </a:effectLst>
        </p:grpSpPr>
        <p:sp>
          <p:nvSpPr>
            <p:cNvPr id="63" name="淘宝网Chenying0907出品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92" tIns="34296" rIns="68592" bIns="34296" numCol="1" anchor="t" anchorCtr="0" compatLnSpc="1">
              <a:prstTxWarp prst="textNoShape">
                <a:avLst/>
              </a:prstTxWarp>
            </a:bodyPr>
            <a:lstStyle/>
            <a:p>
              <a:pPr algn="ctr"/>
              <a:endParaRPr lang="zh-CN" altLang="en-US" b="1">
                <a:solidFill>
                  <a:prstClr val="black"/>
                </a:solidFill>
                <a:ea typeface="黑体" pitchFamily="49" charset="-122"/>
              </a:endParaRPr>
            </a:p>
          </p:txBody>
        </p:sp>
        <p:sp>
          <p:nvSpPr>
            <p:cNvPr id="64" name="淘宝网Chenying0907出品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92" tIns="34296" rIns="68592" bIns="34296" numCol="1" anchor="t" anchorCtr="0" compatLnSpc="1">
              <a:prstTxWarp prst="textNoShape">
                <a:avLst/>
              </a:prstTxWarp>
            </a:bodyPr>
            <a:lstStyle/>
            <a:p>
              <a:pPr algn="ctr"/>
              <a:endParaRPr lang="zh-CN" altLang="en-US" b="1">
                <a:solidFill>
                  <a:prstClr val="black"/>
                </a:solidFill>
                <a:ea typeface="黑体" pitchFamily="49" charset="-122"/>
              </a:endParaRPr>
            </a:p>
          </p:txBody>
        </p:sp>
        <p:sp>
          <p:nvSpPr>
            <p:cNvPr id="65" name="淘宝网Chenying0907出品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92" tIns="34296" rIns="68592" bIns="34296" numCol="1" anchor="t" anchorCtr="0" compatLnSpc="1">
              <a:prstTxWarp prst="textNoShape">
                <a:avLst/>
              </a:prstTxWarp>
            </a:bodyPr>
            <a:lstStyle/>
            <a:p>
              <a:pPr algn="ctr"/>
              <a:endParaRPr lang="zh-CN" altLang="en-US" b="1">
                <a:solidFill>
                  <a:prstClr val="black"/>
                </a:solidFill>
                <a:ea typeface="黑体" pitchFamily="49" charset="-122"/>
              </a:endParaRPr>
            </a:p>
          </p:txBody>
        </p:sp>
        <p:sp>
          <p:nvSpPr>
            <p:cNvPr id="66" name="淘宝网Chenying0907出品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92" tIns="34296" rIns="68592" bIns="34296" numCol="1" anchor="t" anchorCtr="0" compatLnSpc="1">
              <a:prstTxWarp prst="textNoShape">
                <a:avLst/>
              </a:prstTxWarp>
            </a:bodyPr>
            <a:lstStyle/>
            <a:p>
              <a:pPr algn="ctr"/>
              <a:endParaRPr lang="zh-CN" altLang="en-US" b="1">
                <a:solidFill>
                  <a:prstClr val="black"/>
                </a:solidFill>
                <a:ea typeface="黑体" pitchFamily="49" charset="-122"/>
              </a:endParaRPr>
            </a:p>
          </p:txBody>
        </p:sp>
        <p:sp>
          <p:nvSpPr>
            <p:cNvPr id="67" name="淘宝网Chenying0907出品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pPr algn="ctr"/>
              <a:endParaRPr lang="zh-CN" altLang="en-US" b="1">
                <a:solidFill>
                  <a:prstClr val="black"/>
                </a:solidFill>
                <a:ea typeface="黑体" pitchFamily="49" charset="-122"/>
              </a:endParaRPr>
            </a:p>
          </p:txBody>
        </p:sp>
      </p:grpSp>
      <p:grpSp>
        <p:nvGrpSpPr>
          <p:cNvPr id="68" name="Group 13"/>
          <p:cNvGrpSpPr>
            <a:grpSpLocks noChangeAspect="1"/>
          </p:cNvGrpSpPr>
          <p:nvPr/>
        </p:nvGrpSpPr>
        <p:grpSpPr bwMode="auto">
          <a:xfrm>
            <a:off x="2882599" y="3682409"/>
            <a:ext cx="389021" cy="393614"/>
            <a:chOff x="2426" y="2781"/>
            <a:chExt cx="593" cy="600"/>
          </a:xfrm>
          <a:solidFill>
            <a:srgbClr val="663A77"/>
          </a:solidFill>
          <a:effectLst>
            <a:reflection blurRad="6350" stA="52000" endA="300" endPos="35000" dir="5400000" sy="-100000" algn="bl" rotWithShape="0"/>
          </a:effectLst>
        </p:grpSpPr>
        <p:sp>
          <p:nvSpPr>
            <p:cNvPr id="69" name="淘宝网Chenying0907出品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pPr algn="ctr"/>
              <a:endParaRPr lang="zh-CN" altLang="en-US" b="1">
                <a:solidFill>
                  <a:prstClr val="black"/>
                </a:solidFill>
                <a:ea typeface="黑体" pitchFamily="49" charset="-122"/>
              </a:endParaRPr>
            </a:p>
          </p:txBody>
        </p:sp>
        <p:sp>
          <p:nvSpPr>
            <p:cNvPr id="70" name="淘宝网Chenying0907出品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pPr algn="ctr"/>
              <a:endParaRPr lang="zh-CN" altLang="en-US" b="1">
                <a:solidFill>
                  <a:prstClr val="black"/>
                </a:solidFill>
                <a:ea typeface="黑体" pitchFamily="49" charset="-122"/>
              </a:endParaRPr>
            </a:p>
          </p:txBody>
        </p:sp>
      </p:grpSp>
      <p:grpSp>
        <p:nvGrpSpPr>
          <p:cNvPr id="71" name="淘宝网Chenying0907出品 57"/>
          <p:cNvGrpSpPr/>
          <p:nvPr/>
        </p:nvGrpSpPr>
        <p:grpSpPr>
          <a:xfrm>
            <a:off x="2893238" y="4565105"/>
            <a:ext cx="367742" cy="400178"/>
            <a:chOff x="4873620" y="1965325"/>
            <a:chExt cx="269882" cy="293688"/>
          </a:xfrm>
          <a:solidFill>
            <a:srgbClr val="FFB850"/>
          </a:solidFill>
          <a:effectLst>
            <a:reflection blurRad="6350" stA="52000" endA="300" endPos="35000" dir="5400000" sy="-100000" algn="bl" rotWithShape="0"/>
          </a:effectLst>
        </p:grpSpPr>
        <p:sp>
          <p:nvSpPr>
            <p:cNvPr id="72" name="淘宝网Chenying0907出品 502"/>
            <p:cNvSpPr>
              <a:spLocks/>
            </p:cNvSpPr>
            <p:nvPr/>
          </p:nvSpPr>
          <p:spPr bwMode="auto">
            <a:xfrm>
              <a:off x="4873620" y="2127250"/>
              <a:ext cx="112713" cy="131763"/>
            </a:xfrm>
            <a:custGeom>
              <a:avLst/>
              <a:gdLst>
                <a:gd name="T0" fmla="*/ 2 w 30"/>
                <a:gd name="T1" fmla="*/ 0 h 35"/>
                <a:gd name="T2" fmla="*/ 28 w 30"/>
                <a:gd name="T3" fmla="*/ 0 h 35"/>
                <a:gd name="T4" fmla="*/ 30 w 30"/>
                <a:gd name="T5" fmla="*/ 1 h 35"/>
                <a:gd name="T6" fmla="*/ 28 w 30"/>
                <a:gd name="T7" fmla="*/ 3 h 35"/>
                <a:gd name="T8" fmla="*/ 3 w 30"/>
                <a:gd name="T9" fmla="*/ 3 h 35"/>
                <a:gd name="T10" fmla="*/ 3 w 30"/>
                <a:gd name="T11" fmla="*/ 33 h 35"/>
                <a:gd name="T12" fmla="*/ 2 w 30"/>
                <a:gd name="T13" fmla="*/ 35 h 35"/>
                <a:gd name="T14" fmla="*/ 0 w 30"/>
                <a:gd name="T15" fmla="*/ 33 h 35"/>
                <a:gd name="T16" fmla="*/ 0 w 30"/>
                <a:gd name="T17" fmla="*/ 1 h 35"/>
                <a:gd name="T18" fmla="*/ 2 w 30"/>
                <a:gd name="T19"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5">
                  <a:moveTo>
                    <a:pt x="2" y="0"/>
                  </a:moveTo>
                  <a:cubicBezTo>
                    <a:pt x="28" y="0"/>
                    <a:pt x="28" y="0"/>
                    <a:pt x="28" y="0"/>
                  </a:cubicBezTo>
                  <a:cubicBezTo>
                    <a:pt x="29" y="0"/>
                    <a:pt x="30" y="1"/>
                    <a:pt x="30" y="1"/>
                  </a:cubicBezTo>
                  <a:cubicBezTo>
                    <a:pt x="30" y="2"/>
                    <a:pt x="29" y="3"/>
                    <a:pt x="28" y="3"/>
                  </a:cubicBezTo>
                  <a:cubicBezTo>
                    <a:pt x="3" y="3"/>
                    <a:pt x="3" y="3"/>
                    <a:pt x="3" y="3"/>
                  </a:cubicBezTo>
                  <a:cubicBezTo>
                    <a:pt x="3" y="33"/>
                    <a:pt x="3" y="33"/>
                    <a:pt x="3" y="33"/>
                  </a:cubicBezTo>
                  <a:cubicBezTo>
                    <a:pt x="3" y="34"/>
                    <a:pt x="3" y="35"/>
                    <a:pt x="2" y="35"/>
                  </a:cubicBezTo>
                  <a:cubicBezTo>
                    <a:pt x="1" y="35"/>
                    <a:pt x="0" y="34"/>
                    <a:pt x="0" y="33"/>
                  </a:cubicBezTo>
                  <a:cubicBezTo>
                    <a:pt x="0" y="1"/>
                    <a:pt x="0" y="1"/>
                    <a:pt x="0" y="1"/>
                  </a:cubicBezTo>
                  <a:cubicBezTo>
                    <a:pt x="0" y="1"/>
                    <a:pt x="1"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pPr algn="ctr"/>
              <a:endParaRPr lang="zh-CN" altLang="en-US" b="1">
                <a:solidFill>
                  <a:prstClr val="black"/>
                </a:solidFill>
                <a:ea typeface="黑体" pitchFamily="49" charset="-122"/>
              </a:endParaRPr>
            </a:p>
          </p:txBody>
        </p:sp>
        <p:sp>
          <p:nvSpPr>
            <p:cNvPr id="73" name="淘宝网Chenying0907出品 503"/>
            <p:cNvSpPr>
              <a:spLocks/>
            </p:cNvSpPr>
            <p:nvPr/>
          </p:nvSpPr>
          <p:spPr bwMode="auto">
            <a:xfrm>
              <a:off x="4884737" y="1973263"/>
              <a:ext cx="41275" cy="146050"/>
            </a:xfrm>
            <a:custGeom>
              <a:avLst/>
              <a:gdLst>
                <a:gd name="T0" fmla="*/ 11 w 11"/>
                <a:gd name="T1" fmla="*/ 34 h 39"/>
                <a:gd name="T2" fmla="*/ 11 w 11"/>
                <a:gd name="T3" fmla="*/ 6 h 39"/>
                <a:gd name="T4" fmla="*/ 5 w 11"/>
                <a:gd name="T5" fmla="*/ 0 h 39"/>
                <a:gd name="T6" fmla="*/ 0 w 11"/>
                <a:gd name="T7" fmla="*/ 6 h 39"/>
                <a:gd name="T8" fmla="*/ 0 w 11"/>
                <a:gd name="T9" fmla="*/ 34 h 39"/>
                <a:gd name="T10" fmla="*/ 5 w 11"/>
                <a:gd name="T11" fmla="*/ 39 h 39"/>
                <a:gd name="T12" fmla="*/ 11 w 11"/>
                <a:gd name="T13" fmla="*/ 34 h 39"/>
              </a:gdLst>
              <a:ahLst/>
              <a:cxnLst>
                <a:cxn ang="0">
                  <a:pos x="T0" y="T1"/>
                </a:cxn>
                <a:cxn ang="0">
                  <a:pos x="T2" y="T3"/>
                </a:cxn>
                <a:cxn ang="0">
                  <a:pos x="T4" y="T5"/>
                </a:cxn>
                <a:cxn ang="0">
                  <a:pos x="T6" y="T7"/>
                </a:cxn>
                <a:cxn ang="0">
                  <a:pos x="T8" y="T9"/>
                </a:cxn>
                <a:cxn ang="0">
                  <a:pos x="T10" y="T11"/>
                </a:cxn>
                <a:cxn ang="0">
                  <a:pos x="T12" y="T13"/>
                </a:cxn>
              </a:cxnLst>
              <a:rect l="0" t="0" r="r" b="b"/>
              <a:pathLst>
                <a:path w="11" h="39">
                  <a:moveTo>
                    <a:pt x="11" y="34"/>
                  </a:moveTo>
                  <a:cubicBezTo>
                    <a:pt x="11" y="6"/>
                    <a:pt x="11" y="6"/>
                    <a:pt x="11" y="6"/>
                  </a:cubicBezTo>
                  <a:cubicBezTo>
                    <a:pt x="11" y="3"/>
                    <a:pt x="9" y="0"/>
                    <a:pt x="5" y="0"/>
                  </a:cubicBezTo>
                  <a:cubicBezTo>
                    <a:pt x="2" y="0"/>
                    <a:pt x="0" y="3"/>
                    <a:pt x="0" y="6"/>
                  </a:cubicBezTo>
                  <a:cubicBezTo>
                    <a:pt x="0" y="34"/>
                    <a:pt x="0" y="34"/>
                    <a:pt x="0" y="34"/>
                  </a:cubicBezTo>
                  <a:cubicBezTo>
                    <a:pt x="0" y="37"/>
                    <a:pt x="2" y="39"/>
                    <a:pt x="5" y="39"/>
                  </a:cubicBezTo>
                  <a:cubicBezTo>
                    <a:pt x="9" y="39"/>
                    <a:pt x="11" y="37"/>
                    <a:pt x="11"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pPr algn="ctr"/>
              <a:endParaRPr lang="zh-CN" altLang="en-US" b="1">
                <a:solidFill>
                  <a:prstClr val="black"/>
                </a:solidFill>
                <a:ea typeface="黑体" pitchFamily="49" charset="-122"/>
              </a:endParaRPr>
            </a:p>
          </p:txBody>
        </p:sp>
        <p:sp>
          <p:nvSpPr>
            <p:cNvPr id="74" name="淘宝网Chenying0907出品 504"/>
            <p:cNvSpPr>
              <a:spLocks/>
            </p:cNvSpPr>
            <p:nvPr/>
          </p:nvSpPr>
          <p:spPr bwMode="auto">
            <a:xfrm>
              <a:off x="4940303" y="1965325"/>
              <a:ext cx="177800" cy="293688"/>
            </a:xfrm>
            <a:custGeom>
              <a:avLst/>
              <a:gdLst>
                <a:gd name="T0" fmla="*/ 5 w 47"/>
                <a:gd name="T1" fmla="*/ 69 h 78"/>
                <a:gd name="T2" fmla="*/ 6 w 47"/>
                <a:gd name="T3" fmla="*/ 77 h 78"/>
                <a:gd name="T4" fmla="*/ 9 w 47"/>
                <a:gd name="T5" fmla="*/ 78 h 78"/>
                <a:gd name="T6" fmla="*/ 14 w 47"/>
                <a:gd name="T7" fmla="*/ 76 h 78"/>
                <a:gd name="T8" fmla="*/ 26 w 47"/>
                <a:gd name="T9" fmla="*/ 57 h 78"/>
                <a:gd name="T10" fmla="*/ 46 w 47"/>
                <a:gd name="T11" fmla="*/ 57 h 78"/>
                <a:gd name="T12" fmla="*/ 47 w 47"/>
                <a:gd name="T13" fmla="*/ 56 h 78"/>
                <a:gd name="T14" fmla="*/ 47 w 47"/>
                <a:gd name="T15" fmla="*/ 42 h 78"/>
                <a:gd name="T16" fmla="*/ 32 w 47"/>
                <a:gd name="T17" fmla="*/ 19 h 78"/>
                <a:gd name="T18" fmla="*/ 30 w 47"/>
                <a:gd name="T19" fmla="*/ 20 h 78"/>
                <a:gd name="T20" fmla="*/ 35 w 47"/>
                <a:gd name="T21" fmla="*/ 10 h 78"/>
                <a:gd name="T22" fmla="*/ 24 w 47"/>
                <a:gd name="T23" fmla="*/ 0 h 78"/>
                <a:gd name="T24" fmla="*/ 14 w 47"/>
                <a:gd name="T25" fmla="*/ 10 h 78"/>
                <a:gd name="T26" fmla="*/ 24 w 47"/>
                <a:gd name="T27" fmla="*/ 21 h 78"/>
                <a:gd name="T28" fmla="*/ 27 w 47"/>
                <a:gd name="T29" fmla="*/ 20 h 78"/>
                <a:gd name="T30" fmla="*/ 21 w 47"/>
                <a:gd name="T31" fmla="*/ 27 h 78"/>
                <a:gd name="T32" fmla="*/ 5 w 47"/>
                <a:gd name="T33" fmla="*/ 31 h 78"/>
                <a:gd name="T34" fmla="*/ 1 w 47"/>
                <a:gd name="T35" fmla="*/ 34 h 78"/>
                <a:gd name="T36" fmla="*/ 1 w 47"/>
                <a:gd name="T37" fmla="*/ 38 h 78"/>
                <a:gd name="T38" fmla="*/ 6 w 47"/>
                <a:gd name="T39" fmla="*/ 42 h 78"/>
                <a:gd name="T40" fmla="*/ 8 w 47"/>
                <a:gd name="T41" fmla="*/ 42 h 78"/>
                <a:gd name="T42" fmla="*/ 17 w 47"/>
                <a:gd name="T43" fmla="*/ 40 h 78"/>
                <a:gd name="T44" fmla="*/ 17 w 47"/>
                <a:gd name="T45" fmla="*/ 43 h 78"/>
                <a:gd name="T46" fmla="*/ 17 w 47"/>
                <a:gd name="T47" fmla="*/ 47 h 78"/>
                <a:gd name="T48" fmla="*/ 5 w 47"/>
                <a:gd name="T49"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 h="78">
                  <a:moveTo>
                    <a:pt x="5" y="69"/>
                  </a:moveTo>
                  <a:cubicBezTo>
                    <a:pt x="3" y="72"/>
                    <a:pt x="3" y="76"/>
                    <a:pt x="6" y="77"/>
                  </a:cubicBezTo>
                  <a:cubicBezTo>
                    <a:pt x="7" y="78"/>
                    <a:pt x="8" y="78"/>
                    <a:pt x="9" y="78"/>
                  </a:cubicBezTo>
                  <a:cubicBezTo>
                    <a:pt x="11" y="78"/>
                    <a:pt x="13" y="77"/>
                    <a:pt x="14" y="76"/>
                  </a:cubicBezTo>
                  <a:cubicBezTo>
                    <a:pt x="26" y="57"/>
                    <a:pt x="26" y="57"/>
                    <a:pt x="26" y="57"/>
                  </a:cubicBezTo>
                  <a:cubicBezTo>
                    <a:pt x="46" y="57"/>
                    <a:pt x="46" y="57"/>
                    <a:pt x="46" y="57"/>
                  </a:cubicBezTo>
                  <a:cubicBezTo>
                    <a:pt x="47" y="57"/>
                    <a:pt x="47" y="57"/>
                    <a:pt x="47" y="56"/>
                  </a:cubicBezTo>
                  <a:cubicBezTo>
                    <a:pt x="47" y="42"/>
                    <a:pt x="47" y="42"/>
                    <a:pt x="47" y="42"/>
                  </a:cubicBezTo>
                  <a:cubicBezTo>
                    <a:pt x="47" y="29"/>
                    <a:pt x="41" y="19"/>
                    <a:pt x="32" y="19"/>
                  </a:cubicBezTo>
                  <a:cubicBezTo>
                    <a:pt x="31" y="19"/>
                    <a:pt x="30" y="19"/>
                    <a:pt x="30" y="20"/>
                  </a:cubicBezTo>
                  <a:cubicBezTo>
                    <a:pt x="33" y="18"/>
                    <a:pt x="35" y="14"/>
                    <a:pt x="35" y="10"/>
                  </a:cubicBezTo>
                  <a:cubicBezTo>
                    <a:pt x="35" y="5"/>
                    <a:pt x="30" y="0"/>
                    <a:pt x="24" y="0"/>
                  </a:cubicBezTo>
                  <a:cubicBezTo>
                    <a:pt x="19" y="0"/>
                    <a:pt x="14" y="5"/>
                    <a:pt x="14" y="10"/>
                  </a:cubicBezTo>
                  <a:cubicBezTo>
                    <a:pt x="14" y="16"/>
                    <a:pt x="19" y="21"/>
                    <a:pt x="24" y="21"/>
                  </a:cubicBezTo>
                  <a:cubicBezTo>
                    <a:pt x="25" y="21"/>
                    <a:pt x="26" y="21"/>
                    <a:pt x="27" y="20"/>
                  </a:cubicBezTo>
                  <a:cubicBezTo>
                    <a:pt x="25" y="22"/>
                    <a:pt x="23" y="24"/>
                    <a:pt x="21" y="27"/>
                  </a:cubicBezTo>
                  <a:cubicBezTo>
                    <a:pt x="5" y="31"/>
                    <a:pt x="5" y="31"/>
                    <a:pt x="5" y="31"/>
                  </a:cubicBezTo>
                  <a:cubicBezTo>
                    <a:pt x="3" y="32"/>
                    <a:pt x="2" y="32"/>
                    <a:pt x="1" y="34"/>
                  </a:cubicBezTo>
                  <a:cubicBezTo>
                    <a:pt x="1" y="35"/>
                    <a:pt x="0" y="37"/>
                    <a:pt x="1" y="38"/>
                  </a:cubicBezTo>
                  <a:cubicBezTo>
                    <a:pt x="1" y="41"/>
                    <a:pt x="4" y="42"/>
                    <a:pt x="6" y="42"/>
                  </a:cubicBezTo>
                  <a:cubicBezTo>
                    <a:pt x="7" y="42"/>
                    <a:pt x="7" y="42"/>
                    <a:pt x="8" y="42"/>
                  </a:cubicBezTo>
                  <a:cubicBezTo>
                    <a:pt x="17" y="40"/>
                    <a:pt x="17" y="40"/>
                    <a:pt x="17" y="40"/>
                  </a:cubicBezTo>
                  <a:cubicBezTo>
                    <a:pt x="17" y="41"/>
                    <a:pt x="17" y="42"/>
                    <a:pt x="17" y="43"/>
                  </a:cubicBezTo>
                  <a:cubicBezTo>
                    <a:pt x="17" y="47"/>
                    <a:pt x="17" y="47"/>
                    <a:pt x="17" y="47"/>
                  </a:cubicBezTo>
                  <a:lnTo>
                    <a:pt x="5"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pPr algn="ctr"/>
              <a:endParaRPr lang="zh-CN" altLang="en-US" b="1">
                <a:solidFill>
                  <a:prstClr val="black"/>
                </a:solidFill>
                <a:ea typeface="黑体" pitchFamily="49" charset="-122"/>
              </a:endParaRPr>
            </a:p>
          </p:txBody>
        </p:sp>
        <p:sp>
          <p:nvSpPr>
            <p:cNvPr id="75" name="淘宝网Chenying0907出品 505"/>
            <p:cNvSpPr>
              <a:spLocks/>
            </p:cNvSpPr>
            <p:nvPr/>
          </p:nvSpPr>
          <p:spPr bwMode="auto">
            <a:xfrm>
              <a:off x="5046664" y="2093913"/>
              <a:ext cx="96838" cy="112713"/>
            </a:xfrm>
            <a:custGeom>
              <a:avLst/>
              <a:gdLst>
                <a:gd name="T0" fmla="*/ 1 w 26"/>
                <a:gd name="T1" fmla="*/ 27 h 30"/>
                <a:gd name="T2" fmla="*/ 23 w 26"/>
                <a:gd name="T3" fmla="*/ 27 h 30"/>
                <a:gd name="T4" fmla="*/ 23 w 26"/>
                <a:gd name="T5" fmla="*/ 2 h 30"/>
                <a:gd name="T6" fmla="*/ 24 w 26"/>
                <a:gd name="T7" fmla="*/ 0 h 30"/>
                <a:gd name="T8" fmla="*/ 26 w 26"/>
                <a:gd name="T9" fmla="*/ 2 h 30"/>
                <a:gd name="T10" fmla="*/ 26 w 26"/>
                <a:gd name="T11" fmla="*/ 28 h 30"/>
                <a:gd name="T12" fmla="*/ 24 w 26"/>
                <a:gd name="T13" fmla="*/ 30 h 30"/>
                <a:gd name="T14" fmla="*/ 1 w 26"/>
                <a:gd name="T15" fmla="*/ 30 h 30"/>
                <a:gd name="T16" fmla="*/ 0 w 26"/>
                <a:gd name="T17" fmla="*/ 28 h 30"/>
                <a:gd name="T18" fmla="*/ 1 w 26"/>
                <a:gd name="T19"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0">
                  <a:moveTo>
                    <a:pt x="1" y="27"/>
                  </a:moveTo>
                  <a:cubicBezTo>
                    <a:pt x="23" y="27"/>
                    <a:pt x="23" y="27"/>
                    <a:pt x="23" y="27"/>
                  </a:cubicBezTo>
                  <a:cubicBezTo>
                    <a:pt x="23" y="2"/>
                    <a:pt x="23" y="2"/>
                    <a:pt x="23" y="2"/>
                  </a:cubicBezTo>
                  <a:cubicBezTo>
                    <a:pt x="23" y="1"/>
                    <a:pt x="23" y="0"/>
                    <a:pt x="24" y="0"/>
                  </a:cubicBezTo>
                  <a:cubicBezTo>
                    <a:pt x="25" y="0"/>
                    <a:pt x="26" y="1"/>
                    <a:pt x="26" y="2"/>
                  </a:cubicBezTo>
                  <a:cubicBezTo>
                    <a:pt x="26" y="28"/>
                    <a:pt x="26" y="28"/>
                    <a:pt x="26" y="28"/>
                  </a:cubicBezTo>
                  <a:cubicBezTo>
                    <a:pt x="26" y="29"/>
                    <a:pt x="25" y="30"/>
                    <a:pt x="24" y="30"/>
                  </a:cubicBezTo>
                  <a:cubicBezTo>
                    <a:pt x="1" y="30"/>
                    <a:pt x="1" y="30"/>
                    <a:pt x="1" y="30"/>
                  </a:cubicBezTo>
                  <a:cubicBezTo>
                    <a:pt x="0" y="30"/>
                    <a:pt x="0" y="29"/>
                    <a:pt x="0" y="28"/>
                  </a:cubicBezTo>
                  <a:cubicBezTo>
                    <a:pt x="0" y="27"/>
                    <a:pt x="0" y="27"/>
                    <a:pt x="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92" tIns="34296" rIns="68592" bIns="34296" numCol="1" anchor="t" anchorCtr="0" compatLnSpc="1">
              <a:prstTxWarp prst="textNoShape">
                <a:avLst/>
              </a:prstTxWarp>
            </a:bodyPr>
            <a:lstStyle/>
            <a:p>
              <a:pPr algn="ctr"/>
              <a:endParaRPr lang="zh-CN" altLang="en-US" b="1">
                <a:solidFill>
                  <a:prstClr val="black"/>
                </a:solidFill>
                <a:ea typeface="黑体" pitchFamily="49" charset="-122"/>
              </a:endParaRPr>
            </a:p>
          </p:txBody>
        </p:sp>
      </p:grpSp>
      <p:grpSp>
        <p:nvGrpSpPr>
          <p:cNvPr id="76" name="淘宝网Chenying0907出品 62"/>
          <p:cNvGrpSpPr/>
          <p:nvPr/>
        </p:nvGrpSpPr>
        <p:grpSpPr>
          <a:xfrm>
            <a:off x="3356726" y="1928322"/>
            <a:ext cx="1542188" cy="592578"/>
            <a:chOff x="88244" y="2712799"/>
            <a:chExt cx="2055893" cy="789967"/>
          </a:xfrm>
        </p:grpSpPr>
        <p:sp>
          <p:nvSpPr>
            <p:cNvPr id="77" name="淘宝网Chenying0907出品 63"/>
            <p:cNvSpPr txBox="1"/>
            <p:nvPr/>
          </p:nvSpPr>
          <p:spPr>
            <a:xfrm>
              <a:off x="88244" y="2712799"/>
              <a:ext cx="1923123" cy="410298"/>
            </a:xfrm>
            <a:prstGeom prst="rect">
              <a:avLst/>
            </a:prstGeom>
            <a:noFill/>
          </p:spPr>
          <p:txBody>
            <a:bodyPr wrap="square" rtlCol="0">
              <a:spAutoFit/>
            </a:bodyPr>
            <a:lstStyle/>
            <a:p>
              <a:pPr algn="ctr"/>
              <a:r>
                <a:rPr lang="zh-CN" altLang="en-US" sz="1400" b="1" dirty="0">
                  <a:solidFill>
                    <a:srgbClr val="E87071"/>
                  </a:solidFill>
                  <a:latin typeface="方正正纤黑简体" panose="02000000000000000000" pitchFamily="2" charset="-122"/>
                  <a:ea typeface="方正正纤黑简体" panose="02000000000000000000" pitchFamily="2" charset="-122"/>
                </a:rPr>
                <a:t>构思决策</a:t>
              </a:r>
            </a:p>
          </p:txBody>
        </p:sp>
        <p:sp>
          <p:nvSpPr>
            <p:cNvPr id="78" name="淘宝网Chenying0907出品 64"/>
            <p:cNvSpPr txBox="1"/>
            <p:nvPr/>
          </p:nvSpPr>
          <p:spPr>
            <a:xfrm>
              <a:off x="229377" y="3051439"/>
              <a:ext cx="1914760" cy="451327"/>
            </a:xfrm>
            <a:prstGeom prst="rect">
              <a:avLst/>
            </a:prstGeom>
            <a:noFill/>
          </p:spPr>
          <p:txBody>
            <a:bodyPr wrap="square" rtlCol="0">
              <a:spAutoFit/>
            </a:bodyPr>
            <a:lstStyle/>
            <a:p>
              <a:pPr algn="just"/>
              <a:r>
                <a:rPr lang="zh-CN" altLang="en-US" sz="800" dirty="0">
                  <a:solidFill>
                    <a:prstClr val="black">
                      <a:lumMod val="75000"/>
                      <a:lumOff val="25000"/>
                    </a:prstClr>
                  </a:solidFill>
                  <a:latin typeface="方正正纤黑简体" panose="02000000000000000000" pitchFamily="2" charset="-122"/>
                  <a:ea typeface="方正正纤黑简体" panose="02000000000000000000" pitchFamily="2" charset="-122"/>
                </a:rPr>
                <a:t>点击添加文字说明或复制文本黏贴自此内容要言简意赅</a:t>
              </a:r>
            </a:p>
          </p:txBody>
        </p:sp>
      </p:grpSp>
      <p:grpSp>
        <p:nvGrpSpPr>
          <p:cNvPr id="79" name="淘宝网Chenying0907出品 65"/>
          <p:cNvGrpSpPr/>
          <p:nvPr/>
        </p:nvGrpSpPr>
        <p:grpSpPr>
          <a:xfrm>
            <a:off x="3586302" y="2781814"/>
            <a:ext cx="1694733" cy="590525"/>
            <a:chOff x="223455" y="2766059"/>
            <a:chExt cx="2259251" cy="787230"/>
          </a:xfrm>
        </p:grpSpPr>
        <p:sp>
          <p:nvSpPr>
            <p:cNvPr id="80" name="淘宝网Chenying0907出品 66"/>
            <p:cNvSpPr txBox="1"/>
            <p:nvPr/>
          </p:nvSpPr>
          <p:spPr>
            <a:xfrm>
              <a:off x="223455" y="2766059"/>
              <a:ext cx="1923123" cy="410298"/>
            </a:xfrm>
            <a:prstGeom prst="rect">
              <a:avLst/>
            </a:prstGeom>
            <a:noFill/>
          </p:spPr>
          <p:txBody>
            <a:bodyPr wrap="square" rtlCol="0">
              <a:spAutoFit/>
            </a:bodyPr>
            <a:lstStyle/>
            <a:p>
              <a:pPr algn="ctr"/>
              <a:r>
                <a:rPr lang="zh-CN" altLang="en-US" sz="1400" b="1" dirty="0">
                  <a:solidFill>
                    <a:srgbClr val="01ACBE"/>
                  </a:solidFill>
                  <a:latin typeface="方正正纤黑简体" panose="02000000000000000000" pitchFamily="2" charset="-122"/>
                  <a:ea typeface="方正正纤黑简体" panose="02000000000000000000" pitchFamily="2" charset="-122"/>
                </a:rPr>
                <a:t>产品设计</a:t>
              </a:r>
            </a:p>
          </p:txBody>
        </p:sp>
        <p:sp>
          <p:nvSpPr>
            <p:cNvPr id="81" name="淘宝网Chenying0907出品 67"/>
            <p:cNvSpPr txBox="1"/>
            <p:nvPr/>
          </p:nvSpPr>
          <p:spPr>
            <a:xfrm>
              <a:off x="343726" y="3101962"/>
              <a:ext cx="2138980" cy="451327"/>
            </a:xfrm>
            <a:prstGeom prst="rect">
              <a:avLst/>
            </a:prstGeom>
            <a:noFill/>
          </p:spPr>
          <p:txBody>
            <a:bodyPr wrap="square" rtlCol="0">
              <a:spAutoFit/>
            </a:bodyPr>
            <a:lstStyle/>
            <a:p>
              <a:pPr algn="just"/>
              <a:r>
                <a:rPr lang="zh-CN" altLang="en-US" sz="800" dirty="0">
                  <a:solidFill>
                    <a:prstClr val="black">
                      <a:lumMod val="75000"/>
                      <a:lumOff val="25000"/>
                    </a:prstClr>
                  </a:solidFill>
                  <a:latin typeface="方正正纤黑简体" panose="02000000000000000000" pitchFamily="2" charset="-122"/>
                  <a:ea typeface="方正正纤黑简体" panose="02000000000000000000" pitchFamily="2" charset="-122"/>
                </a:rPr>
                <a:t>点击添加文字说明或复制文本黏贴自此内容要言简意赅</a:t>
              </a:r>
            </a:p>
          </p:txBody>
        </p:sp>
      </p:grpSp>
      <p:grpSp>
        <p:nvGrpSpPr>
          <p:cNvPr id="82" name="淘宝网Chenying0907出品 75"/>
          <p:cNvGrpSpPr/>
          <p:nvPr/>
        </p:nvGrpSpPr>
        <p:grpSpPr>
          <a:xfrm>
            <a:off x="3311999" y="3617865"/>
            <a:ext cx="1615798" cy="604641"/>
            <a:chOff x="223455" y="2766059"/>
            <a:chExt cx="2154023" cy="806048"/>
          </a:xfrm>
        </p:grpSpPr>
        <p:sp>
          <p:nvSpPr>
            <p:cNvPr id="83" name="淘宝网Chenying0907出品 76"/>
            <p:cNvSpPr txBox="1"/>
            <p:nvPr/>
          </p:nvSpPr>
          <p:spPr>
            <a:xfrm>
              <a:off x="223455" y="2766059"/>
              <a:ext cx="1923123" cy="410298"/>
            </a:xfrm>
            <a:prstGeom prst="rect">
              <a:avLst/>
            </a:prstGeom>
            <a:noFill/>
          </p:spPr>
          <p:txBody>
            <a:bodyPr wrap="square" rtlCol="0">
              <a:spAutoFit/>
            </a:bodyPr>
            <a:lstStyle/>
            <a:p>
              <a:pPr algn="ctr"/>
              <a:r>
                <a:rPr lang="zh-CN" altLang="en-US" sz="1400" b="1" dirty="0">
                  <a:solidFill>
                    <a:srgbClr val="663A77"/>
                  </a:solidFill>
                  <a:latin typeface="方正正纤黑简体" panose="02000000000000000000" pitchFamily="2" charset="-122"/>
                  <a:ea typeface="方正正纤黑简体" panose="02000000000000000000" pitchFamily="2" charset="-122"/>
                </a:rPr>
                <a:t>试制生产</a:t>
              </a:r>
            </a:p>
          </p:txBody>
        </p:sp>
        <p:sp>
          <p:nvSpPr>
            <p:cNvPr id="84" name="淘宝网Chenying0907出品 77"/>
            <p:cNvSpPr txBox="1"/>
            <p:nvPr/>
          </p:nvSpPr>
          <p:spPr>
            <a:xfrm>
              <a:off x="351733" y="3120780"/>
              <a:ext cx="2025745" cy="451327"/>
            </a:xfrm>
            <a:prstGeom prst="rect">
              <a:avLst/>
            </a:prstGeom>
            <a:noFill/>
          </p:spPr>
          <p:txBody>
            <a:bodyPr wrap="square" rtlCol="0">
              <a:spAutoFit/>
            </a:bodyPr>
            <a:lstStyle/>
            <a:p>
              <a:pPr algn="just"/>
              <a:r>
                <a:rPr lang="zh-CN" altLang="en-US" sz="800" dirty="0">
                  <a:solidFill>
                    <a:prstClr val="black">
                      <a:lumMod val="75000"/>
                      <a:lumOff val="25000"/>
                    </a:prstClr>
                  </a:solidFill>
                  <a:latin typeface="方正正纤黑简体" panose="02000000000000000000" pitchFamily="2" charset="-122"/>
                  <a:ea typeface="方正正纤黑简体" panose="02000000000000000000" pitchFamily="2" charset="-122"/>
                </a:rPr>
                <a:t>点击添加文字说明或复制文本黏贴自此内容要言简意赅</a:t>
              </a:r>
            </a:p>
          </p:txBody>
        </p:sp>
      </p:grpSp>
      <p:grpSp>
        <p:nvGrpSpPr>
          <p:cNvPr id="85" name="淘宝网Chenying0907出品 78"/>
          <p:cNvGrpSpPr/>
          <p:nvPr/>
        </p:nvGrpSpPr>
        <p:grpSpPr>
          <a:xfrm>
            <a:off x="3586302" y="4435592"/>
            <a:ext cx="1694732" cy="606222"/>
            <a:chOff x="223455" y="2766059"/>
            <a:chExt cx="2259251" cy="808156"/>
          </a:xfrm>
        </p:grpSpPr>
        <p:sp>
          <p:nvSpPr>
            <p:cNvPr id="86" name="淘宝网Chenying0907出品 79"/>
            <p:cNvSpPr txBox="1"/>
            <p:nvPr/>
          </p:nvSpPr>
          <p:spPr>
            <a:xfrm>
              <a:off x="223455" y="2766059"/>
              <a:ext cx="1923123" cy="410298"/>
            </a:xfrm>
            <a:prstGeom prst="rect">
              <a:avLst/>
            </a:prstGeom>
            <a:noFill/>
          </p:spPr>
          <p:txBody>
            <a:bodyPr wrap="square" rtlCol="0">
              <a:spAutoFit/>
            </a:bodyPr>
            <a:lstStyle/>
            <a:p>
              <a:pPr algn="ctr"/>
              <a:r>
                <a:rPr lang="zh-CN" altLang="en-US" sz="1400" b="1" dirty="0">
                  <a:solidFill>
                    <a:srgbClr val="FFB850"/>
                  </a:solidFill>
                  <a:latin typeface="方正正纤黑简体" panose="02000000000000000000" pitchFamily="2" charset="-122"/>
                  <a:ea typeface="方正正纤黑简体" panose="02000000000000000000" pitchFamily="2" charset="-122"/>
                </a:rPr>
                <a:t>试销服务</a:t>
              </a:r>
            </a:p>
          </p:txBody>
        </p:sp>
        <p:sp>
          <p:nvSpPr>
            <p:cNvPr id="87" name="淘宝网Chenying0907出品 80"/>
            <p:cNvSpPr txBox="1"/>
            <p:nvPr/>
          </p:nvSpPr>
          <p:spPr>
            <a:xfrm>
              <a:off x="374379" y="3122888"/>
              <a:ext cx="2108327" cy="451327"/>
            </a:xfrm>
            <a:prstGeom prst="rect">
              <a:avLst/>
            </a:prstGeom>
            <a:noFill/>
          </p:spPr>
          <p:txBody>
            <a:bodyPr wrap="square" rtlCol="0">
              <a:spAutoFit/>
            </a:bodyPr>
            <a:lstStyle/>
            <a:p>
              <a:pPr algn="just"/>
              <a:r>
                <a:rPr lang="zh-CN" altLang="en-US" sz="800" dirty="0">
                  <a:solidFill>
                    <a:prstClr val="black">
                      <a:lumMod val="75000"/>
                      <a:lumOff val="25000"/>
                    </a:prstClr>
                  </a:solidFill>
                  <a:latin typeface="方正正纤黑简体" panose="02000000000000000000" pitchFamily="2" charset="-122"/>
                  <a:ea typeface="方正正纤黑简体" panose="02000000000000000000" pitchFamily="2" charset="-122"/>
                </a:rPr>
                <a:t>点击添加文字说明或复制文本黏贴自此内容要言简意赅</a:t>
              </a:r>
            </a:p>
          </p:txBody>
        </p:sp>
      </p:grpSp>
    </p:spTree>
    <p:extLst>
      <p:ext uri="{BB962C8B-B14F-4D97-AF65-F5344CB8AC3E}">
        <p14:creationId xmlns:p14="http://schemas.microsoft.com/office/powerpoint/2010/main" val="1405289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wipe(left)">
                                      <p:cBhvr>
                                        <p:cTn id="7" dur="500"/>
                                        <p:tgtEl>
                                          <p:spTgt spid="51"/>
                                        </p:tgtEl>
                                      </p:cBhvr>
                                    </p:animEffect>
                                  </p:childTnLst>
                                </p:cTn>
                              </p:par>
                              <p:par>
                                <p:cTn id="8" presetID="22" presetClass="entr" presetSubtype="8" fill="hold" grpId="0" nodeType="withEffect">
                                  <p:stCondLst>
                                    <p:cond delay="500"/>
                                  </p:stCondLst>
                                  <p:childTnLst>
                                    <p:set>
                                      <p:cBhvr>
                                        <p:cTn id="9" dur="1" fill="hold">
                                          <p:stCondLst>
                                            <p:cond delay="0"/>
                                          </p:stCondLst>
                                        </p:cTn>
                                        <p:tgtEl>
                                          <p:spTgt spid="48"/>
                                        </p:tgtEl>
                                        <p:attrNameLst>
                                          <p:attrName>style.visibility</p:attrName>
                                        </p:attrNameLst>
                                      </p:cBhvr>
                                      <p:to>
                                        <p:strVal val="visible"/>
                                      </p:to>
                                    </p:set>
                                    <p:animEffect transition="in" filter="wipe(left)">
                                      <p:cBhvr>
                                        <p:cTn id="10" dur="500"/>
                                        <p:tgtEl>
                                          <p:spTgt spid="48"/>
                                        </p:tgtEl>
                                      </p:cBhvr>
                                    </p:animEffect>
                                  </p:childTnLst>
                                </p:cTn>
                              </p:par>
                              <p:par>
                                <p:cTn id="11" presetID="22" presetClass="entr" presetSubtype="8" fill="hold" grpId="0" nodeType="withEffect">
                                  <p:stCondLst>
                                    <p:cond delay="1000"/>
                                  </p:stCondLst>
                                  <p:childTnLst>
                                    <p:set>
                                      <p:cBhvr>
                                        <p:cTn id="12" dur="1" fill="hold">
                                          <p:stCondLst>
                                            <p:cond delay="0"/>
                                          </p:stCondLst>
                                        </p:cTn>
                                        <p:tgtEl>
                                          <p:spTgt spid="54"/>
                                        </p:tgtEl>
                                        <p:attrNameLst>
                                          <p:attrName>style.visibility</p:attrName>
                                        </p:attrNameLst>
                                      </p:cBhvr>
                                      <p:to>
                                        <p:strVal val="visible"/>
                                      </p:to>
                                    </p:set>
                                    <p:animEffect transition="in" filter="wipe(left)">
                                      <p:cBhvr>
                                        <p:cTn id="13" dur="500"/>
                                        <p:tgtEl>
                                          <p:spTgt spid="54"/>
                                        </p:tgtEl>
                                      </p:cBhvr>
                                    </p:animEffect>
                                  </p:childTnLst>
                                </p:cTn>
                              </p:par>
                              <p:par>
                                <p:cTn id="14" presetID="22" presetClass="entr" presetSubtype="8" fill="hold" grpId="0" nodeType="withEffect">
                                  <p:stCondLst>
                                    <p:cond delay="1500"/>
                                  </p:stCondLst>
                                  <p:childTnLst>
                                    <p:set>
                                      <p:cBhvr>
                                        <p:cTn id="15" dur="1" fill="hold">
                                          <p:stCondLst>
                                            <p:cond delay="0"/>
                                          </p:stCondLst>
                                        </p:cTn>
                                        <p:tgtEl>
                                          <p:spTgt spid="45"/>
                                        </p:tgtEl>
                                        <p:attrNameLst>
                                          <p:attrName>style.visibility</p:attrName>
                                        </p:attrNameLst>
                                      </p:cBhvr>
                                      <p:to>
                                        <p:strVal val="visible"/>
                                      </p:to>
                                    </p:set>
                                    <p:animEffect transition="in" filter="wipe(left)">
                                      <p:cBhvr>
                                        <p:cTn id="16" dur="500"/>
                                        <p:tgtEl>
                                          <p:spTgt spid="45"/>
                                        </p:tgtEl>
                                      </p:cBhvr>
                                    </p:animEffect>
                                  </p:childTnLst>
                                </p:cTn>
                              </p:par>
                            </p:childTnLst>
                          </p:cTn>
                        </p:par>
                        <p:par>
                          <p:cTn id="17" fill="hold">
                            <p:stCondLst>
                              <p:cond delay="2000"/>
                            </p:stCondLst>
                            <p:childTnLst>
                              <p:par>
                                <p:cTn id="18" presetID="42" presetClass="entr" presetSubtype="0" fill="hold" nodeType="afterEffect">
                                  <p:stCondLst>
                                    <p:cond delay="0"/>
                                  </p:stCondLst>
                                  <p:childTnLst>
                                    <p:set>
                                      <p:cBhvr>
                                        <p:cTn id="19" dur="1" fill="hold">
                                          <p:stCondLst>
                                            <p:cond delay="0"/>
                                          </p:stCondLst>
                                        </p:cTn>
                                        <p:tgtEl>
                                          <p:spTgt spid="62"/>
                                        </p:tgtEl>
                                        <p:attrNameLst>
                                          <p:attrName>style.visibility</p:attrName>
                                        </p:attrNameLst>
                                      </p:cBhvr>
                                      <p:to>
                                        <p:strVal val="visible"/>
                                      </p:to>
                                    </p:set>
                                    <p:animEffect transition="in" filter="fade">
                                      <p:cBhvr>
                                        <p:cTn id="20" dur="500"/>
                                        <p:tgtEl>
                                          <p:spTgt spid="62"/>
                                        </p:tgtEl>
                                      </p:cBhvr>
                                    </p:animEffect>
                                    <p:anim calcmode="lin" valueType="num">
                                      <p:cBhvr>
                                        <p:cTn id="21" dur="500" fill="hold"/>
                                        <p:tgtEl>
                                          <p:spTgt spid="62"/>
                                        </p:tgtEl>
                                        <p:attrNameLst>
                                          <p:attrName>ppt_x</p:attrName>
                                        </p:attrNameLst>
                                      </p:cBhvr>
                                      <p:tavLst>
                                        <p:tav tm="0">
                                          <p:val>
                                            <p:strVal val="#ppt_x"/>
                                          </p:val>
                                        </p:tav>
                                        <p:tav tm="100000">
                                          <p:val>
                                            <p:strVal val="#ppt_x"/>
                                          </p:val>
                                        </p:tav>
                                      </p:tavLst>
                                    </p:anim>
                                    <p:anim calcmode="lin" valueType="num">
                                      <p:cBhvr>
                                        <p:cTn id="22" dur="500" fill="hold"/>
                                        <p:tgtEl>
                                          <p:spTgt spid="62"/>
                                        </p:tgtEl>
                                        <p:attrNameLst>
                                          <p:attrName>ppt_y</p:attrName>
                                        </p:attrNameLst>
                                      </p:cBhvr>
                                      <p:tavLst>
                                        <p:tav tm="0">
                                          <p:val>
                                            <p:strVal val="#ppt_y+.1"/>
                                          </p:val>
                                        </p:tav>
                                        <p:tav tm="100000">
                                          <p:val>
                                            <p:strVal val="#ppt_y"/>
                                          </p:val>
                                        </p:tav>
                                      </p:tavLst>
                                    </p:anim>
                                  </p:childTnLst>
                                </p:cTn>
                              </p:par>
                              <p:par>
                                <p:cTn id="23" presetID="42" presetClass="entr" presetSubtype="0" fill="hold" nodeType="withEffect">
                                  <p:stCondLst>
                                    <p:cond delay="0"/>
                                  </p:stCondLst>
                                  <p:childTnLst>
                                    <p:set>
                                      <p:cBhvr>
                                        <p:cTn id="24" dur="1" fill="hold">
                                          <p:stCondLst>
                                            <p:cond delay="0"/>
                                          </p:stCondLst>
                                        </p:cTn>
                                        <p:tgtEl>
                                          <p:spTgt spid="68"/>
                                        </p:tgtEl>
                                        <p:attrNameLst>
                                          <p:attrName>style.visibility</p:attrName>
                                        </p:attrNameLst>
                                      </p:cBhvr>
                                      <p:to>
                                        <p:strVal val="visible"/>
                                      </p:to>
                                    </p:set>
                                    <p:animEffect transition="in" filter="fade">
                                      <p:cBhvr>
                                        <p:cTn id="25" dur="500"/>
                                        <p:tgtEl>
                                          <p:spTgt spid="68"/>
                                        </p:tgtEl>
                                      </p:cBhvr>
                                    </p:animEffect>
                                    <p:anim calcmode="lin" valueType="num">
                                      <p:cBhvr>
                                        <p:cTn id="26" dur="500" fill="hold"/>
                                        <p:tgtEl>
                                          <p:spTgt spid="68"/>
                                        </p:tgtEl>
                                        <p:attrNameLst>
                                          <p:attrName>ppt_x</p:attrName>
                                        </p:attrNameLst>
                                      </p:cBhvr>
                                      <p:tavLst>
                                        <p:tav tm="0">
                                          <p:val>
                                            <p:strVal val="#ppt_x"/>
                                          </p:val>
                                        </p:tav>
                                        <p:tav tm="100000">
                                          <p:val>
                                            <p:strVal val="#ppt_x"/>
                                          </p:val>
                                        </p:tav>
                                      </p:tavLst>
                                    </p:anim>
                                    <p:anim calcmode="lin" valueType="num">
                                      <p:cBhvr>
                                        <p:cTn id="27" dur="500" fill="hold"/>
                                        <p:tgtEl>
                                          <p:spTgt spid="68"/>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0"/>
                                  </p:stCondLst>
                                  <p:childTnLst>
                                    <p:set>
                                      <p:cBhvr>
                                        <p:cTn id="29" dur="1" fill="hold">
                                          <p:stCondLst>
                                            <p:cond delay="0"/>
                                          </p:stCondLst>
                                        </p:cTn>
                                        <p:tgtEl>
                                          <p:spTgt spid="71"/>
                                        </p:tgtEl>
                                        <p:attrNameLst>
                                          <p:attrName>style.visibility</p:attrName>
                                        </p:attrNameLst>
                                      </p:cBhvr>
                                      <p:to>
                                        <p:strVal val="visible"/>
                                      </p:to>
                                    </p:set>
                                    <p:animEffect transition="in" filter="fade">
                                      <p:cBhvr>
                                        <p:cTn id="30" dur="500"/>
                                        <p:tgtEl>
                                          <p:spTgt spid="71"/>
                                        </p:tgtEl>
                                      </p:cBhvr>
                                    </p:animEffect>
                                    <p:anim calcmode="lin" valueType="num">
                                      <p:cBhvr>
                                        <p:cTn id="31" dur="500" fill="hold"/>
                                        <p:tgtEl>
                                          <p:spTgt spid="71"/>
                                        </p:tgtEl>
                                        <p:attrNameLst>
                                          <p:attrName>ppt_x</p:attrName>
                                        </p:attrNameLst>
                                      </p:cBhvr>
                                      <p:tavLst>
                                        <p:tav tm="0">
                                          <p:val>
                                            <p:strVal val="#ppt_x"/>
                                          </p:val>
                                        </p:tav>
                                        <p:tav tm="100000">
                                          <p:val>
                                            <p:strVal val="#ppt_x"/>
                                          </p:val>
                                        </p:tav>
                                      </p:tavLst>
                                    </p:anim>
                                    <p:anim calcmode="lin" valueType="num">
                                      <p:cBhvr>
                                        <p:cTn id="32" dur="500" fill="hold"/>
                                        <p:tgtEl>
                                          <p:spTgt spid="71"/>
                                        </p:tgtEl>
                                        <p:attrNameLst>
                                          <p:attrName>ppt_y</p:attrName>
                                        </p:attrNameLst>
                                      </p:cBhvr>
                                      <p:tavLst>
                                        <p:tav tm="0">
                                          <p:val>
                                            <p:strVal val="#ppt_y+.1"/>
                                          </p:val>
                                        </p:tav>
                                        <p:tav tm="100000">
                                          <p:val>
                                            <p:strVal val="#ppt_y"/>
                                          </p:val>
                                        </p:tav>
                                      </p:tavLst>
                                    </p:anim>
                                  </p:childTnLst>
                                </p:cTn>
                              </p:par>
                              <p:par>
                                <p:cTn id="33" presetID="42" presetClass="entr" presetSubtype="0" fill="hold" nodeType="withEffect">
                                  <p:stCondLst>
                                    <p:cond delay="0"/>
                                  </p:stCondLst>
                                  <p:childTnLst>
                                    <p:set>
                                      <p:cBhvr>
                                        <p:cTn id="34" dur="1" fill="hold">
                                          <p:stCondLst>
                                            <p:cond delay="0"/>
                                          </p:stCondLst>
                                        </p:cTn>
                                        <p:tgtEl>
                                          <p:spTgt spid="57"/>
                                        </p:tgtEl>
                                        <p:attrNameLst>
                                          <p:attrName>style.visibility</p:attrName>
                                        </p:attrNameLst>
                                      </p:cBhvr>
                                      <p:to>
                                        <p:strVal val="visible"/>
                                      </p:to>
                                    </p:set>
                                    <p:animEffect transition="in" filter="fade">
                                      <p:cBhvr>
                                        <p:cTn id="35" dur="500"/>
                                        <p:tgtEl>
                                          <p:spTgt spid="57"/>
                                        </p:tgtEl>
                                      </p:cBhvr>
                                    </p:animEffect>
                                    <p:anim calcmode="lin" valueType="num">
                                      <p:cBhvr>
                                        <p:cTn id="36" dur="500" fill="hold"/>
                                        <p:tgtEl>
                                          <p:spTgt spid="57"/>
                                        </p:tgtEl>
                                        <p:attrNameLst>
                                          <p:attrName>ppt_x</p:attrName>
                                        </p:attrNameLst>
                                      </p:cBhvr>
                                      <p:tavLst>
                                        <p:tav tm="0">
                                          <p:val>
                                            <p:strVal val="#ppt_x"/>
                                          </p:val>
                                        </p:tav>
                                        <p:tav tm="100000">
                                          <p:val>
                                            <p:strVal val="#ppt_x"/>
                                          </p:val>
                                        </p:tav>
                                      </p:tavLst>
                                    </p:anim>
                                    <p:anim calcmode="lin" valueType="num">
                                      <p:cBhvr>
                                        <p:cTn id="37" dur="500" fill="hold"/>
                                        <p:tgtEl>
                                          <p:spTgt spid="57"/>
                                        </p:tgtEl>
                                        <p:attrNameLst>
                                          <p:attrName>ppt_y</p:attrName>
                                        </p:attrNameLst>
                                      </p:cBhvr>
                                      <p:tavLst>
                                        <p:tav tm="0">
                                          <p:val>
                                            <p:strVal val="#ppt_y+.1"/>
                                          </p:val>
                                        </p:tav>
                                        <p:tav tm="100000">
                                          <p:val>
                                            <p:strVal val="#ppt_y"/>
                                          </p:val>
                                        </p:tav>
                                      </p:tavLst>
                                    </p:anim>
                                  </p:childTnLst>
                                </p:cTn>
                              </p:par>
                            </p:childTnLst>
                          </p:cTn>
                        </p:par>
                        <p:par>
                          <p:cTn id="38" fill="hold">
                            <p:stCondLst>
                              <p:cond delay="2500"/>
                            </p:stCondLst>
                            <p:childTnLst>
                              <p:par>
                                <p:cTn id="39" presetID="53" presetClass="entr" presetSubtype="16" fill="hold" grpId="0" nodeType="afterEffect">
                                  <p:stCondLst>
                                    <p:cond delay="0"/>
                                  </p:stCondLst>
                                  <p:childTnLst>
                                    <p:set>
                                      <p:cBhvr>
                                        <p:cTn id="40" dur="1" fill="hold">
                                          <p:stCondLst>
                                            <p:cond delay="0"/>
                                          </p:stCondLst>
                                        </p:cTn>
                                        <p:tgtEl>
                                          <p:spTgt spid="52"/>
                                        </p:tgtEl>
                                        <p:attrNameLst>
                                          <p:attrName>style.visibility</p:attrName>
                                        </p:attrNameLst>
                                      </p:cBhvr>
                                      <p:to>
                                        <p:strVal val="visible"/>
                                      </p:to>
                                    </p:set>
                                    <p:anim calcmode="lin" valueType="num">
                                      <p:cBhvr>
                                        <p:cTn id="41" dur="500" fill="hold"/>
                                        <p:tgtEl>
                                          <p:spTgt spid="52"/>
                                        </p:tgtEl>
                                        <p:attrNameLst>
                                          <p:attrName>ppt_w</p:attrName>
                                        </p:attrNameLst>
                                      </p:cBhvr>
                                      <p:tavLst>
                                        <p:tav tm="0">
                                          <p:val>
                                            <p:fltVal val="0"/>
                                          </p:val>
                                        </p:tav>
                                        <p:tav tm="100000">
                                          <p:val>
                                            <p:strVal val="#ppt_w"/>
                                          </p:val>
                                        </p:tav>
                                      </p:tavLst>
                                    </p:anim>
                                    <p:anim calcmode="lin" valueType="num">
                                      <p:cBhvr>
                                        <p:cTn id="42" dur="500" fill="hold"/>
                                        <p:tgtEl>
                                          <p:spTgt spid="52"/>
                                        </p:tgtEl>
                                        <p:attrNameLst>
                                          <p:attrName>ppt_h</p:attrName>
                                        </p:attrNameLst>
                                      </p:cBhvr>
                                      <p:tavLst>
                                        <p:tav tm="0">
                                          <p:val>
                                            <p:fltVal val="0"/>
                                          </p:val>
                                        </p:tav>
                                        <p:tav tm="100000">
                                          <p:val>
                                            <p:strVal val="#ppt_h"/>
                                          </p:val>
                                        </p:tav>
                                      </p:tavLst>
                                    </p:anim>
                                    <p:animEffect transition="in" filter="fade">
                                      <p:cBhvr>
                                        <p:cTn id="43" dur="500"/>
                                        <p:tgtEl>
                                          <p:spTgt spid="52"/>
                                        </p:tgtEl>
                                      </p:cBhvr>
                                    </p:animEffect>
                                  </p:childTnLst>
                                </p:cTn>
                              </p:par>
                              <p:par>
                                <p:cTn id="44" presetID="53" presetClass="entr" presetSubtype="16" fill="hold" grpId="0" nodeType="withEffect">
                                  <p:stCondLst>
                                    <p:cond delay="250"/>
                                  </p:stCondLst>
                                  <p:childTnLst>
                                    <p:set>
                                      <p:cBhvr>
                                        <p:cTn id="45" dur="1" fill="hold">
                                          <p:stCondLst>
                                            <p:cond delay="0"/>
                                          </p:stCondLst>
                                        </p:cTn>
                                        <p:tgtEl>
                                          <p:spTgt spid="53"/>
                                        </p:tgtEl>
                                        <p:attrNameLst>
                                          <p:attrName>style.visibility</p:attrName>
                                        </p:attrNameLst>
                                      </p:cBhvr>
                                      <p:to>
                                        <p:strVal val="visible"/>
                                      </p:to>
                                    </p:set>
                                    <p:anim calcmode="lin" valueType="num">
                                      <p:cBhvr>
                                        <p:cTn id="46" dur="500" fill="hold"/>
                                        <p:tgtEl>
                                          <p:spTgt spid="53"/>
                                        </p:tgtEl>
                                        <p:attrNameLst>
                                          <p:attrName>ppt_w</p:attrName>
                                        </p:attrNameLst>
                                      </p:cBhvr>
                                      <p:tavLst>
                                        <p:tav tm="0">
                                          <p:val>
                                            <p:fltVal val="0"/>
                                          </p:val>
                                        </p:tav>
                                        <p:tav tm="100000">
                                          <p:val>
                                            <p:strVal val="#ppt_w"/>
                                          </p:val>
                                        </p:tav>
                                      </p:tavLst>
                                    </p:anim>
                                    <p:anim calcmode="lin" valueType="num">
                                      <p:cBhvr>
                                        <p:cTn id="47" dur="500" fill="hold"/>
                                        <p:tgtEl>
                                          <p:spTgt spid="53"/>
                                        </p:tgtEl>
                                        <p:attrNameLst>
                                          <p:attrName>ppt_h</p:attrName>
                                        </p:attrNameLst>
                                      </p:cBhvr>
                                      <p:tavLst>
                                        <p:tav tm="0">
                                          <p:val>
                                            <p:fltVal val="0"/>
                                          </p:val>
                                        </p:tav>
                                        <p:tav tm="100000">
                                          <p:val>
                                            <p:strVal val="#ppt_h"/>
                                          </p:val>
                                        </p:tav>
                                      </p:tavLst>
                                    </p:anim>
                                    <p:animEffect transition="in" filter="fade">
                                      <p:cBhvr>
                                        <p:cTn id="48" dur="500"/>
                                        <p:tgtEl>
                                          <p:spTgt spid="53"/>
                                        </p:tgtEl>
                                      </p:cBhvr>
                                    </p:animEffect>
                                  </p:childTnLst>
                                </p:cTn>
                              </p:par>
                              <p:par>
                                <p:cTn id="49" presetID="53" presetClass="entr" presetSubtype="16" fill="hold" grpId="0" nodeType="withEffect">
                                  <p:stCondLst>
                                    <p:cond delay="500"/>
                                  </p:stCondLst>
                                  <p:childTnLst>
                                    <p:set>
                                      <p:cBhvr>
                                        <p:cTn id="50" dur="1" fill="hold">
                                          <p:stCondLst>
                                            <p:cond delay="0"/>
                                          </p:stCondLst>
                                        </p:cTn>
                                        <p:tgtEl>
                                          <p:spTgt spid="49"/>
                                        </p:tgtEl>
                                        <p:attrNameLst>
                                          <p:attrName>style.visibility</p:attrName>
                                        </p:attrNameLst>
                                      </p:cBhvr>
                                      <p:to>
                                        <p:strVal val="visible"/>
                                      </p:to>
                                    </p:set>
                                    <p:anim calcmode="lin" valueType="num">
                                      <p:cBhvr>
                                        <p:cTn id="51" dur="500" fill="hold"/>
                                        <p:tgtEl>
                                          <p:spTgt spid="49"/>
                                        </p:tgtEl>
                                        <p:attrNameLst>
                                          <p:attrName>ppt_w</p:attrName>
                                        </p:attrNameLst>
                                      </p:cBhvr>
                                      <p:tavLst>
                                        <p:tav tm="0">
                                          <p:val>
                                            <p:fltVal val="0"/>
                                          </p:val>
                                        </p:tav>
                                        <p:tav tm="100000">
                                          <p:val>
                                            <p:strVal val="#ppt_w"/>
                                          </p:val>
                                        </p:tav>
                                      </p:tavLst>
                                    </p:anim>
                                    <p:anim calcmode="lin" valueType="num">
                                      <p:cBhvr>
                                        <p:cTn id="52" dur="500" fill="hold"/>
                                        <p:tgtEl>
                                          <p:spTgt spid="49"/>
                                        </p:tgtEl>
                                        <p:attrNameLst>
                                          <p:attrName>ppt_h</p:attrName>
                                        </p:attrNameLst>
                                      </p:cBhvr>
                                      <p:tavLst>
                                        <p:tav tm="0">
                                          <p:val>
                                            <p:fltVal val="0"/>
                                          </p:val>
                                        </p:tav>
                                        <p:tav tm="100000">
                                          <p:val>
                                            <p:strVal val="#ppt_h"/>
                                          </p:val>
                                        </p:tav>
                                      </p:tavLst>
                                    </p:anim>
                                    <p:animEffect transition="in" filter="fade">
                                      <p:cBhvr>
                                        <p:cTn id="53" dur="500"/>
                                        <p:tgtEl>
                                          <p:spTgt spid="49"/>
                                        </p:tgtEl>
                                      </p:cBhvr>
                                    </p:animEffect>
                                  </p:childTnLst>
                                </p:cTn>
                              </p:par>
                              <p:par>
                                <p:cTn id="54" presetID="53" presetClass="entr" presetSubtype="16" fill="hold" grpId="0" nodeType="withEffect">
                                  <p:stCondLst>
                                    <p:cond delay="750"/>
                                  </p:stCondLst>
                                  <p:childTnLst>
                                    <p:set>
                                      <p:cBhvr>
                                        <p:cTn id="55" dur="1" fill="hold">
                                          <p:stCondLst>
                                            <p:cond delay="0"/>
                                          </p:stCondLst>
                                        </p:cTn>
                                        <p:tgtEl>
                                          <p:spTgt spid="50"/>
                                        </p:tgtEl>
                                        <p:attrNameLst>
                                          <p:attrName>style.visibility</p:attrName>
                                        </p:attrNameLst>
                                      </p:cBhvr>
                                      <p:to>
                                        <p:strVal val="visible"/>
                                      </p:to>
                                    </p:set>
                                    <p:anim calcmode="lin" valueType="num">
                                      <p:cBhvr>
                                        <p:cTn id="56" dur="500" fill="hold"/>
                                        <p:tgtEl>
                                          <p:spTgt spid="50"/>
                                        </p:tgtEl>
                                        <p:attrNameLst>
                                          <p:attrName>ppt_w</p:attrName>
                                        </p:attrNameLst>
                                      </p:cBhvr>
                                      <p:tavLst>
                                        <p:tav tm="0">
                                          <p:val>
                                            <p:fltVal val="0"/>
                                          </p:val>
                                        </p:tav>
                                        <p:tav tm="100000">
                                          <p:val>
                                            <p:strVal val="#ppt_w"/>
                                          </p:val>
                                        </p:tav>
                                      </p:tavLst>
                                    </p:anim>
                                    <p:anim calcmode="lin" valueType="num">
                                      <p:cBhvr>
                                        <p:cTn id="57" dur="500" fill="hold"/>
                                        <p:tgtEl>
                                          <p:spTgt spid="50"/>
                                        </p:tgtEl>
                                        <p:attrNameLst>
                                          <p:attrName>ppt_h</p:attrName>
                                        </p:attrNameLst>
                                      </p:cBhvr>
                                      <p:tavLst>
                                        <p:tav tm="0">
                                          <p:val>
                                            <p:fltVal val="0"/>
                                          </p:val>
                                        </p:tav>
                                        <p:tav tm="100000">
                                          <p:val>
                                            <p:strVal val="#ppt_h"/>
                                          </p:val>
                                        </p:tav>
                                      </p:tavLst>
                                    </p:anim>
                                    <p:animEffect transition="in" filter="fade">
                                      <p:cBhvr>
                                        <p:cTn id="58" dur="500"/>
                                        <p:tgtEl>
                                          <p:spTgt spid="50"/>
                                        </p:tgtEl>
                                      </p:cBhvr>
                                    </p:animEffect>
                                  </p:childTnLst>
                                </p:cTn>
                              </p:par>
                              <p:par>
                                <p:cTn id="59" presetID="53" presetClass="entr" presetSubtype="16" fill="hold" grpId="0" nodeType="withEffect">
                                  <p:stCondLst>
                                    <p:cond delay="1000"/>
                                  </p:stCondLst>
                                  <p:childTnLst>
                                    <p:set>
                                      <p:cBhvr>
                                        <p:cTn id="60" dur="1" fill="hold">
                                          <p:stCondLst>
                                            <p:cond delay="0"/>
                                          </p:stCondLst>
                                        </p:cTn>
                                        <p:tgtEl>
                                          <p:spTgt spid="55"/>
                                        </p:tgtEl>
                                        <p:attrNameLst>
                                          <p:attrName>style.visibility</p:attrName>
                                        </p:attrNameLst>
                                      </p:cBhvr>
                                      <p:to>
                                        <p:strVal val="visible"/>
                                      </p:to>
                                    </p:set>
                                    <p:anim calcmode="lin" valueType="num">
                                      <p:cBhvr>
                                        <p:cTn id="61" dur="500" fill="hold"/>
                                        <p:tgtEl>
                                          <p:spTgt spid="55"/>
                                        </p:tgtEl>
                                        <p:attrNameLst>
                                          <p:attrName>ppt_w</p:attrName>
                                        </p:attrNameLst>
                                      </p:cBhvr>
                                      <p:tavLst>
                                        <p:tav tm="0">
                                          <p:val>
                                            <p:fltVal val="0"/>
                                          </p:val>
                                        </p:tav>
                                        <p:tav tm="100000">
                                          <p:val>
                                            <p:strVal val="#ppt_w"/>
                                          </p:val>
                                        </p:tav>
                                      </p:tavLst>
                                    </p:anim>
                                    <p:anim calcmode="lin" valueType="num">
                                      <p:cBhvr>
                                        <p:cTn id="62" dur="500" fill="hold"/>
                                        <p:tgtEl>
                                          <p:spTgt spid="55"/>
                                        </p:tgtEl>
                                        <p:attrNameLst>
                                          <p:attrName>ppt_h</p:attrName>
                                        </p:attrNameLst>
                                      </p:cBhvr>
                                      <p:tavLst>
                                        <p:tav tm="0">
                                          <p:val>
                                            <p:fltVal val="0"/>
                                          </p:val>
                                        </p:tav>
                                        <p:tav tm="100000">
                                          <p:val>
                                            <p:strVal val="#ppt_h"/>
                                          </p:val>
                                        </p:tav>
                                      </p:tavLst>
                                    </p:anim>
                                    <p:animEffect transition="in" filter="fade">
                                      <p:cBhvr>
                                        <p:cTn id="63" dur="500"/>
                                        <p:tgtEl>
                                          <p:spTgt spid="55"/>
                                        </p:tgtEl>
                                      </p:cBhvr>
                                    </p:animEffect>
                                  </p:childTnLst>
                                </p:cTn>
                              </p:par>
                              <p:par>
                                <p:cTn id="64" presetID="53" presetClass="entr" presetSubtype="16" fill="hold" grpId="0" nodeType="withEffect">
                                  <p:stCondLst>
                                    <p:cond delay="1250"/>
                                  </p:stCondLst>
                                  <p:childTnLst>
                                    <p:set>
                                      <p:cBhvr>
                                        <p:cTn id="65" dur="1" fill="hold">
                                          <p:stCondLst>
                                            <p:cond delay="0"/>
                                          </p:stCondLst>
                                        </p:cTn>
                                        <p:tgtEl>
                                          <p:spTgt spid="56"/>
                                        </p:tgtEl>
                                        <p:attrNameLst>
                                          <p:attrName>style.visibility</p:attrName>
                                        </p:attrNameLst>
                                      </p:cBhvr>
                                      <p:to>
                                        <p:strVal val="visible"/>
                                      </p:to>
                                    </p:set>
                                    <p:anim calcmode="lin" valueType="num">
                                      <p:cBhvr>
                                        <p:cTn id="66" dur="500" fill="hold"/>
                                        <p:tgtEl>
                                          <p:spTgt spid="56"/>
                                        </p:tgtEl>
                                        <p:attrNameLst>
                                          <p:attrName>ppt_w</p:attrName>
                                        </p:attrNameLst>
                                      </p:cBhvr>
                                      <p:tavLst>
                                        <p:tav tm="0">
                                          <p:val>
                                            <p:fltVal val="0"/>
                                          </p:val>
                                        </p:tav>
                                        <p:tav tm="100000">
                                          <p:val>
                                            <p:strVal val="#ppt_w"/>
                                          </p:val>
                                        </p:tav>
                                      </p:tavLst>
                                    </p:anim>
                                    <p:anim calcmode="lin" valueType="num">
                                      <p:cBhvr>
                                        <p:cTn id="67" dur="500" fill="hold"/>
                                        <p:tgtEl>
                                          <p:spTgt spid="56"/>
                                        </p:tgtEl>
                                        <p:attrNameLst>
                                          <p:attrName>ppt_h</p:attrName>
                                        </p:attrNameLst>
                                      </p:cBhvr>
                                      <p:tavLst>
                                        <p:tav tm="0">
                                          <p:val>
                                            <p:fltVal val="0"/>
                                          </p:val>
                                        </p:tav>
                                        <p:tav tm="100000">
                                          <p:val>
                                            <p:strVal val="#ppt_h"/>
                                          </p:val>
                                        </p:tav>
                                      </p:tavLst>
                                    </p:anim>
                                    <p:animEffect transition="in" filter="fade">
                                      <p:cBhvr>
                                        <p:cTn id="68" dur="500"/>
                                        <p:tgtEl>
                                          <p:spTgt spid="56"/>
                                        </p:tgtEl>
                                      </p:cBhvr>
                                    </p:animEffect>
                                  </p:childTnLst>
                                </p:cTn>
                              </p:par>
                              <p:par>
                                <p:cTn id="69" presetID="53" presetClass="entr" presetSubtype="16" fill="hold" grpId="0" nodeType="withEffect">
                                  <p:stCondLst>
                                    <p:cond delay="1500"/>
                                  </p:stCondLst>
                                  <p:childTnLst>
                                    <p:set>
                                      <p:cBhvr>
                                        <p:cTn id="70" dur="1" fill="hold">
                                          <p:stCondLst>
                                            <p:cond delay="0"/>
                                          </p:stCondLst>
                                        </p:cTn>
                                        <p:tgtEl>
                                          <p:spTgt spid="46"/>
                                        </p:tgtEl>
                                        <p:attrNameLst>
                                          <p:attrName>style.visibility</p:attrName>
                                        </p:attrNameLst>
                                      </p:cBhvr>
                                      <p:to>
                                        <p:strVal val="visible"/>
                                      </p:to>
                                    </p:set>
                                    <p:anim calcmode="lin" valueType="num">
                                      <p:cBhvr>
                                        <p:cTn id="71" dur="500" fill="hold"/>
                                        <p:tgtEl>
                                          <p:spTgt spid="46"/>
                                        </p:tgtEl>
                                        <p:attrNameLst>
                                          <p:attrName>ppt_w</p:attrName>
                                        </p:attrNameLst>
                                      </p:cBhvr>
                                      <p:tavLst>
                                        <p:tav tm="0">
                                          <p:val>
                                            <p:fltVal val="0"/>
                                          </p:val>
                                        </p:tav>
                                        <p:tav tm="100000">
                                          <p:val>
                                            <p:strVal val="#ppt_w"/>
                                          </p:val>
                                        </p:tav>
                                      </p:tavLst>
                                    </p:anim>
                                    <p:anim calcmode="lin" valueType="num">
                                      <p:cBhvr>
                                        <p:cTn id="72" dur="500" fill="hold"/>
                                        <p:tgtEl>
                                          <p:spTgt spid="46"/>
                                        </p:tgtEl>
                                        <p:attrNameLst>
                                          <p:attrName>ppt_h</p:attrName>
                                        </p:attrNameLst>
                                      </p:cBhvr>
                                      <p:tavLst>
                                        <p:tav tm="0">
                                          <p:val>
                                            <p:fltVal val="0"/>
                                          </p:val>
                                        </p:tav>
                                        <p:tav tm="100000">
                                          <p:val>
                                            <p:strVal val="#ppt_h"/>
                                          </p:val>
                                        </p:tav>
                                      </p:tavLst>
                                    </p:anim>
                                    <p:animEffect transition="in" filter="fade">
                                      <p:cBhvr>
                                        <p:cTn id="73" dur="500"/>
                                        <p:tgtEl>
                                          <p:spTgt spid="46"/>
                                        </p:tgtEl>
                                      </p:cBhvr>
                                    </p:animEffect>
                                  </p:childTnLst>
                                </p:cTn>
                              </p:par>
                              <p:par>
                                <p:cTn id="74" presetID="53" presetClass="entr" presetSubtype="16" fill="hold" grpId="0" nodeType="withEffect">
                                  <p:stCondLst>
                                    <p:cond delay="1750"/>
                                  </p:stCondLst>
                                  <p:childTnLst>
                                    <p:set>
                                      <p:cBhvr>
                                        <p:cTn id="75" dur="1" fill="hold">
                                          <p:stCondLst>
                                            <p:cond delay="0"/>
                                          </p:stCondLst>
                                        </p:cTn>
                                        <p:tgtEl>
                                          <p:spTgt spid="47"/>
                                        </p:tgtEl>
                                        <p:attrNameLst>
                                          <p:attrName>style.visibility</p:attrName>
                                        </p:attrNameLst>
                                      </p:cBhvr>
                                      <p:to>
                                        <p:strVal val="visible"/>
                                      </p:to>
                                    </p:set>
                                    <p:anim calcmode="lin" valueType="num">
                                      <p:cBhvr>
                                        <p:cTn id="76" dur="500" fill="hold"/>
                                        <p:tgtEl>
                                          <p:spTgt spid="47"/>
                                        </p:tgtEl>
                                        <p:attrNameLst>
                                          <p:attrName>ppt_w</p:attrName>
                                        </p:attrNameLst>
                                      </p:cBhvr>
                                      <p:tavLst>
                                        <p:tav tm="0">
                                          <p:val>
                                            <p:fltVal val="0"/>
                                          </p:val>
                                        </p:tav>
                                        <p:tav tm="100000">
                                          <p:val>
                                            <p:strVal val="#ppt_w"/>
                                          </p:val>
                                        </p:tav>
                                      </p:tavLst>
                                    </p:anim>
                                    <p:anim calcmode="lin" valueType="num">
                                      <p:cBhvr>
                                        <p:cTn id="77" dur="500" fill="hold"/>
                                        <p:tgtEl>
                                          <p:spTgt spid="47"/>
                                        </p:tgtEl>
                                        <p:attrNameLst>
                                          <p:attrName>ppt_h</p:attrName>
                                        </p:attrNameLst>
                                      </p:cBhvr>
                                      <p:tavLst>
                                        <p:tav tm="0">
                                          <p:val>
                                            <p:fltVal val="0"/>
                                          </p:val>
                                        </p:tav>
                                        <p:tav tm="100000">
                                          <p:val>
                                            <p:strVal val="#ppt_h"/>
                                          </p:val>
                                        </p:tav>
                                      </p:tavLst>
                                    </p:anim>
                                    <p:animEffect transition="in" filter="fade">
                                      <p:cBhvr>
                                        <p:cTn id="78" dur="500"/>
                                        <p:tgtEl>
                                          <p:spTgt spid="47"/>
                                        </p:tgtEl>
                                      </p:cBhvr>
                                    </p:animEffect>
                                  </p:childTnLst>
                                </p:cTn>
                              </p:par>
                            </p:childTnLst>
                          </p:cTn>
                        </p:par>
                        <p:par>
                          <p:cTn id="79" fill="hold">
                            <p:stCondLst>
                              <p:cond delay="4750"/>
                            </p:stCondLst>
                            <p:childTnLst>
                              <p:par>
                                <p:cTn id="80" presetID="22" presetClass="entr" presetSubtype="8" fill="hold" nodeType="afterEffect">
                                  <p:stCondLst>
                                    <p:cond delay="0"/>
                                  </p:stCondLst>
                                  <p:childTnLst>
                                    <p:set>
                                      <p:cBhvr>
                                        <p:cTn id="81" dur="1" fill="hold">
                                          <p:stCondLst>
                                            <p:cond delay="0"/>
                                          </p:stCondLst>
                                        </p:cTn>
                                        <p:tgtEl>
                                          <p:spTgt spid="76"/>
                                        </p:tgtEl>
                                        <p:attrNameLst>
                                          <p:attrName>style.visibility</p:attrName>
                                        </p:attrNameLst>
                                      </p:cBhvr>
                                      <p:to>
                                        <p:strVal val="visible"/>
                                      </p:to>
                                    </p:set>
                                    <p:animEffect transition="in" filter="wipe(left)">
                                      <p:cBhvr>
                                        <p:cTn id="82" dur="500"/>
                                        <p:tgtEl>
                                          <p:spTgt spid="76"/>
                                        </p:tgtEl>
                                      </p:cBhvr>
                                    </p:animEffect>
                                  </p:childTnLst>
                                </p:cTn>
                              </p:par>
                            </p:childTnLst>
                          </p:cTn>
                        </p:par>
                        <p:par>
                          <p:cTn id="83" fill="hold">
                            <p:stCondLst>
                              <p:cond delay="5250"/>
                            </p:stCondLst>
                            <p:childTnLst>
                              <p:par>
                                <p:cTn id="84" presetID="22" presetClass="entr" presetSubtype="8" fill="hold" nodeType="afterEffect">
                                  <p:stCondLst>
                                    <p:cond delay="0"/>
                                  </p:stCondLst>
                                  <p:childTnLst>
                                    <p:set>
                                      <p:cBhvr>
                                        <p:cTn id="85" dur="1" fill="hold">
                                          <p:stCondLst>
                                            <p:cond delay="0"/>
                                          </p:stCondLst>
                                        </p:cTn>
                                        <p:tgtEl>
                                          <p:spTgt spid="79"/>
                                        </p:tgtEl>
                                        <p:attrNameLst>
                                          <p:attrName>style.visibility</p:attrName>
                                        </p:attrNameLst>
                                      </p:cBhvr>
                                      <p:to>
                                        <p:strVal val="visible"/>
                                      </p:to>
                                    </p:set>
                                    <p:animEffect transition="in" filter="wipe(left)">
                                      <p:cBhvr>
                                        <p:cTn id="86" dur="500"/>
                                        <p:tgtEl>
                                          <p:spTgt spid="79"/>
                                        </p:tgtEl>
                                      </p:cBhvr>
                                    </p:animEffect>
                                  </p:childTnLst>
                                </p:cTn>
                              </p:par>
                            </p:childTnLst>
                          </p:cTn>
                        </p:par>
                        <p:par>
                          <p:cTn id="87" fill="hold">
                            <p:stCondLst>
                              <p:cond delay="5750"/>
                            </p:stCondLst>
                            <p:childTnLst>
                              <p:par>
                                <p:cTn id="88" presetID="22" presetClass="entr" presetSubtype="8" fill="hold" nodeType="afterEffect">
                                  <p:stCondLst>
                                    <p:cond delay="0"/>
                                  </p:stCondLst>
                                  <p:childTnLst>
                                    <p:set>
                                      <p:cBhvr>
                                        <p:cTn id="89" dur="1" fill="hold">
                                          <p:stCondLst>
                                            <p:cond delay="0"/>
                                          </p:stCondLst>
                                        </p:cTn>
                                        <p:tgtEl>
                                          <p:spTgt spid="82"/>
                                        </p:tgtEl>
                                        <p:attrNameLst>
                                          <p:attrName>style.visibility</p:attrName>
                                        </p:attrNameLst>
                                      </p:cBhvr>
                                      <p:to>
                                        <p:strVal val="visible"/>
                                      </p:to>
                                    </p:set>
                                    <p:animEffect transition="in" filter="wipe(left)">
                                      <p:cBhvr>
                                        <p:cTn id="90" dur="500"/>
                                        <p:tgtEl>
                                          <p:spTgt spid="82"/>
                                        </p:tgtEl>
                                      </p:cBhvr>
                                    </p:animEffect>
                                  </p:childTnLst>
                                </p:cTn>
                              </p:par>
                            </p:childTnLst>
                          </p:cTn>
                        </p:par>
                        <p:par>
                          <p:cTn id="91" fill="hold">
                            <p:stCondLst>
                              <p:cond delay="6250"/>
                            </p:stCondLst>
                            <p:childTnLst>
                              <p:par>
                                <p:cTn id="92" presetID="22" presetClass="entr" presetSubtype="8" fill="hold" nodeType="afterEffect">
                                  <p:stCondLst>
                                    <p:cond delay="0"/>
                                  </p:stCondLst>
                                  <p:childTnLst>
                                    <p:set>
                                      <p:cBhvr>
                                        <p:cTn id="93" dur="1" fill="hold">
                                          <p:stCondLst>
                                            <p:cond delay="0"/>
                                          </p:stCondLst>
                                        </p:cTn>
                                        <p:tgtEl>
                                          <p:spTgt spid="85"/>
                                        </p:tgtEl>
                                        <p:attrNameLst>
                                          <p:attrName>style.visibility</p:attrName>
                                        </p:attrNameLst>
                                      </p:cBhvr>
                                      <p:to>
                                        <p:strVal val="visible"/>
                                      </p:to>
                                    </p:set>
                                    <p:animEffect transition="in" filter="wipe(left)">
                                      <p:cBhvr>
                                        <p:cTn id="94"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animBg="1"/>
      <p:bldP spid="47" grpId="0"/>
      <p:bldP spid="48" grpId="0" animBg="1"/>
      <p:bldP spid="49" grpId="0" animBg="1"/>
      <p:bldP spid="50" grpId="0"/>
      <p:bldP spid="51" grpId="0" animBg="1"/>
      <p:bldP spid="52" grpId="0" animBg="1"/>
      <p:bldP spid="53" grpId="0"/>
      <p:bldP spid="54" grpId="0" animBg="1"/>
      <p:bldP spid="55" grpId="0" animBg="1"/>
      <p:bldP spid="5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淘宝网Chenying0907出品 14"/>
          <p:cNvSpPr>
            <a:spLocks noChangeArrowheads="1"/>
          </p:cNvSpPr>
          <p:nvPr/>
        </p:nvSpPr>
        <p:spPr bwMode="auto">
          <a:xfrm rot="-8100000">
            <a:off x="2744174" y="2684965"/>
            <a:ext cx="919851" cy="1526370"/>
          </a:xfrm>
          <a:custGeom>
            <a:avLst/>
            <a:gdLst>
              <a:gd name="T0" fmla="*/ 2147483647 w 486"/>
              <a:gd name="T1" fmla="*/ 0 h 799"/>
              <a:gd name="T2" fmla="*/ 2147483647 w 486"/>
              <a:gd name="T3" fmla="*/ 2147483647 h 799"/>
              <a:gd name="T4" fmla="*/ 2147483647 w 486"/>
              <a:gd name="T5" fmla="*/ 2147483647 h 799"/>
              <a:gd name="T6" fmla="*/ 2147483647 w 486"/>
              <a:gd name="T7" fmla="*/ 2147483647 h 799"/>
              <a:gd name="T8" fmla="*/ 2147483647 w 486"/>
              <a:gd name="T9" fmla="*/ 2147483647 h 799"/>
              <a:gd name="T10" fmla="*/ 2147483647 w 486"/>
              <a:gd name="T11" fmla="*/ 2147483647 h 799"/>
              <a:gd name="T12" fmla="*/ 2147483647 w 486"/>
              <a:gd name="T13" fmla="*/ 2147483647 h 799"/>
              <a:gd name="T14" fmla="*/ 2147483647 w 486"/>
              <a:gd name="T15" fmla="*/ 2147483647 h 799"/>
              <a:gd name="T16" fmla="*/ 2147483647 w 486"/>
              <a:gd name="T17" fmla="*/ 2147483647 h 799"/>
              <a:gd name="T18" fmla="*/ 2147483647 w 486"/>
              <a:gd name="T19" fmla="*/ 2147483647 h 799"/>
              <a:gd name="T20" fmla="*/ 2147483647 w 486"/>
              <a:gd name="T21" fmla="*/ 2147483647 h 799"/>
              <a:gd name="T22" fmla="*/ 2147483647 w 486"/>
              <a:gd name="T23" fmla="*/ 2147483647 h 799"/>
              <a:gd name="T24" fmla="*/ 2147483647 w 486"/>
              <a:gd name="T25" fmla="*/ 2147483647 h 799"/>
              <a:gd name="T26" fmla="*/ 2147483647 w 486"/>
              <a:gd name="T27" fmla="*/ 2147483647 h 799"/>
              <a:gd name="T28" fmla="*/ 2147483647 w 486"/>
              <a:gd name="T29" fmla="*/ 2147483647 h 799"/>
              <a:gd name="T30" fmla="*/ 2147483647 w 486"/>
              <a:gd name="T31" fmla="*/ 2147483647 h 799"/>
              <a:gd name="T32" fmla="*/ 2147483647 w 486"/>
              <a:gd name="T33" fmla="*/ 2147483647 h 799"/>
              <a:gd name="T34" fmla="*/ 2147483647 w 486"/>
              <a:gd name="T35" fmla="*/ 2147483647 h 799"/>
              <a:gd name="T36" fmla="*/ 2147483647 w 486"/>
              <a:gd name="T37" fmla="*/ 2147483647 h 799"/>
              <a:gd name="T38" fmla="*/ 2147483647 w 486"/>
              <a:gd name="T39" fmla="*/ 2147483647 h 799"/>
              <a:gd name="T40" fmla="*/ 2147483647 w 486"/>
              <a:gd name="T41" fmla="*/ 2147483647 h 799"/>
              <a:gd name="T42" fmla="*/ 2147483647 w 486"/>
              <a:gd name="T43" fmla="*/ 2147483647 h 799"/>
              <a:gd name="T44" fmla="*/ 2147483647 w 486"/>
              <a:gd name="T45" fmla="*/ 2147483647 h 799"/>
              <a:gd name="T46" fmla="*/ 2147483647 w 486"/>
              <a:gd name="T47" fmla="*/ 2147483647 h 799"/>
              <a:gd name="T48" fmla="*/ 2147483647 w 486"/>
              <a:gd name="T49" fmla="*/ 2147483647 h 799"/>
              <a:gd name="T50" fmla="*/ 2147483647 w 486"/>
              <a:gd name="T51" fmla="*/ 2147483647 h 799"/>
              <a:gd name="T52" fmla="*/ 2147483647 w 486"/>
              <a:gd name="T53" fmla="*/ 2147483647 h 799"/>
              <a:gd name="T54" fmla="*/ 2147483647 w 486"/>
              <a:gd name="T55" fmla="*/ 2147483647 h 799"/>
              <a:gd name="T56" fmla="*/ 2147483647 w 486"/>
              <a:gd name="T57" fmla="*/ 2147483647 h 799"/>
              <a:gd name="T58" fmla="*/ 2147483647 w 486"/>
              <a:gd name="T59" fmla="*/ 2147483647 h 799"/>
              <a:gd name="T60" fmla="*/ 2147483647 w 486"/>
              <a:gd name="T61" fmla="*/ 2147483647 h 799"/>
              <a:gd name="T62" fmla="*/ 2147483647 w 486"/>
              <a:gd name="T63" fmla="*/ 2147483647 h 799"/>
              <a:gd name="T64" fmla="*/ 2147483647 w 486"/>
              <a:gd name="T65" fmla="*/ 2147483647 h 799"/>
              <a:gd name="T66" fmla="*/ 2147483647 w 486"/>
              <a:gd name="T67" fmla="*/ 2147483647 h 799"/>
              <a:gd name="T68" fmla="*/ 0 w 486"/>
              <a:gd name="T69" fmla="*/ 2147483647 h 799"/>
              <a:gd name="T70" fmla="*/ 2147483647 w 486"/>
              <a:gd name="T71" fmla="*/ 2147483647 h 799"/>
              <a:gd name="T72" fmla="*/ 2147483647 w 486"/>
              <a:gd name="T73" fmla="*/ 2147483647 h 799"/>
              <a:gd name="T74" fmla="*/ 2147483647 w 486"/>
              <a:gd name="T75" fmla="*/ 2147483647 h 799"/>
              <a:gd name="T76" fmla="*/ 2147483647 w 486"/>
              <a:gd name="T77" fmla="*/ 2147483647 h 799"/>
              <a:gd name="T78" fmla="*/ 2147483647 w 486"/>
              <a:gd name="T79" fmla="*/ 2147483647 h 799"/>
              <a:gd name="T80" fmla="*/ 2147483647 w 486"/>
              <a:gd name="T81" fmla="*/ 2147483647 h 799"/>
              <a:gd name="T82" fmla="*/ 2147483647 w 486"/>
              <a:gd name="T83" fmla="*/ 2147483647 h 799"/>
              <a:gd name="T84" fmla="*/ 2147483647 w 486"/>
              <a:gd name="T85" fmla="*/ 2147483647 h 799"/>
              <a:gd name="T86" fmla="*/ 2147483647 w 486"/>
              <a:gd name="T87" fmla="*/ 2147483647 h 799"/>
              <a:gd name="T88" fmla="*/ 2147483647 w 486"/>
              <a:gd name="T89" fmla="*/ 2147483647 h 799"/>
              <a:gd name="T90" fmla="*/ 2147483647 w 486"/>
              <a:gd name="T91" fmla="*/ 2147483647 h 799"/>
              <a:gd name="T92" fmla="*/ 2147483647 w 486"/>
              <a:gd name="T93" fmla="*/ 2147483647 h 799"/>
              <a:gd name="T94" fmla="*/ 2147483647 w 486"/>
              <a:gd name="T95" fmla="*/ 0 h 799"/>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486"/>
              <a:gd name="T145" fmla="*/ 0 h 799"/>
              <a:gd name="T146" fmla="*/ 486 w 486"/>
              <a:gd name="T147" fmla="*/ 799 h 799"/>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486" h="799">
                <a:moveTo>
                  <a:pt x="329" y="0"/>
                </a:moveTo>
                <a:lnTo>
                  <a:pt x="378" y="1"/>
                </a:lnTo>
                <a:lnTo>
                  <a:pt x="430" y="7"/>
                </a:lnTo>
                <a:lnTo>
                  <a:pt x="486" y="19"/>
                </a:lnTo>
                <a:lnTo>
                  <a:pt x="483" y="30"/>
                </a:lnTo>
                <a:lnTo>
                  <a:pt x="428" y="19"/>
                </a:lnTo>
                <a:lnTo>
                  <a:pt x="376" y="13"/>
                </a:lnTo>
                <a:lnTo>
                  <a:pt x="329" y="12"/>
                </a:lnTo>
                <a:lnTo>
                  <a:pt x="278" y="15"/>
                </a:lnTo>
                <a:lnTo>
                  <a:pt x="231" y="22"/>
                </a:lnTo>
                <a:lnTo>
                  <a:pt x="191" y="36"/>
                </a:lnTo>
                <a:lnTo>
                  <a:pt x="153" y="53"/>
                </a:lnTo>
                <a:lnTo>
                  <a:pt x="122" y="74"/>
                </a:lnTo>
                <a:lnTo>
                  <a:pt x="94" y="101"/>
                </a:lnTo>
                <a:lnTo>
                  <a:pt x="72" y="129"/>
                </a:lnTo>
                <a:lnTo>
                  <a:pt x="52" y="162"/>
                </a:lnTo>
                <a:lnTo>
                  <a:pt x="38" y="198"/>
                </a:lnTo>
                <a:lnTo>
                  <a:pt x="27" y="235"/>
                </a:lnTo>
                <a:lnTo>
                  <a:pt x="18" y="275"/>
                </a:lnTo>
                <a:lnTo>
                  <a:pt x="14" y="317"/>
                </a:lnTo>
                <a:lnTo>
                  <a:pt x="12" y="361"/>
                </a:lnTo>
                <a:lnTo>
                  <a:pt x="17" y="434"/>
                </a:lnTo>
                <a:lnTo>
                  <a:pt x="27" y="510"/>
                </a:lnTo>
                <a:lnTo>
                  <a:pt x="45" y="584"/>
                </a:lnTo>
                <a:lnTo>
                  <a:pt x="67" y="657"/>
                </a:lnTo>
                <a:lnTo>
                  <a:pt x="95" y="727"/>
                </a:lnTo>
                <a:lnTo>
                  <a:pt x="127" y="793"/>
                </a:lnTo>
                <a:lnTo>
                  <a:pt x="115" y="799"/>
                </a:lnTo>
                <a:lnTo>
                  <a:pt x="84" y="733"/>
                </a:lnTo>
                <a:lnTo>
                  <a:pt x="55" y="662"/>
                </a:lnTo>
                <a:lnTo>
                  <a:pt x="33" y="587"/>
                </a:lnTo>
                <a:lnTo>
                  <a:pt x="15" y="512"/>
                </a:lnTo>
                <a:lnTo>
                  <a:pt x="5" y="436"/>
                </a:lnTo>
                <a:lnTo>
                  <a:pt x="0" y="361"/>
                </a:lnTo>
                <a:lnTo>
                  <a:pt x="2" y="312"/>
                </a:lnTo>
                <a:lnTo>
                  <a:pt x="8" y="266"/>
                </a:lnTo>
                <a:lnTo>
                  <a:pt x="17" y="222"/>
                </a:lnTo>
                <a:lnTo>
                  <a:pt x="32" y="180"/>
                </a:lnTo>
                <a:lnTo>
                  <a:pt x="49" y="143"/>
                </a:lnTo>
                <a:lnTo>
                  <a:pt x="73" y="107"/>
                </a:lnTo>
                <a:lnTo>
                  <a:pt x="97" y="80"/>
                </a:lnTo>
                <a:lnTo>
                  <a:pt x="125" y="56"/>
                </a:lnTo>
                <a:lnTo>
                  <a:pt x="158" y="37"/>
                </a:lnTo>
                <a:lnTo>
                  <a:pt x="194" y="21"/>
                </a:lnTo>
                <a:lnTo>
                  <a:pt x="235" y="9"/>
                </a:lnTo>
                <a:lnTo>
                  <a:pt x="280" y="1"/>
                </a:lnTo>
                <a:lnTo>
                  <a:pt x="329" y="0"/>
                </a:lnTo>
                <a:close/>
              </a:path>
            </a:pathLst>
          </a:custGeom>
          <a:solidFill>
            <a:sysClr val="windowText" lastClr="000000">
              <a:lumMod val="50000"/>
              <a:lumOff val="50000"/>
            </a:sysClr>
          </a:solidFill>
          <a:ln>
            <a:noFill/>
          </a:ln>
          <a:extLst/>
        </p:spPr>
        <p:txBody>
          <a:bodyPr lIns="98201" tIns="49100" rIns="98201" bIns="49100"/>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ea typeface="黑体" pitchFamily="49" charset="-122"/>
            </a:endParaRPr>
          </a:p>
        </p:txBody>
      </p:sp>
      <p:sp>
        <p:nvSpPr>
          <p:cNvPr id="45" name="淘宝网Chenying0907出品 6"/>
          <p:cNvSpPr>
            <a:spLocks noChangeArrowheads="1"/>
          </p:cNvSpPr>
          <p:nvPr/>
        </p:nvSpPr>
        <p:spPr bwMode="auto">
          <a:xfrm>
            <a:off x="-22681" y="2512289"/>
            <a:ext cx="9396342" cy="2462177"/>
          </a:xfrm>
          <a:custGeom>
            <a:avLst/>
            <a:gdLst>
              <a:gd name="T0" fmla="*/ 2147483647 w 4902"/>
              <a:gd name="T1" fmla="*/ 2147483647 h 1301"/>
              <a:gd name="T2" fmla="*/ 2147483647 w 4902"/>
              <a:gd name="T3" fmla="*/ 2147483647 h 1301"/>
              <a:gd name="T4" fmla="*/ 2147483647 w 4902"/>
              <a:gd name="T5" fmla="*/ 2147483647 h 1301"/>
              <a:gd name="T6" fmla="*/ 2147483647 w 4902"/>
              <a:gd name="T7" fmla="*/ 2147483647 h 1301"/>
              <a:gd name="T8" fmla="*/ 2147483647 w 4902"/>
              <a:gd name="T9" fmla="*/ 2147483647 h 1301"/>
              <a:gd name="T10" fmla="*/ 2147483647 w 4902"/>
              <a:gd name="T11" fmla="*/ 2147483647 h 1301"/>
              <a:gd name="T12" fmla="*/ 2147483647 w 4902"/>
              <a:gd name="T13" fmla="*/ 2147483647 h 1301"/>
              <a:gd name="T14" fmla="*/ 2147483647 w 4902"/>
              <a:gd name="T15" fmla="*/ 2147483647 h 1301"/>
              <a:gd name="T16" fmla="*/ 2147483647 w 4902"/>
              <a:gd name="T17" fmla="*/ 2147483647 h 1301"/>
              <a:gd name="T18" fmla="*/ 2147483647 w 4902"/>
              <a:gd name="T19" fmla="*/ 2147483647 h 1301"/>
              <a:gd name="T20" fmla="*/ 2147483647 w 4902"/>
              <a:gd name="T21" fmla="*/ 2147483647 h 1301"/>
              <a:gd name="T22" fmla="*/ 2147483647 w 4902"/>
              <a:gd name="T23" fmla="*/ 2147483647 h 1301"/>
              <a:gd name="T24" fmla="*/ 2147483647 w 4902"/>
              <a:gd name="T25" fmla="*/ 2147483647 h 1301"/>
              <a:gd name="T26" fmla="*/ 2147483647 w 4902"/>
              <a:gd name="T27" fmla="*/ 2147483647 h 1301"/>
              <a:gd name="T28" fmla="*/ 2147483647 w 4902"/>
              <a:gd name="T29" fmla="*/ 2147483647 h 1301"/>
              <a:gd name="T30" fmla="*/ 2147483647 w 4902"/>
              <a:gd name="T31" fmla="*/ 2147483647 h 1301"/>
              <a:gd name="T32" fmla="*/ 2147483647 w 4902"/>
              <a:gd name="T33" fmla="*/ 2147483647 h 1301"/>
              <a:gd name="T34" fmla="*/ 2147483647 w 4902"/>
              <a:gd name="T35" fmla="*/ 2147483647 h 1301"/>
              <a:gd name="T36" fmla="*/ 2147483647 w 4902"/>
              <a:gd name="T37" fmla="*/ 2147483647 h 1301"/>
              <a:gd name="T38" fmla="*/ 2147483647 w 4902"/>
              <a:gd name="T39" fmla="*/ 2147483647 h 1301"/>
              <a:gd name="T40" fmla="*/ 2147483647 w 4902"/>
              <a:gd name="T41" fmla="*/ 2147483647 h 1301"/>
              <a:gd name="T42" fmla="*/ 2147483647 w 4902"/>
              <a:gd name="T43" fmla="*/ 2147483647 h 1301"/>
              <a:gd name="T44" fmla="*/ 2147483647 w 4902"/>
              <a:gd name="T45" fmla="*/ 2147483647 h 1301"/>
              <a:gd name="T46" fmla="*/ 2147483647 w 4902"/>
              <a:gd name="T47" fmla="*/ 2147483647 h 1301"/>
              <a:gd name="T48" fmla="*/ 2147483647 w 4902"/>
              <a:gd name="T49" fmla="*/ 2147483647 h 1301"/>
              <a:gd name="T50" fmla="*/ 2147483647 w 4902"/>
              <a:gd name="T51" fmla="*/ 2147483647 h 1301"/>
              <a:gd name="T52" fmla="*/ 2147483647 w 4902"/>
              <a:gd name="T53" fmla="*/ 2147483647 h 1301"/>
              <a:gd name="T54" fmla="*/ 0 w 4902"/>
              <a:gd name="T55" fmla="*/ 2147483647 h 1301"/>
              <a:gd name="T56" fmla="*/ 2147483647 w 4902"/>
              <a:gd name="T57" fmla="*/ 2147483647 h 1301"/>
              <a:gd name="T58" fmla="*/ 2147483647 w 4902"/>
              <a:gd name="T59" fmla="*/ 2147483647 h 1301"/>
              <a:gd name="T60" fmla="*/ 2147483647 w 4902"/>
              <a:gd name="T61" fmla="*/ 2147483647 h 1301"/>
              <a:gd name="T62" fmla="*/ 2147483647 w 4902"/>
              <a:gd name="T63" fmla="*/ 2147483647 h 1301"/>
              <a:gd name="T64" fmla="*/ 2147483647 w 4902"/>
              <a:gd name="T65" fmla="*/ 2147483647 h 1301"/>
              <a:gd name="T66" fmla="*/ 2147483647 w 4902"/>
              <a:gd name="T67" fmla="*/ 2147483647 h 1301"/>
              <a:gd name="T68" fmla="*/ 2147483647 w 4902"/>
              <a:gd name="T69" fmla="*/ 2147483647 h 1301"/>
              <a:gd name="T70" fmla="*/ 2147483647 w 4902"/>
              <a:gd name="T71" fmla="*/ 2147483647 h 1301"/>
              <a:gd name="T72" fmla="*/ 2147483647 w 4902"/>
              <a:gd name="T73" fmla="*/ 2147483647 h 1301"/>
              <a:gd name="T74" fmla="*/ 2147483647 w 4902"/>
              <a:gd name="T75" fmla="*/ 2147483647 h 1301"/>
              <a:gd name="T76" fmla="*/ 2147483647 w 4902"/>
              <a:gd name="T77" fmla="*/ 2147483647 h 1301"/>
              <a:gd name="T78" fmla="*/ 2147483647 w 4902"/>
              <a:gd name="T79" fmla="*/ 2147483647 h 1301"/>
              <a:gd name="T80" fmla="*/ 2147483647 w 4902"/>
              <a:gd name="T81" fmla="*/ 2147483647 h 1301"/>
              <a:gd name="T82" fmla="*/ 2147483647 w 4902"/>
              <a:gd name="T83" fmla="*/ 2147483647 h 1301"/>
              <a:gd name="T84" fmla="*/ 2147483647 w 4902"/>
              <a:gd name="T85" fmla="*/ 2147483647 h 1301"/>
              <a:gd name="T86" fmla="*/ 2147483647 w 4902"/>
              <a:gd name="T87" fmla="*/ 2147483647 h 1301"/>
              <a:gd name="T88" fmla="*/ 2147483647 w 4902"/>
              <a:gd name="T89" fmla="*/ 2147483647 h 1301"/>
              <a:gd name="T90" fmla="*/ 2147483647 w 4902"/>
              <a:gd name="T91" fmla="*/ 2147483647 h 1301"/>
              <a:gd name="T92" fmla="*/ 2147483647 w 4902"/>
              <a:gd name="T93" fmla="*/ 2147483647 h 1301"/>
              <a:gd name="T94" fmla="*/ 2147483647 w 4902"/>
              <a:gd name="T95" fmla="*/ 2147483647 h 1301"/>
              <a:gd name="T96" fmla="*/ 2147483647 w 4902"/>
              <a:gd name="T97" fmla="*/ 2147483647 h 1301"/>
              <a:gd name="T98" fmla="*/ 2147483647 w 4902"/>
              <a:gd name="T99" fmla="*/ 0 h 130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4902"/>
              <a:gd name="T151" fmla="*/ 0 h 1301"/>
              <a:gd name="T152" fmla="*/ 4902 w 4902"/>
              <a:gd name="T153" fmla="*/ 1301 h 130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4902" h="1301">
                <a:moveTo>
                  <a:pt x="4253" y="0"/>
                </a:moveTo>
                <a:lnTo>
                  <a:pt x="4333" y="3"/>
                </a:lnTo>
                <a:lnTo>
                  <a:pt x="4415" y="13"/>
                </a:lnTo>
                <a:lnTo>
                  <a:pt x="4495" y="29"/>
                </a:lnTo>
                <a:lnTo>
                  <a:pt x="4577" y="55"/>
                </a:lnTo>
                <a:lnTo>
                  <a:pt x="4658" y="87"/>
                </a:lnTo>
                <a:lnTo>
                  <a:pt x="4740" y="129"/>
                </a:lnTo>
                <a:lnTo>
                  <a:pt x="4822" y="178"/>
                </a:lnTo>
                <a:lnTo>
                  <a:pt x="4902" y="238"/>
                </a:lnTo>
                <a:lnTo>
                  <a:pt x="4895" y="246"/>
                </a:lnTo>
                <a:lnTo>
                  <a:pt x="4814" y="188"/>
                </a:lnTo>
                <a:lnTo>
                  <a:pt x="4734" y="139"/>
                </a:lnTo>
                <a:lnTo>
                  <a:pt x="4654" y="98"/>
                </a:lnTo>
                <a:lnTo>
                  <a:pt x="4572" y="66"/>
                </a:lnTo>
                <a:lnTo>
                  <a:pt x="4492" y="41"/>
                </a:lnTo>
                <a:lnTo>
                  <a:pt x="4412" y="25"/>
                </a:lnTo>
                <a:lnTo>
                  <a:pt x="4333" y="14"/>
                </a:lnTo>
                <a:lnTo>
                  <a:pt x="4253" y="11"/>
                </a:lnTo>
                <a:lnTo>
                  <a:pt x="4152" y="16"/>
                </a:lnTo>
                <a:lnTo>
                  <a:pt x="4052" y="31"/>
                </a:lnTo>
                <a:lnTo>
                  <a:pt x="3954" y="55"/>
                </a:lnTo>
                <a:lnTo>
                  <a:pt x="3857" y="84"/>
                </a:lnTo>
                <a:lnTo>
                  <a:pt x="3762" y="121"/>
                </a:lnTo>
                <a:lnTo>
                  <a:pt x="3670" y="165"/>
                </a:lnTo>
                <a:lnTo>
                  <a:pt x="3580" y="214"/>
                </a:lnTo>
                <a:lnTo>
                  <a:pt x="3493" y="266"/>
                </a:lnTo>
                <a:lnTo>
                  <a:pt x="3409" y="321"/>
                </a:lnTo>
                <a:lnTo>
                  <a:pt x="3328" y="377"/>
                </a:lnTo>
                <a:lnTo>
                  <a:pt x="3251" y="437"/>
                </a:lnTo>
                <a:lnTo>
                  <a:pt x="3177" y="495"/>
                </a:lnTo>
                <a:lnTo>
                  <a:pt x="3109" y="553"/>
                </a:lnTo>
                <a:lnTo>
                  <a:pt x="3043" y="609"/>
                </a:lnTo>
                <a:lnTo>
                  <a:pt x="2982" y="664"/>
                </a:lnTo>
                <a:lnTo>
                  <a:pt x="2926" y="715"/>
                </a:lnTo>
                <a:lnTo>
                  <a:pt x="2875" y="761"/>
                </a:lnTo>
                <a:lnTo>
                  <a:pt x="2820" y="812"/>
                </a:lnTo>
                <a:lnTo>
                  <a:pt x="2761" y="865"/>
                </a:lnTo>
                <a:lnTo>
                  <a:pt x="2700" y="920"/>
                </a:lnTo>
                <a:lnTo>
                  <a:pt x="2635" y="977"/>
                </a:lnTo>
                <a:lnTo>
                  <a:pt x="2568" y="1032"/>
                </a:lnTo>
                <a:lnTo>
                  <a:pt x="2498" y="1085"/>
                </a:lnTo>
                <a:lnTo>
                  <a:pt x="2426" y="1134"/>
                </a:lnTo>
                <a:lnTo>
                  <a:pt x="2354" y="1181"/>
                </a:lnTo>
                <a:lnTo>
                  <a:pt x="2279" y="1221"/>
                </a:lnTo>
                <a:lnTo>
                  <a:pt x="2204" y="1255"/>
                </a:lnTo>
                <a:lnTo>
                  <a:pt x="2128" y="1280"/>
                </a:lnTo>
                <a:lnTo>
                  <a:pt x="2051" y="1297"/>
                </a:lnTo>
                <a:lnTo>
                  <a:pt x="1973" y="1301"/>
                </a:lnTo>
                <a:lnTo>
                  <a:pt x="1923" y="1300"/>
                </a:lnTo>
                <a:lnTo>
                  <a:pt x="1872" y="1291"/>
                </a:lnTo>
                <a:lnTo>
                  <a:pt x="1822" y="1277"/>
                </a:lnTo>
                <a:lnTo>
                  <a:pt x="1773" y="1258"/>
                </a:lnTo>
                <a:lnTo>
                  <a:pt x="1724" y="1231"/>
                </a:lnTo>
                <a:lnTo>
                  <a:pt x="1675" y="1198"/>
                </a:lnTo>
                <a:lnTo>
                  <a:pt x="1626" y="1158"/>
                </a:lnTo>
                <a:lnTo>
                  <a:pt x="1578" y="1111"/>
                </a:lnTo>
                <a:lnTo>
                  <a:pt x="1532" y="1056"/>
                </a:lnTo>
                <a:lnTo>
                  <a:pt x="1486" y="993"/>
                </a:lnTo>
                <a:lnTo>
                  <a:pt x="1441" y="922"/>
                </a:lnTo>
                <a:lnTo>
                  <a:pt x="1397" y="841"/>
                </a:lnTo>
                <a:lnTo>
                  <a:pt x="1346" y="746"/>
                </a:lnTo>
                <a:lnTo>
                  <a:pt x="1294" y="661"/>
                </a:lnTo>
                <a:lnTo>
                  <a:pt x="1242" y="586"/>
                </a:lnTo>
                <a:lnTo>
                  <a:pt x="1189" y="519"/>
                </a:lnTo>
                <a:lnTo>
                  <a:pt x="1137" y="461"/>
                </a:lnTo>
                <a:lnTo>
                  <a:pt x="1083" y="409"/>
                </a:lnTo>
                <a:lnTo>
                  <a:pt x="1030" y="365"/>
                </a:lnTo>
                <a:lnTo>
                  <a:pt x="976" y="331"/>
                </a:lnTo>
                <a:lnTo>
                  <a:pt x="923" y="301"/>
                </a:lnTo>
                <a:lnTo>
                  <a:pt x="869" y="281"/>
                </a:lnTo>
                <a:lnTo>
                  <a:pt x="816" y="266"/>
                </a:lnTo>
                <a:lnTo>
                  <a:pt x="762" y="257"/>
                </a:lnTo>
                <a:lnTo>
                  <a:pt x="709" y="254"/>
                </a:lnTo>
                <a:lnTo>
                  <a:pt x="633" y="260"/>
                </a:lnTo>
                <a:lnTo>
                  <a:pt x="559" y="275"/>
                </a:lnTo>
                <a:lnTo>
                  <a:pt x="486" y="301"/>
                </a:lnTo>
                <a:lnTo>
                  <a:pt x="413" y="336"/>
                </a:lnTo>
                <a:lnTo>
                  <a:pt x="342" y="379"/>
                </a:lnTo>
                <a:lnTo>
                  <a:pt x="272" y="428"/>
                </a:lnTo>
                <a:lnTo>
                  <a:pt x="202" y="484"/>
                </a:lnTo>
                <a:lnTo>
                  <a:pt x="137" y="547"/>
                </a:lnTo>
                <a:lnTo>
                  <a:pt x="71" y="612"/>
                </a:lnTo>
                <a:lnTo>
                  <a:pt x="9" y="684"/>
                </a:lnTo>
                <a:lnTo>
                  <a:pt x="0" y="676"/>
                </a:lnTo>
                <a:lnTo>
                  <a:pt x="56" y="611"/>
                </a:lnTo>
                <a:lnTo>
                  <a:pt x="116" y="550"/>
                </a:lnTo>
                <a:lnTo>
                  <a:pt x="177" y="492"/>
                </a:lnTo>
                <a:lnTo>
                  <a:pt x="239" y="438"/>
                </a:lnTo>
                <a:lnTo>
                  <a:pt x="303" y="391"/>
                </a:lnTo>
                <a:lnTo>
                  <a:pt x="367" y="348"/>
                </a:lnTo>
                <a:lnTo>
                  <a:pt x="434" y="312"/>
                </a:lnTo>
                <a:lnTo>
                  <a:pt x="501" y="282"/>
                </a:lnTo>
                <a:lnTo>
                  <a:pt x="569" y="260"/>
                </a:lnTo>
                <a:lnTo>
                  <a:pt x="639" y="246"/>
                </a:lnTo>
                <a:lnTo>
                  <a:pt x="709" y="242"/>
                </a:lnTo>
                <a:lnTo>
                  <a:pt x="764" y="245"/>
                </a:lnTo>
                <a:lnTo>
                  <a:pt x="819" y="254"/>
                </a:lnTo>
                <a:lnTo>
                  <a:pt x="872" y="269"/>
                </a:lnTo>
                <a:lnTo>
                  <a:pt x="927" y="291"/>
                </a:lnTo>
                <a:lnTo>
                  <a:pt x="982" y="321"/>
                </a:lnTo>
                <a:lnTo>
                  <a:pt x="1037" y="357"/>
                </a:lnTo>
                <a:lnTo>
                  <a:pt x="1091" y="400"/>
                </a:lnTo>
                <a:lnTo>
                  <a:pt x="1146" y="452"/>
                </a:lnTo>
                <a:lnTo>
                  <a:pt x="1199" y="511"/>
                </a:lnTo>
                <a:lnTo>
                  <a:pt x="1251" y="578"/>
                </a:lnTo>
                <a:lnTo>
                  <a:pt x="1305" y="655"/>
                </a:lnTo>
                <a:lnTo>
                  <a:pt x="1357" y="740"/>
                </a:lnTo>
                <a:lnTo>
                  <a:pt x="1407" y="835"/>
                </a:lnTo>
                <a:lnTo>
                  <a:pt x="1452" y="914"/>
                </a:lnTo>
                <a:lnTo>
                  <a:pt x="1496" y="986"/>
                </a:lnTo>
                <a:lnTo>
                  <a:pt x="1541" y="1048"/>
                </a:lnTo>
                <a:lnTo>
                  <a:pt x="1587" y="1103"/>
                </a:lnTo>
                <a:lnTo>
                  <a:pt x="1634" y="1149"/>
                </a:lnTo>
                <a:lnTo>
                  <a:pt x="1682" y="1188"/>
                </a:lnTo>
                <a:lnTo>
                  <a:pt x="1730" y="1221"/>
                </a:lnTo>
                <a:lnTo>
                  <a:pt x="1777" y="1246"/>
                </a:lnTo>
                <a:lnTo>
                  <a:pt x="1826" y="1265"/>
                </a:lnTo>
                <a:lnTo>
                  <a:pt x="1875" y="1279"/>
                </a:lnTo>
                <a:lnTo>
                  <a:pt x="1924" y="1288"/>
                </a:lnTo>
                <a:lnTo>
                  <a:pt x="1973" y="1289"/>
                </a:lnTo>
                <a:lnTo>
                  <a:pt x="2049" y="1285"/>
                </a:lnTo>
                <a:lnTo>
                  <a:pt x="2125" y="1268"/>
                </a:lnTo>
                <a:lnTo>
                  <a:pt x="2199" y="1243"/>
                </a:lnTo>
                <a:lnTo>
                  <a:pt x="2273" y="1210"/>
                </a:lnTo>
                <a:lnTo>
                  <a:pt x="2348" y="1170"/>
                </a:lnTo>
                <a:lnTo>
                  <a:pt x="2421" y="1125"/>
                </a:lnTo>
                <a:lnTo>
                  <a:pt x="2490" y="1075"/>
                </a:lnTo>
                <a:lnTo>
                  <a:pt x="2560" y="1023"/>
                </a:lnTo>
                <a:lnTo>
                  <a:pt x="2627" y="968"/>
                </a:lnTo>
                <a:lnTo>
                  <a:pt x="2691" y="911"/>
                </a:lnTo>
                <a:lnTo>
                  <a:pt x="2753" y="856"/>
                </a:lnTo>
                <a:lnTo>
                  <a:pt x="2811" y="803"/>
                </a:lnTo>
                <a:lnTo>
                  <a:pt x="2868" y="752"/>
                </a:lnTo>
                <a:lnTo>
                  <a:pt x="2918" y="706"/>
                </a:lnTo>
                <a:lnTo>
                  <a:pt x="2975" y="655"/>
                </a:lnTo>
                <a:lnTo>
                  <a:pt x="3034" y="600"/>
                </a:lnTo>
                <a:lnTo>
                  <a:pt x="3100" y="544"/>
                </a:lnTo>
                <a:lnTo>
                  <a:pt x="3169" y="486"/>
                </a:lnTo>
                <a:lnTo>
                  <a:pt x="3244" y="426"/>
                </a:lnTo>
                <a:lnTo>
                  <a:pt x="3321" y="368"/>
                </a:lnTo>
                <a:lnTo>
                  <a:pt x="3403" y="310"/>
                </a:lnTo>
                <a:lnTo>
                  <a:pt x="3486" y="255"/>
                </a:lnTo>
                <a:lnTo>
                  <a:pt x="3574" y="203"/>
                </a:lnTo>
                <a:lnTo>
                  <a:pt x="3664" y="154"/>
                </a:lnTo>
                <a:lnTo>
                  <a:pt x="3758" y="111"/>
                </a:lnTo>
                <a:lnTo>
                  <a:pt x="3853" y="74"/>
                </a:lnTo>
                <a:lnTo>
                  <a:pt x="3951" y="43"/>
                </a:lnTo>
                <a:lnTo>
                  <a:pt x="4049" y="19"/>
                </a:lnTo>
                <a:lnTo>
                  <a:pt x="4150" y="4"/>
                </a:lnTo>
                <a:lnTo>
                  <a:pt x="4253" y="0"/>
                </a:lnTo>
                <a:close/>
              </a:path>
            </a:pathLst>
          </a:custGeom>
          <a:solidFill>
            <a:sysClr val="windowText" lastClr="000000">
              <a:lumMod val="50000"/>
              <a:lumOff val="50000"/>
            </a:sysClr>
          </a:solidFill>
          <a:ln>
            <a:noFill/>
          </a:ln>
          <a:extLst/>
        </p:spPr>
        <p:txBody>
          <a:bodyPr lIns="98201" tIns="49100" rIns="98201" bIns="49100"/>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ea typeface="黑体" pitchFamily="49" charset="-122"/>
            </a:endParaRPr>
          </a:p>
        </p:txBody>
      </p:sp>
      <p:sp>
        <p:nvSpPr>
          <p:cNvPr id="46" name="淘宝网Chenying0907出品 13"/>
          <p:cNvSpPr>
            <a:spLocks noChangeArrowheads="1"/>
          </p:cNvSpPr>
          <p:nvPr/>
        </p:nvSpPr>
        <p:spPr bwMode="auto">
          <a:xfrm>
            <a:off x="5548089" y="3595949"/>
            <a:ext cx="1362135" cy="345259"/>
          </a:xfrm>
          <a:custGeom>
            <a:avLst/>
            <a:gdLst>
              <a:gd name="T0" fmla="*/ 2147483647 w 962"/>
              <a:gd name="T1" fmla="*/ 0 h 183"/>
              <a:gd name="T2" fmla="*/ 2147483647 w 962"/>
              <a:gd name="T3" fmla="*/ 2147483647 h 183"/>
              <a:gd name="T4" fmla="*/ 2147483647 w 962"/>
              <a:gd name="T5" fmla="*/ 2147483647 h 183"/>
              <a:gd name="T6" fmla="*/ 2147483647 w 962"/>
              <a:gd name="T7" fmla="*/ 2147483647 h 183"/>
              <a:gd name="T8" fmla="*/ 2147483647 w 962"/>
              <a:gd name="T9" fmla="*/ 2147483647 h 183"/>
              <a:gd name="T10" fmla="*/ 2147483647 w 962"/>
              <a:gd name="T11" fmla="*/ 2147483647 h 183"/>
              <a:gd name="T12" fmla="*/ 2147483647 w 962"/>
              <a:gd name="T13" fmla="*/ 2147483647 h 183"/>
              <a:gd name="T14" fmla="*/ 2147483647 w 962"/>
              <a:gd name="T15" fmla="*/ 2147483647 h 183"/>
              <a:gd name="T16" fmla="*/ 2147483647 w 962"/>
              <a:gd name="T17" fmla="*/ 2147483647 h 183"/>
              <a:gd name="T18" fmla="*/ 2147483647 w 962"/>
              <a:gd name="T19" fmla="*/ 2147483647 h 183"/>
              <a:gd name="T20" fmla="*/ 2147483647 w 962"/>
              <a:gd name="T21" fmla="*/ 2147483647 h 183"/>
              <a:gd name="T22" fmla="*/ 2147483647 w 962"/>
              <a:gd name="T23" fmla="*/ 2147483647 h 183"/>
              <a:gd name="T24" fmla="*/ 2147483647 w 962"/>
              <a:gd name="T25" fmla="*/ 2147483647 h 183"/>
              <a:gd name="T26" fmla="*/ 2147483647 w 962"/>
              <a:gd name="T27" fmla="*/ 2147483647 h 183"/>
              <a:gd name="T28" fmla="*/ 2147483647 w 962"/>
              <a:gd name="T29" fmla="*/ 2147483647 h 183"/>
              <a:gd name="T30" fmla="*/ 2147483647 w 962"/>
              <a:gd name="T31" fmla="*/ 2147483647 h 183"/>
              <a:gd name="T32" fmla="*/ 2147483647 w 962"/>
              <a:gd name="T33" fmla="*/ 2147483647 h 183"/>
              <a:gd name="T34" fmla="*/ 2147483647 w 962"/>
              <a:gd name="T35" fmla="*/ 2147483647 h 183"/>
              <a:gd name="T36" fmla="*/ 2147483647 w 962"/>
              <a:gd name="T37" fmla="*/ 2147483647 h 183"/>
              <a:gd name="T38" fmla="*/ 2147483647 w 962"/>
              <a:gd name="T39" fmla="*/ 2147483647 h 183"/>
              <a:gd name="T40" fmla="*/ 2147483647 w 962"/>
              <a:gd name="T41" fmla="*/ 2147483647 h 183"/>
              <a:gd name="T42" fmla="*/ 2147483647 w 962"/>
              <a:gd name="T43" fmla="*/ 2147483647 h 183"/>
              <a:gd name="T44" fmla="*/ 2147483647 w 962"/>
              <a:gd name="T45" fmla="*/ 2147483647 h 183"/>
              <a:gd name="T46" fmla="*/ 2147483647 w 962"/>
              <a:gd name="T47" fmla="*/ 2147483647 h 183"/>
              <a:gd name="T48" fmla="*/ 0 w 962"/>
              <a:gd name="T49" fmla="*/ 2147483647 h 183"/>
              <a:gd name="T50" fmla="*/ 2147483647 w 962"/>
              <a:gd name="T51" fmla="*/ 2147483647 h 183"/>
              <a:gd name="T52" fmla="*/ 2147483647 w 962"/>
              <a:gd name="T53" fmla="*/ 2147483647 h 183"/>
              <a:gd name="T54" fmla="*/ 2147483647 w 962"/>
              <a:gd name="T55" fmla="*/ 2147483647 h 183"/>
              <a:gd name="T56" fmla="*/ 2147483647 w 962"/>
              <a:gd name="T57" fmla="*/ 2147483647 h 183"/>
              <a:gd name="T58" fmla="*/ 2147483647 w 962"/>
              <a:gd name="T59" fmla="*/ 2147483647 h 183"/>
              <a:gd name="T60" fmla="*/ 2147483647 w 962"/>
              <a:gd name="T61" fmla="*/ 2147483647 h 183"/>
              <a:gd name="T62" fmla="*/ 2147483647 w 962"/>
              <a:gd name="T63" fmla="*/ 0 h 18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962"/>
              <a:gd name="T97" fmla="*/ 0 h 183"/>
              <a:gd name="T98" fmla="*/ 962 w 962"/>
              <a:gd name="T99" fmla="*/ 183 h 18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962" h="183">
                <a:moveTo>
                  <a:pt x="461" y="0"/>
                </a:moveTo>
                <a:lnTo>
                  <a:pt x="531" y="3"/>
                </a:lnTo>
                <a:lnTo>
                  <a:pt x="601" y="12"/>
                </a:lnTo>
                <a:lnTo>
                  <a:pt x="672" y="28"/>
                </a:lnTo>
                <a:lnTo>
                  <a:pt x="745" y="52"/>
                </a:lnTo>
                <a:lnTo>
                  <a:pt x="818" y="83"/>
                </a:lnTo>
                <a:lnTo>
                  <a:pt x="889" y="124"/>
                </a:lnTo>
                <a:lnTo>
                  <a:pt x="962" y="173"/>
                </a:lnTo>
                <a:lnTo>
                  <a:pt x="954" y="183"/>
                </a:lnTo>
                <a:lnTo>
                  <a:pt x="883" y="134"/>
                </a:lnTo>
                <a:lnTo>
                  <a:pt x="812" y="95"/>
                </a:lnTo>
                <a:lnTo>
                  <a:pt x="740" y="64"/>
                </a:lnTo>
                <a:lnTo>
                  <a:pt x="669" y="40"/>
                </a:lnTo>
                <a:lnTo>
                  <a:pt x="599" y="24"/>
                </a:lnTo>
                <a:lnTo>
                  <a:pt x="529" y="15"/>
                </a:lnTo>
                <a:lnTo>
                  <a:pt x="461" y="12"/>
                </a:lnTo>
                <a:lnTo>
                  <a:pt x="387" y="15"/>
                </a:lnTo>
                <a:lnTo>
                  <a:pt x="314" y="25"/>
                </a:lnTo>
                <a:lnTo>
                  <a:pt x="246" y="42"/>
                </a:lnTo>
                <a:lnTo>
                  <a:pt x="180" y="64"/>
                </a:lnTo>
                <a:lnTo>
                  <a:pt x="118" y="91"/>
                </a:lnTo>
                <a:lnTo>
                  <a:pt x="60" y="121"/>
                </a:lnTo>
                <a:lnTo>
                  <a:pt x="8" y="155"/>
                </a:lnTo>
                <a:lnTo>
                  <a:pt x="0" y="144"/>
                </a:lnTo>
                <a:lnTo>
                  <a:pt x="54" y="110"/>
                </a:lnTo>
                <a:lnTo>
                  <a:pt x="112" y="79"/>
                </a:lnTo>
                <a:lnTo>
                  <a:pt x="176" y="52"/>
                </a:lnTo>
                <a:lnTo>
                  <a:pt x="243" y="30"/>
                </a:lnTo>
                <a:lnTo>
                  <a:pt x="312" y="14"/>
                </a:lnTo>
                <a:lnTo>
                  <a:pt x="385" y="3"/>
                </a:lnTo>
                <a:lnTo>
                  <a:pt x="461" y="0"/>
                </a:lnTo>
                <a:close/>
              </a:path>
            </a:pathLst>
          </a:custGeom>
          <a:solidFill>
            <a:sysClr val="windowText" lastClr="000000">
              <a:lumMod val="50000"/>
              <a:lumOff val="50000"/>
            </a:sysClr>
          </a:solidFill>
          <a:ln>
            <a:noFill/>
          </a:ln>
          <a:extLst/>
        </p:spPr>
        <p:txBody>
          <a:bodyPr lIns="98201" tIns="49100" rIns="98201" bIns="49100"/>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ea typeface="黑体" pitchFamily="49" charset="-122"/>
            </a:endParaRPr>
          </a:p>
        </p:txBody>
      </p:sp>
      <p:grpSp>
        <p:nvGrpSpPr>
          <p:cNvPr id="47" name="Group 19"/>
          <p:cNvGrpSpPr>
            <a:grpSpLocks/>
          </p:cNvGrpSpPr>
          <p:nvPr/>
        </p:nvGrpSpPr>
        <p:grpSpPr bwMode="auto">
          <a:xfrm>
            <a:off x="580689" y="3418940"/>
            <a:ext cx="1518385" cy="1019995"/>
            <a:chOff x="20949" y="-1859"/>
            <a:chExt cx="1499240" cy="1019648"/>
          </a:xfrm>
        </p:grpSpPr>
        <p:sp>
          <p:nvSpPr>
            <p:cNvPr id="48" name="淘宝网Chenying0907出品 26"/>
            <p:cNvSpPr>
              <a:spLocks noChangeArrowheads="1"/>
            </p:cNvSpPr>
            <p:nvPr/>
          </p:nvSpPr>
          <p:spPr bwMode="auto">
            <a:xfrm>
              <a:off x="20949" y="272081"/>
              <a:ext cx="1499240" cy="745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lnSpc>
                  <a:spcPct val="114000"/>
                </a:lnSpc>
                <a:buFont typeface="Arial" pitchFamily="34" charset="0"/>
                <a:buNone/>
                <a:defRPr/>
              </a:pPr>
              <a:r>
                <a:rPr lang="zh-CN" altLang="en-US" sz="800" dirty="0">
                  <a:solidFill>
                    <a:prstClr val="black">
                      <a:lumMod val="75000"/>
                      <a:lumOff val="25000"/>
                    </a:prstClr>
                  </a:solidFill>
                  <a:latin typeface="方正正纤黑简体" panose="02000000000000000000" pitchFamily="2" charset="-122"/>
                  <a:ea typeface="方正正纤黑简体" panose="02000000000000000000" pitchFamily="2" charset="-122"/>
                  <a:sym typeface="Lato Light" charset="0"/>
                </a:rPr>
                <a:t>此处添加详细文本描述，建议与标题相关并符合整体语言风格，语言描述尽量简洁生动。</a:t>
              </a:r>
              <a:endParaRPr lang="en-US" altLang="zh-CN" sz="800" dirty="0">
                <a:solidFill>
                  <a:prstClr val="black">
                    <a:lumMod val="75000"/>
                    <a:lumOff val="25000"/>
                  </a:prstClr>
                </a:solidFill>
                <a:latin typeface="方正正纤黑简体" panose="02000000000000000000" pitchFamily="2" charset="-122"/>
                <a:ea typeface="方正正纤黑简体" panose="02000000000000000000" pitchFamily="2" charset="-122"/>
                <a:sym typeface="Lato Light" charset="0"/>
              </a:endParaRPr>
            </a:p>
          </p:txBody>
        </p:sp>
        <p:sp>
          <p:nvSpPr>
            <p:cNvPr id="49" name="淘宝网Chenying0907出品 27"/>
            <p:cNvSpPr>
              <a:spLocks noChangeArrowheads="1"/>
            </p:cNvSpPr>
            <p:nvPr/>
          </p:nvSpPr>
          <p:spPr bwMode="auto">
            <a:xfrm>
              <a:off x="68430" y="-1859"/>
              <a:ext cx="1362379" cy="173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lnSpc>
                  <a:spcPct val="80000"/>
                </a:lnSpc>
                <a:buFont typeface="Arial" pitchFamily="34" charset="0"/>
                <a:buNone/>
                <a:defRPr/>
              </a:pPr>
              <a:r>
                <a:rPr lang="zh-CN" altLang="en-US" sz="1600" b="1" dirty="0">
                  <a:solidFill>
                    <a:srgbClr val="FFB850"/>
                  </a:solidFill>
                  <a:latin typeface="方正正纤黑简体" panose="02000000000000000000" pitchFamily="2" charset="-122"/>
                  <a:ea typeface="方正正纤黑简体" panose="02000000000000000000" pitchFamily="2" charset="-122"/>
                  <a:sym typeface="Bebas Neue" charset="0"/>
                </a:rPr>
                <a:t>本地市场</a:t>
              </a:r>
            </a:p>
          </p:txBody>
        </p:sp>
      </p:grpSp>
      <p:sp>
        <p:nvSpPr>
          <p:cNvPr id="50" name="淘宝网Chenying0907出品 13"/>
          <p:cNvSpPr>
            <a:spLocks noChangeArrowheads="1"/>
          </p:cNvSpPr>
          <p:nvPr/>
        </p:nvSpPr>
        <p:spPr bwMode="auto">
          <a:xfrm rot="5910658">
            <a:off x="6143472" y="2515440"/>
            <a:ext cx="1030737" cy="351559"/>
          </a:xfrm>
          <a:custGeom>
            <a:avLst/>
            <a:gdLst>
              <a:gd name="T0" fmla="*/ 2147483647 w 962"/>
              <a:gd name="T1" fmla="*/ 0 h 183"/>
              <a:gd name="T2" fmla="*/ 2147483647 w 962"/>
              <a:gd name="T3" fmla="*/ 2147483647 h 183"/>
              <a:gd name="T4" fmla="*/ 2147483647 w 962"/>
              <a:gd name="T5" fmla="*/ 2147483647 h 183"/>
              <a:gd name="T6" fmla="*/ 2147483647 w 962"/>
              <a:gd name="T7" fmla="*/ 2147483647 h 183"/>
              <a:gd name="T8" fmla="*/ 2147483647 w 962"/>
              <a:gd name="T9" fmla="*/ 2147483647 h 183"/>
              <a:gd name="T10" fmla="*/ 2147483647 w 962"/>
              <a:gd name="T11" fmla="*/ 2147483647 h 183"/>
              <a:gd name="T12" fmla="*/ 2147483647 w 962"/>
              <a:gd name="T13" fmla="*/ 2147483647 h 183"/>
              <a:gd name="T14" fmla="*/ 2147483647 w 962"/>
              <a:gd name="T15" fmla="*/ 2147483647 h 183"/>
              <a:gd name="T16" fmla="*/ 2147483647 w 962"/>
              <a:gd name="T17" fmla="*/ 2147483647 h 183"/>
              <a:gd name="T18" fmla="*/ 2147483647 w 962"/>
              <a:gd name="T19" fmla="*/ 2147483647 h 183"/>
              <a:gd name="T20" fmla="*/ 2147483647 w 962"/>
              <a:gd name="T21" fmla="*/ 2147483647 h 183"/>
              <a:gd name="T22" fmla="*/ 2147483647 w 962"/>
              <a:gd name="T23" fmla="*/ 2147483647 h 183"/>
              <a:gd name="T24" fmla="*/ 2147483647 w 962"/>
              <a:gd name="T25" fmla="*/ 2147483647 h 183"/>
              <a:gd name="T26" fmla="*/ 2147483647 w 962"/>
              <a:gd name="T27" fmla="*/ 2147483647 h 183"/>
              <a:gd name="T28" fmla="*/ 2147483647 w 962"/>
              <a:gd name="T29" fmla="*/ 2147483647 h 183"/>
              <a:gd name="T30" fmla="*/ 2147483647 w 962"/>
              <a:gd name="T31" fmla="*/ 2147483647 h 183"/>
              <a:gd name="T32" fmla="*/ 2147483647 w 962"/>
              <a:gd name="T33" fmla="*/ 2147483647 h 183"/>
              <a:gd name="T34" fmla="*/ 2147483647 w 962"/>
              <a:gd name="T35" fmla="*/ 2147483647 h 183"/>
              <a:gd name="T36" fmla="*/ 2147483647 w 962"/>
              <a:gd name="T37" fmla="*/ 2147483647 h 183"/>
              <a:gd name="T38" fmla="*/ 2147483647 w 962"/>
              <a:gd name="T39" fmla="*/ 2147483647 h 183"/>
              <a:gd name="T40" fmla="*/ 2147483647 w 962"/>
              <a:gd name="T41" fmla="*/ 2147483647 h 183"/>
              <a:gd name="T42" fmla="*/ 2147483647 w 962"/>
              <a:gd name="T43" fmla="*/ 2147483647 h 183"/>
              <a:gd name="T44" fmla="*/ 2147483647 w 962"/>
              <a:gd name="T45" fmla="*/ 2147483647 h 183"/>
              <a:gd name="T46" fmla="*/ 2147483647 w 962"/>
              <a:gd name="T47" fmla="*/ 2147483647 h 183"/>
              <a:gd name="T48" fmla="*/ 0 w 962"/>
              <a:gd name="T49" fmla="*/ 2147483647 h 183"/>
              <a:gd name="T50" fmla="*/ 2147483647 w 962"/>
              <a:gd name="T51" fmla="*/ 2147483647 h 183"/>
              <a:gd name="T52" fmla="*/ 2147483647 w 962"/>
              <a:gd name="T53" fmla="*/ 2147483647 h 183"/>
              <a:gd name="T54" fmla="*/ 2147483647 w 962"/>
              <a:gd name="T55" fmla="*/ 2147483647 h 183"/>
              <a:gd name="T56" fmla="*/ 2147483647 w 962"/>
              <a:gd name="T57" fmla="*/ 2147483647 h 183"/>
              <a:gd name="T58" fmla="*/ 2147483647 w 962"/>
              <a:gd name="T59" fmla="*/ 2147483647 h 183"/>
              <a:gd name="T60" fmla="*/ 2147483647 w 962"/>
              <a:gd name="T61" fmla="*/ 2147483647 h 183"/>
              <a:gd name="T62" fmla="*/ 2147483647 w 962"/>
              <a:gd name="T63" fmla="*/ 0 h 18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962"/>
              <a:gd name="T97" fmla="*/ 0 h 183"/>
              <a:gd name="T98" fmla="*/ 962 w 962"/>
              <a:gd name="T99" fmla="*/ 183 h 18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962" h="183">
                <a:moveTo>
                  <a:pt x="461" y="0"/>
                </a:moveTo>
                <a:lnTo>
                  <a:pt x="531" y="3"/>
                </a:lnTo>
                <a:lnTo>
                  <a:pt x="601" y="12"/>
                </a:lnTo>
                <a:lnTo>
                  <a:pt x="672" y="28"/>
                </a:lnTo>
                <a:lnTo>
                  <a:pt x="745" y="52"/>
                </a:lnTo>
                <a:lnTo>
                  <a:pt x="818" y="83"/>
                </a:lnTo>
                <a:lnTo>
                  <a:pt x="889" y="124"/>
                </a:lnTo>
                <a:lnTo>
                  <a:pt x="962" y="173"/>
                </a:lnTo>
                <a:lnTo>
                  <a:pt x="954" y="183"/>
                </a:lnTo>
                <a:lnTo>
                  <a:pt x="883" y="134"/>
                </a:lnTo>
                <a:lnTo>
                  <a:pt x="812" y="95"/>
                </a:lnTo>
                <a:lnTo>
                  <a:pt x="740" y="64"/>
                </a:lnTo>
                <a:lnTo>
                  <a:pt x="669" y="40"/>
                </a:lnTo>
                <a:lnTo>
                  <a:pt x="599" y="24"/>
                </a:lnTo>
                <a:lnTo>
                  <a:pt x="529" y="15"/>
                </a:lnTo>
                <a:lnTo>
                  <a:pt x="461" y="12"/>
                </a:lnTo>
                <a:lnTo>
                  <a:pt x="387" y="15"/>
                </a:lnTo>
                <a:lnTo>
                  <a:pt x="314" y="25"/>
                </a:lnTo>
                <a:lnTo>
                  <a:pt x="246" y="42"/>
                </a:lnTo>
                <a:lnTo>
                  <a:pt x="180" y="64"/>
                </a:lnTo>
                <a:lnTo>
                  <a:pt x="118" y="91"/>
                </a:lnTo>
                <a:lnTo>
                  <a:pt x="60" y="121"/>
                </a:lnTo>
                <a:lnTo>
                  <a:pt x="8" y="155"/>
                </a:lnTo>
                <a:lnTo>
                  <a:pt x="0" y="144"/>
                </a:lnTo>
                <a:lnTo>
                  <a:pt x="54" y="110"/>
                </a:lnTo>
                <a:lnTo>
                  <a:pt x="112" y="79"/>
                </a:lnTo>
                <a:lnTo>
                  <a:pt x="176" y="52"/>
                </a:lnTo>
                <a:lnTo>
                  <a:pt x="243" y="30"/>
                </a:lnTo>
                <a:lnTo>
                  <a:pt x="312" y="14"/>
                </a:lnTo>
                <a:lnTo>
                  <a:pt x="385" y="3"/>
                </a:lnTo>
                <a:lnTo>
                  <a:pt x="461" y="0"/>
                </a:lnTo>
                <a:close/>
              </a:path>
            </a:pathLst>
          </a:custGeom>
          <a:solidFill>
            <a:sysClr val="windowText" lastClr="000000">
              <a:lumMod val="50000"/>
              <a:lumOff val="50000"/>
            </a:sysClr>
          </a:solidFill>
          <a:ln>
            <a:noFill/>
          </a:ln>
          <a:extLst/>
        </p:spPr>
        <p:txBody>
          <a:bodyPr lIns="98201" tIns="49100" rIns="98201" bIns="49100"/>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ea typeface="黑体" pitchFamily="49" charset="-122"/>
            </a:endParaRPr>
          </a:p>
        </p:txBody>
      </p:sp>
      <p:grpSp>
        <p:nvGrpSpPr>
          <p:cNvPr id="51" name="Group 129"/>
          <p:cNvGrpSpPr>
            <a:grpSpLocks/>
          </p:cNvGrpSpPr>
          <p:nvPr/>
        </p:nvGrpSpPr>
        <p:grpSpPr bwMode="auto">
          <a:xfrm>
            <a:off x="4105747" y="2904403"/>
            <a:ext cx="1523179" cy="600464"/>
            <a:chOff x="-38107" y="-296977"/>
            <a:chExt cx="1503225" cy="600848"/>
          </a:xfrm>
        </p:grpSpPr>
        <p:sp>
          <p:nvSpPr>
            <p:cNvPr id="52" name="淘宝网Chenying0907出品 26"/>
            <p:cNvSpPr>
              <a:spLocks noChangeArrowheads="1"/>
            </p:cNvSpPr>
            <p:nvPr/>
          </p:nvSpPr>
          <p:spPr bwMode="auto">
            <a:xfrm>
              <a:off x="-38107" y="-30146"/>
              <a:ext cx="1503225" cy="3340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lnSpc>
                  <a:spcPct val="114000"/>
                </a:lnSpc>
                <a:buFont typeface="Arial" pitchFamily="34" charset="0"/>
                <a:buNone/>
                <a:defRPr/>
              </a:pPr>
              <a:r>
                <a:rPr lang="zh-CN" altLang="en-US" sz="800" dirty="0">
                  <a:solidFill>
                    <a:prstClr val="black">
                      <a:lumMod val="75000"/>
                      <a:lumOff val="25000"/>
                    </a:prstClr>
                  </a:solidFill>
                  <a:latin typeface="方正正纤黑简体" panose="02000000000000000000" pitchFamily="2" charset="-122"/>
                  <a:ea typeface="方正正纤黑简体" panose="02000000000000000000" pitchFamily="2" charset="-122"/>
                  <a:sym typeface="Lato Light" charset="0"/>
                </a:rPr>
                <a:t>此处添加详细文本描述，建议与标题相关并符合整体语言风格</a:t>
              </a:r>
            </a:p>
          </p:txBody>
        </p:sp>
        <p:sp>
          <p:nvSpPr>
            <p:cNvPr id="53" name="淘宝网Chenying0907出品 27"/>
            <p:cNvSpPr>
              <a:spLocks noChangeArrowheads="1"/>
            </p:cNvSpPr>
            <p:nvPr/>
          </p:nvSpPr>
          <p:spPr bwMode="auto">
            <a:xfrm>
              <a:off x="0" y="-296977"/>
              <a:ext cx="1362945" cy="170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lnSpc>
                  <a:spcPct val="80000"/>
                </a:lnSpc>
                <a:buFont typeface="Arial" pitchFamily="34" charset="0"/>
                <a:buNone/>
                <a:defRPr/>
              </a:pPr>
              <a:r>
                <a:rPr lang="zh-CN" altLang="en-US" sz="1600" b="1" dirty="0">
                  <a:solidFill>
                    <a:srgbClr val="01ACBE"/>
                  </a:solidFill>
                  <a:latin typeface="方正正纤黑简体" panose="02000000000000000000" pitchFamily="2" charset="-122"/>
                  <a:ea typeface="方正正纤黑简体" panose="02000000000000000000" pitchFamily="2" charset="-122"/>
                  <a:sym typeface="Bebas Neue" charset="0"/>
                </a:rPr>
                <a:t>周边市场</a:t>
              </a:r>
            </a:p>
          </p:txBody>
        </p:sp>
      </p:grpSp>
      <p:grpSp>
        <p:nvGrpSpPr>
          <p:cNvPr id="54" name="Group 132"/>
          <p:cNvGrpSpPr>
            <a:grpSpLocks/>
          </p:cNvGrpSpPr>
          <p:nvPr/>
        </p:nvGrpSpPr>
        <p:grpSpPr bwMode="auto">
          <a:xfrm>
            <a:off x="4925720" y="1722424"/>
            <a:ext cx="1381037" cy="885169"/>
            <a:chOff x="0" y="0"/>
            <a:chExt cx="1362945" cy="884317"/>
          </a:xfrm>
        </p:grpSpPr>
        <p:sp>
          <p:nvSpPr>
            <p:cNvPr id="55" name="淘宝网Chenying0907出品 26"/>
            <p:cNvSpPr>
              <a:spLocks noChangeArrowheads="1"/>
            </p:cNvSpPr>
            <p:nvPr/>
          </p:nvSpPr>
          <p:spPr bwMode="auto">
            <a:xfrm>
              <a:off x="30794" y="285101"/>
              <a:ext cx="1292365" cy="599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lnSpc>
                  <a:spcPct val="114000"/>
                </a:lnSpc>
                <a:buFont typeface="Arial" pitchFamily="34" charset="0"/>
                <a:buNone/>
                <a:defRPr/>
              </a:pPr>
              <a:r>
                <a:rPr lang="zh-CN" altLang="en-US" sz="800" dirty="0">
                  <a:solidFill>
                    <a:prstClr val="black">
                      <a:lumMod val="75000"/>
                      <a:lumOff val="25000"/>
                    </a:prstClr>
                  </a:solidFill>
                  <a:latin typeface="方正正纤黑简体" panose="02000000000000000000" pitchFamily="2" charset="-122"/>
                  <a:ea typeface="方正正纤黑简体" panose="02000000000000000000" pitchFamily="2" charset="-122"/>
                  <a:sym typeface="Lato Light" charset="0"/>
                </a:rPr>
                <a:t>此处添加详细文本描述，建议与标题相关并符合整体语言风格</a:t>
              </a:r>
            </a:p>
          </p:txBody>
        </p:sp>
        <p:sp>
          <p:nvSpPr>
            <p:cNvPr id="56" name="淘宝网Chenying0907出品 27"/>
            <p:cNvSpPr>
              <a:spLocks noChangeArrowheads="1"/>
            </p:cNvSpPr>
            <p:nvPr/>
          </p:nvSpPr>
          <p:spPr bwMode="auto">
            <a:xfrm>
              <a:off x="0" y="0"/>
              <a:ext cx="1362945" cy="171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lnSpc>
                  <a:spcPct val="80000"/>
                </a:lnSpc>
                <a:buFont typeface="Arial" pitchFamily="34" charset="0"/>
                <a:buNone/>
                <a:defRPr/>
              </a:pPr>
              <a:r>
                <a:rPr lang="zh-CN" altLang="en-US" sz="1600" b="1" dirty="0">
                  <a:solidFill>
                    <a:srgbClr val="E87071"/>
                  </a:solidFill>
                  <a:latin typeface="方正正纤黑简体" panose="02000000000000000000" pitchFamily="2" charset="-122"/>
                  <a:ea typeface="方正正纤黑简体" panose="02000000000000000000" pitchFamily="2" charset="-122"/>
                  <a:sym typeface="Bebas Neue" charset="0"/>
                </a:rPr>
                <a:t>海外市场</a:t>
              </a:r>
            </a:p>
          </p:txBody>
        </p:sp>
      </p:grpSp>
      <p:grpSp>
        <p:nvGrpSpPr>
          <p:cNvPr id="57" name="Group 135"/>
          <p:cNvGrpSpPr>
            <a:grpSpLocks/>
          </p:cNvGrpSpPr>
          <p:nvPr/>
        </p:nvGrpSpPr>
        <p:grpSpPr bwMode="auto">
          <a:xfrm>
            <a:off x="4579094" y="4686846"/>
            <a:ext cx="1518385" cy="830386"/>
            <a:chOff x="0" y="0"/>
            <a:chExt cx="1499240" cy="830586"/>
          </a:xfrm>
        </p:grpSpPr>
        <p:sp>
          <p:nvSpPr>
            <p:cNvPr id="58" name="淘宝网Chenying0907出品 26"/>
            <p:cNvSpPr>
              <a:spLocks noChangeArrowheads="1"/>
            </p:cNvSpPr>
            <p:nvPr/>
          </p:nvSpPr>
          <p:spPr bwMode="auto">
            <a:xfrm>
              <a:off x="0" y="239471"/>
              <a:ext cx="1499240" cy="591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lnSpc>
                  <a:spcPct val="114000"/>
                </a:lnSpc>
                <a:buFont typeface="Arial" pitchFamily="34" charset="0"/>
                <a:buNone/>
                <a:defRPr/>
              </a:pPr>
              <a:r>
                <a:rPr lang="zh-CN" altLang="en-US" sz="800" dirty="0">
                  <a:solidFill>
                    <a:prstClr val="black">
                      <a:lumMod val="75000"/>
                      <a:lumOff val="25000"/>
                    </a:prstClr>
                  </a:solidFill>
                  <a:latin typeface="方正正纤黑简体" panose="02000000000000000000" pitchFamily="2" charset="-122"/>
                  <a:ea typeface="方正正纤黑简体" panose="02000000000000000000" pitchFamily="2" charset="-122"/>
                  <a:sym typeface="Lato Light" charset="0"/>
                </a:rPr>
                <a:t>此处添加详细文本描述，建议与标题相关并符合整体语言风格，语言描述尽量简洁生动。</a:t>
              </a:r>
            </a:p>
          </p:txBody>
        </p:sp>
        <p:sp>
          <p:nvSpPr>
            <p:cNvPr id="59" name="淘宝网Chenying0907出品 27"/>
            <p:cNvSpPr>
              <a:spLocks noChangeArrowheads="1"/>
            </p:cNvSpPr>
            <p:nvPr/>
          </p:nvSpPr>
          <p:spPr bwMode="auto">
            <a:xfrm>
              <a:off x="68430" y="0"/>
              <a:ext cx="1362379" cy="171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lnSpc>
                  <a:spcPct val="80000"/>
                </a:lnSpc>
                <a:buFont typeface="Arial" pitchFamily="34" charset="0"/>
                <a:buNone/>
                <a:defRPr/>
              </a:pPr>
              <a:r>
                <a:rPr lang="zh-CN" altLang="en-US" sz="1600" b="1" dirty="0">
                  <a:solidFill>
                    <a:srgbClr val="663A77"/>
                  </a:solidFill>
                  <a:latin typeface="方正正纤黑简体" panose="02000000000000000000" pitchFamily="2" charset="-122"/>
                  <a:ea typeface="方正正纤黑简体" panose="02000000000000000000" pitchFamily="2" charset="-122"/>
                  <a:sym typeface="Bebas Neue" charset="0"/>
                </a:rPr>
                <a:t>熟人市场</a:t>
              </a:r>
            </a:p>
          </p:txBody>
        </p:sp>
      </p:grpSp>
      <p:grpSp>
        <p:nvGrpSpPr>
          <p:cNvPr id="60" name="Group 138"/>
          <p:cNvGrpSpPr>
            <a:grpSpLocks/>
          </p:cNvGrpSpPr>
          <p:nvPr/>
        </p:nvGrpSpPr>
        <p:grpSpPr bwMode="auto">
          <a:xfrm>
            <a:off x="6445259" y="4331763"/>
            <a:ext cx="1518385" cy="831646"/>
            <a:chOff x="0" y="0"/>
            <a:chExt cx="1499240" cy="832026"/>
          </a:xfrm>
        </p:grpSpPr>
        <p:sp>
          <p:nvSpPr>
            <p:cNvPr id="61" name="淘宝网Chenying0907出品 26"/>
            <p:cNvSpPr>
              <a:spLocks noChangeArrowheads="1"/>
            </p:cNvSpPr>
            <p:nvPr/>
          </p:nvSpPr>
          <p:spPr bwMode="auto">
            <a:xfrm>
              <a:off x="0" y="242044"/>
              <a:ext cx="1499240" cy="5899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lnSpc>
                  <a:spcPct val="114000"/>
                </a:lnSpc>
                <a:buFont typeface="Arial" pitchFamily="34" charset="0"/>
                <a:buNone/>
                <a:defRPr/>
              </a:pPr>
              <a:r>
                <a:rPr lang="zh-CN" altLang="en-US" sz="800" dirty="0">
                  <a:solidFill>
                    <a:prstClr val="black">
                      <a:lumMod val="75000"/>
                      <a:lumOff val="25000"/>
                    </a:prstClr>
                  </a:solidFill>
                  <a:latin typeface="方正正纤黑简体" panose="02000000000000000000" pitchFamily="2" charset="-122"/>
                  <a:ea typeface="方正正纤黑简体" panose="02000000000000000000" pitchFamily="2" charset="-122"/>
                  <a:sym typeface="Lato Light" charset="0"/>
                </a:rPr>
                <a:t>此处添加详细文本描述，建议与标题相关并符合整体语言风格，语言描述尽量简洁生动。</a:t>
              </a:r>
            </a:p>
          </p:txBody>
        </p:sp>
        <p:sp>
          <p:nvSpPr>
            <p:cNvPr id="62" name="淘宝网Chenying0907出品 27"/>
            <p:cNvSpPr>
              <a:spLocks noChangeArrowheads="1"/>
            </p:cNvSpPr>
            <p:nvPr/>
          </p:nvSpPr>
          <p:spPr bwMode="auto">
            <a:xfrm>
              <a:off x="68430" y="0"/>
              <a:ext cx="1362379" cy="1714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lnSpc>
                  <a:spcPct val="80000"/>
                </a:lnSpc>
                <a:buFont typeface="Arial" pitchFamily="34" charset="0"/>
                <a:buNone/>
                <a:defRPr/>
              </a:pPr>
              <a:r>
                <a:rPr lang="zh-CN" altLang="en-US" sz="1600" b="1" dirty="0">
                  <a:solidFill>
                    <a:srgbClr val="00AF92"/>
                  </a:solidFill>
                  <a:latin typeface="方正正纤黑简体" panose="02000000000000000000" pitchFamily="2" charset="-122"/>
                  <a:ea typeface="方正正纤黑简体" panose="02000000000000000000" pitchFamily="2" charset="-122"/>
                  <a:sym typeface="Bebas Neue" charset="0"/>
                </a:rPr>
                <a:t>细分市场</a:t>
              </a:r>
            </a:p>
          </p:txBody>
        </p:sp>
      </p:grpSp>
      <p:grpSp>
        <p:nvGrpSpPr>
          <p:cNvPr id="63" name="Group 141"/>
          <p:cNvGrpSpPr>
            <a:grpSpLocks/>
          </p:cNvGrpSpPr>
          <p:nvPr/>
        </p:nvGrpSpPr>
        <p:grpSpPr bwMode="auto">
          <a:xfrm>
            <a:off x="7351249" y="2967175"/>
            <a:ext cx="1517124" cy="837946"/>
            <a:chOff x="0" y="0"/>
            <a:chExt cx="1499240" cy="838333"/>
          </a:xfrm>
        </p:grpSpPr>
        <p:sp>
          <p:nvSpPr>
            <p:cNvPr id="64" name="淘宝网Chenying0907出品 26"/>
            <p:cNvSpPr>
              <a:spLocks noChangeArrowheads="1"/>
            </p:cNvSpPr>
            <p:nvPr/>
          </p:nvSpPr>
          <p:spPr bwMode="auto">
            <a:xfrm>
              <a:off x="0" y="248348"/>
              <a:ext cx="1499240" cy="589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lnSpc>
                  <a:spcPct val="114000"/>
                </a:lnSpc>
                <a:buFont typeface="Arial" pitchFamily="34" charset="0"/>
                <a:buNone/>
                <a:defRPr/>
              </a:pPr>
              <a:r>
                <a:rPr lang="zh-CN" altLang="en-US" sz="800" dirty="0">
                  <a:solidFill>
                    <a:prstClr val="black">
                      <a:lumMod val="75000"/>
                      <a:lumOff val="25000"/>
                    </a:prstClr>
                  </a:solidFill>
                  <a:latin typeface="方正正纤黑简体" panose="02000000000000000000" pitchFamily="2" charset="-122"/>
                  <a:ea typeface="方正正纤黑简体" panose="02000000000000000000" pitchFamily="2" charset="-122"/>
                  <a:sym typeface="Lato Light" charset="0"/>
                </a:rPr>
                <a:t>此处添加详细文本描述，建议与标题相关并符合整体语言风格，语言描述尽量简洁生动。</a:t>
              </a:r>
            </a:p>
          </p:txBody>
        </p:sp>
        <p:sp>
          <p:nvSpPr>
            <p:cNvPr id="65" name="淘宝网Chenying0907出品 27"/>
            <p:cNvSpPr>
              <a:spLocks noChangeArrowheads="1"/>
            </p:cNvSpPr>
            <p:nvPr/>
          </p:nvSpPr>
          <p:spPr bwMode="auto">
            <a:xfrm>
              <a:off x="68487" y="0"/>
              <a:ext cx="1362266" cy="1714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Arial" pitchFamily="34" charset="0"/>
                  <a:ea typeface="宋体" pitchFamily="2" charset="-122"/>
                </a:defRPr>
              </a:lvl1pPr>
              <a:lvl2pPr marL="742950" indent="-285750">
                <a:defRPr>
                  <a:solidFill>
                    <a:schemeClr val="tx1"/>
                  </a:solidFill>
                  <a:latin typeface="Arial" pitchFamily="34" charset="0"/>
                  <a:ea typeface="宋体" pitchFamily="2" charset="-122"/>
                </a:defRPr>
              </a:lvl2pPr>
              <a:lvl3pPr marL="1143000" indent="-228600">
                <a:defRPr>
                  <a:solidFill>
                    <a:schemeClr val="tx1"/>
                  </a:solidFill>
                  <a:latin typeface="Arial" pitchFamily="34" charset="0"/>
                  <a:ea typeface="宋体" pitchFamily="2" charset="-122"/>
                </a:defRPr>
              </a:lvl3pPr>
              <a:lvl4pPr marL="1600200" indent="-228600">
                <a:defRPr>
                  <a:solidFill>
                    <a:schemeClr val="tx1"/>
                  </a:solidFill>
                  <a:latin typeface="Arial" pitchFamily="34" charset="0"/>
                  <a:ea typeface="宋体" pitchFamily="2" charset="-122"/>
                </a:defRPr>
              </a:lvl4pPr>
              <a:lvl5pPr marL="2057400" indent="-22860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lnSpc>
                  <a:spcPct val="80000"/>
                </a:lnSpc>
                <a:buFont typeface="Arial" pitchFamily="34" charset="0"/>
                <a:buNone/>
                <a:defRPr/>
              </a:pPr>
              <a:r>
                <a:rPr lang="zh-CN" altLang="en-US" sz="1600" b="1" dirty="0">
                  <a:solidFill>
                    <a:srgbClr val="01DAF1"/>
                  </a:solidFill>
                  <a:latin typeface="方正正纤黑简体" panose="02000000000000000000" pitchFamily="2" charset="-122"/>
                  <a:ea typeface="方正正纤黑简体" panose="02000000000000000000" pitchFamily="2" charset="-122"/>
                  <a:sym typeface="Bebas Neue" charset="0"/>
                </a:rPr>
                <a:t>高端市场</a:t>
              </a:r>
            </a:p>
          </p:txBody>
        </p:sp>
      </p:grpSp>
      <p:grpSp>
        <p:nvGrpSpPr>
          <p:cNvPr id="66" name="Group 15"/>
          <p:cNvGrpSpPr>
            <a:grpSpLocks/>
          </p:cNvGrpSpPr>
          <p:nvPr/>
        </p:nvGrpSpPr>
        <p:grpSpPr bwMode="auto">
          <a:xfrm>
            <a:off x="6673331" y="3692974"/>
            <a:ext cx="473786" cy="467486"/>
            <a:chOff x="0" y="0"/>
            <a:chExt cx="467298" cy="467298"/>
          </a:xfrm>
          <a:effectLst>
            <a:outerShdw blurRad="63500" dist="63500" dir="2700000" algn="tl" rotWithShape="0">
              <a:prstClr val="black">
                <a:alpha val="50000"/>
              </a:prstClr>
            </a:outerShdw>
          </a:effectLst>
        </p:grpSpPr>
        <p:sp>
          <p:nvSpPr>
            <p:cNvPr id="67" name="淘宝网Chenying0907出品 11"/>
            <p:cNvSpPr>
              <a:spLocks noChangeArrowheads="1"/>
            </p:cNvSpPr>
            <p:nvPr/>
          </p:nvSpPr>
          <p:spPr bwMode="auto">
            <a:xfrm>
              <a:off x="0" y="0"/>
              <a:ext cx="467298" cy="467298"/>
            </a:xfrm>
            <a:custGeom>
              <a:avLst/>
              <a:gdLst>
                <a:gd name="T0" fmla="*/ 2147483647 w 204"/>
                <a:gd name="T1" fmla="*/ 0 h 204"/>
                <a:gd name="T2" fmla="*/ 2147483647 w 204"/>
                <a:gd name="T3" fmla="*/ 2147483647 h 204"/>
                <a:gd name="T4" fmla="*/ 2147483647 w 204"/>
                <a:gd name="T5" fmla="*/ 2147483647 h 204"/>
                <a:gd name="T6" fmla="*/ 2147483647 w 204"/>
                <a:gd name="T7" fmla="*/ 2147483647 h 204"/>
                <a:gd name="T8" fmla="*/ 2147483647 w 204"/>
                <a:gd name="T9" fmla="*/ 2147483647 h 204"/>
                <a:gd name="T10" fmla="*/ 2147483647 w 204"/>
                <a:gd name="T11" fmla="*/ 2147483647 h 204"/>
                <a:gd name="T12" fmla="*/ 2147483647 w 204"/>
                <a:gd name="T13" fmla="*/ 2147483647 h 204"/>
                <a:gd name="T14" fmla="*/ 2147483647 w 204"/>
                <a:gd name="T15" fmla="*/ 2147483647 h 204"/>
                <a:gd name="T16" fmla="*/ 2147483647 w 204"/>
                <a:gd name="T17" fmla="*/ 2147483647 h 204"/>
                <a:gd name="T18" fmla="*/ 2147483647 w 204"/>
                <a:gd name="T19" fmla="*/ 2147483647 h 204"/>
                <a:gd name="T20" fmla="*/ 2147483647 w 204"/>
                <a:gd name="T21" fmla="*/ 2147483647 h 204"/>
                <a:gd name="T22" fmla="*/ 2147483647 w 204"/>
                <a:gd name="T23" fmla="*/ 2147483647 h 204"/>
                <a:gd name="T24" fmla="*/ 2147483647 w 204"/>
                <a:gd name="T25" fmla="*/ 2147483647 h 204"/>
                <a:gd name="T26" fmla="*/ 2147483647 w 204"/>
                <a:gd name="T27" fmla="*/ 2147483647 h 204"/>
                <a:gd name="T28" fmla="*/ 2147483647 w 204"/>
                <a:gd name="T29" fmla="*/ 2147483647 h 204"/>
                <a:gd name="T30" fmla="*/ 2147483647 w 204"/>
                <a:gd name="T31" fmla="*/ 2147483647 h 204"/>
                <a:gd name="T32" fmla="*/ 2147483647 w 204"/>
                <a:gd name="T33" fmla="*/ 2147483647 h 204"/>
                <a:gd name="T34" fmla="*/ 2147483647 w 204"/>
                <a:gd name="T35" fmla="*/ 2147483647 h 204"/>
                <a:gd name="T36" fmla="*/ 0 w 204"/>
                <a:gd name="T37" fmla="*/ 2147483647 h 204"/>
                <a:gd name="T38" fmla="*/ 2147483647 w 204"/>
                <a:gd name="T39" fmla="*/ 2147483647 h 204"/>
                <a:gd name="T40" fmla="*/ 2147483647 w 204"/>
                <a:gd name="T41" fmla="*/ 2147483647 h 204"/>
                <a:gd name="T42" fmla="*/ 2147483647 w 204"/>
                <a:gd name="T43" fmla="*/ 2147483647 h 204"/>
                <a:gd name="T44" fmla="*/ 2147483647 w 204"/>
                <a:gd name="T45" fmla="*/ 2147483647 h 204"/>
                <a:gd name="T46" fmla="*/ 2147483647 w 204"/>
                <a:gd name="T47" fmla="*/ 2147483647 h 204"/>
                <a:gd name="T48" fmla="*/ 2147483647 w 204"/>
                <a:gd name="T49" fmla="*/ 0 h 20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04"/>
                <a:gd name="T76" fmla="*/ 0 h 204"/>
                <a:gd name="T77" fmla="*/ 204 w 204"/>
                <a:gd name="T78" fmla="*/ 204 h 204"/>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04" h="204">
                  <a:moveTo>
                    <a:pt x="103" y="0"/>
                  </a:moveTo>
                  <a:lnTo>
                    <a:pt x="130" y="3"/>
                  </a:lnTo>
                  <a:lnTo>
                    <a:pt x="153" y="13"/>
                  </a:lnTo>
                  <a:lnTo>
                    <a:pt x="174" y="30"/>
                  </a:lnTo>
                  <a:lnTo>
                    <a:pt x="191" y="51"/>
                  </a:lnTo>
                  <a:lnTo>
                    <a:pt x="201" y="74"/>
                  </a:lnTo>
                  <a:lnTo>
                    <a:pt x="204" y="101"/>
                  </a:lnTo>
                  <a:lnTo>
                    <a:pt x="201" y="128"/>
                  </a:lnTo>
                  <a:lnTo>
                    <a:pt x="191" y="153"/>
                  </a:lnTo>
                  <a:lnTo>
                    <a:pt x="174" y="174"/>
                  </a:lnTo>
                  <a:lnTo>
                    <a:pt x="153" y="189"/>
                  </a:lnTo>
                  <a:lnTo>
                    <a:pt x="130" y="199"/>
                  </a:lnTo>
                  <a:lnTo>
                    <a:pt x="103" y="204"/>
                  </a:lnTo>
                  <a:lnTo>
                    <a:pt x="76" y="199"/>
                  </a:lnTo>
                  <a:lnTo>
                    <a:pt x="51" y="189"/>
                  </a:lnTo>
                  <a:lnTo>
                    <a:pt x="30" y="174"/>
                  </a:lnTo>
                  <a:lnTo>
                    <a:pt x="15" y="153"/>
                  </a:lnTo>
                  <a:lnTo>
                    <a:pt x="5" y="128"/>
                  </a:lnTo>
                  <a:lnTo>
                    <a:pt x="0" y="101"/>
                  </a:lnTo>
                  <a:lnTo>
                    <a:pt x="5" y="74"/>
                  </a:lnTo>
                  <a:lnTo>
                    <a:pt x="15" y="51"/>
                  </a:lnTo>
                  <a:lnTo>
                    <a:pt x="30" y="30"/>
                  </a:lnTo>
                  <a:lnTo>
                    <a:pt x="51" y="13"/>
                  </a:lnTo>
                  <a:lnTo>
                    <a:pt x="76" y="3"/>
                  </a:lnTo>
                  <a:lnTo>
                    <a:pt x="103" y="0"/>
                  </a:lnTo>
                  <a:close/>
                </a:path>
              </a:pathLst>
            </a:custGeom>
            <a:solidFill>
              <a:srgbClr val="00AF9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71572" tIns="37298" rIns="71572" bIns="37298"/>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ea typeface="黑体" pitchFamily="49" charset="-122"/>
              </a:endParaRPr>
            </a:p>
          </p:txBody>
        </p:sp>
        <p:sp>
          <p:nvSpPr>
            <p:cNvPr id="68" name="淘宝网Chenying0907出品 6"/>
            <p:cNvSpPr>
              <a:spLocks noEditPoints="1" noChangeArrowheads="1"/>
            </p:cNvSpPr>
            <p:nvPr/>
          </p:nvSpPr>
          <p:spPr bwMode="auto">
            <a:xfrm>
              <a:off x="71178" y="124488"/>
              <a:ext cx="318518" cy="211972"/>
            </a:xfrm>
            <a:custGeom>
              <a:avLst/>
              <a:gdLst>
                <a:gd name="T0" fmla="*/ 2147483647 w 176"/>
                <a:gd name="T1" fmla="*/ 2147483647 h 117"/>
                <a:gd name="T2" fmla="*/ 2147483647 w 176"/>
                <a:gd name="T3" fmla="*/ 2147483647 h 117"/>
                <a:gd name="T4" fmla="*/ 2147483647 w 176"/>
                <a:gd name="T5" fmla="*/ 2147483647 h 117"/>
                <a:gd name="T6" fmla="*/ 2147483647 w 176"/>
                <a:gd name="T7" fmla="*/ 2147483647 h 117"/>
                <a:gd name="T8" fmla="*/ 0 w 176"/>
                <a:gd name="T9" fmla="*/ 2147483647 h 117"/>
                <a:gd name="T10" fmla="*/ 0 w 176"/>
                <a:gd name="T11" fmla="*/ 2147483647 h 117"/>
                <a:gd name="T12" fmla="*/ 2147483647 w 176"/>
                <a:gd name="T13" fmla="*/ 2147483647 h 117"/>
                <a:gd name="T14" fmla="*/ 2147483647 w 176"/>
                <a:gd name="T15" fmla="*/ 2147483647 h 117"/>
                <a:gd name="T16" fmla="*/ 2147483647 w 176"/>
                <a:gd name="T17" fmla="*/ 2147483647 h 117"/>
                <a:gd name="T18" fmla="*/ 2147483647 w 176"/>
                <a:gd name="T19" fmla="*/ 2147483647 h 117"/>
                <a:gd name="T20" fmla="*/ 2147483647 w 176"/>
                <a:gd name="T21" fmla="*/ 2147483647 h 117"/>
                <a:gd name="T22" fmla="*/ 2147483647 w 176"/>
                <a:gd name="T23" fmla="*/ 0 h 117"/>
                <a:gd name="T24" fmla="*/ 2147483647 w 176"/>
                <a:gd name="T25" fmla="*/ 0 h 117"/>
                <a:gd name="T26" fmla="*/ 2147483647 w 176"/>
                <a:gd name="T27" fmla="*/ 2147483647 h 117"/>
                <a:gd name="T28" fmla="*/ 2147483647 w 176"/>
                <a:gd name="T29" fmla="*/ 2147483647 h 117"/>
                <a:gd name="T30" fmla="*/ 2147483647 w 176"/>
                <a:gd name="T31" fmla="*/ 2147483647 h 117"/>
                <a:gd name="T32" fmla="*/ 2147483647 w 176"/>
                <a:gd name="T33" fmla="*/ 2147483647 h 117"/>
                <a:gd name="T34" fmla="*/ 2147483647 w 176"/>
                <a:gd name="T35" fmla="*/ 2147483647 h 117"/>
                <a:gd name="T36" fmla="*/ 2147483647 w 176"/>
                <a:gd name="T37" fmla="*/ 2147483647 h 117"/>
                <a:gd name="T38" fmla="*/ 2147483647 w 176"/>
                <a:gd name="T39" fmla="*/ 2147483647 h 117"/>
                <a:gd name="T40" fmla="*/ 2147483647 w 176"/>
                <a:gd name="T41" fmla="*/ 2147483647 h 117"/>
                <a:gd name="T42" fmla="*/ 2147483647 w 176"/>
                <a:gd name="T43" fmla="*/ 2147483647 h 117"/>
                <a:gd name="T44" fmla="*/ 2147483647 w 176"/>
                <a:gd name="T45" fmla="*/ 2147483647 h 117"/>
                <a:gd name="T46" fmla="*/ 2147483647 w 176"/>
                <a:gd name="T47" fmla="*/ 2147483647 h 117"/>
                <a:gd name="T48" fmla="*/ 2147483647 w 176"/>
                <a:gd name="T49" fmla="*/ 2147483647 h 117"/>
                <a:gd name="T50" fmla="*/ 2147483647 w 176"/>
                <a:gd name="T51" fmla="*/ 2147483647 h 117"/>
                <a:gd name="T52" fmla="*/ 2147483647 w 176"/>
                <a:gd name="T53" fmla="*/ 2147483647 h 117"/>
                <a:gd name="T54" fmla="*/ 2147483647 w 176"/>
                <a:gd name="T55" fmla="*/ 2147483647 h 117"/>
                <a:gd name="T56" fmla="*/ 2147483647 w 176"/>
                <a:gd name="T57" fmla="*/ 2147483647 h 117"/>
                <a:gd name="T58" fmla="*/ 2147483647 w 176"/>
                <a:gd name="T59" fmla="*/ 2147483647 h 117"/>
                <a:gd name="T60" fmla="*/ 2147483647 w 176"/>
                <a:gd name="T61" fmla="*/ 2147483647 h 117"/>
                <a:gd name="T62" fmla="*/ 2147483647 w 176"/>
                <a:gd name="T63" fmla="*/ 2147483647 h 117"/>
                <a:gd name="T64" fmla="*/ 2147483647 w 176"/>
                <a:gd name="T65" fmla="*/ 2147483647 h 117"/>
                <a:gd name="T66" fmla="*/ 2147483647 w 176"/>
                <a:gd name="T67" fmla="*/ 2147483647 h 11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76"/>
                <a:gd name="T103" fmla="*/ 0 h 117"/>
                <a:gd name="T104" fmla="*/ 176 w 176"/>
                <a:gd name="T105" fmla="*/ 117 h 117"/>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76" h="117">
                  <a:moveTo>
                    <a:pt x="176" y="99"/>
                  </a:moveTo>
                  <a:cubicBezTo>
                    <a:pt x="176" y="108"/>
                    <a:pt x="176" y="108"/>
                    <a:pt x="176" y="108"/>
                  </a:cubicBezTo>
                  <a:cubicBezTo>
                    <a:pt x="176" y="113"/>
                    <a:pt x="169" y="117"/>
                    <a:pt x="161" y="117"/>
                  </a:cubicBezTo>
                  <a:cubicBezTo>
                    <a:pt x="15" y="117"/>
                    <a:pt x="15" y="117"/>
                    <a:pt x="15" y="117"/>
                  </a:cubicBezTo>
                  <a:cubicBezTo>
                    <a:pt x="7" y="117"/>
                    <a:pt x="0" y="113"/>
                    <a:pt x="0" y="108"/>
                  </a:cubicBezTo>
                  <a:cubicBezTo>
                    <a:pt x="0" y="99"/>
                    <a:pt x="0" y="99"/>
                    <a:pt x="0" y="99"/>
                  </a:cubicBezTo>
                  <a:cubicBezTo>
                    <a:pt x="15" y="99"/>
                    <a:pt x="15" y="99"/>
                    <a:pt x="15" y="99"/>
                  </a:cubicBezTo>
                  <a:cubicBezTo>
                    <a:pt x="161" y="99"/>
                    <a:pt x="161" y="99"/>
                    <a:pt x="161" y="99"/>
                  </a:cubicBezTo>
                  <a:lnTo>
                    <a:pt x="176" y="99"/>
                  </a:lnTo>
                  <a:close/>
                  <a:moveTo>
                    <a:pt x="24" y="79"/>
                  </a:moveTo>
                  <a:cubicBezTo>
                    <a:pt x="24" y="14"/>
                    <a:pt x="24" y="14"/>
                    <a:pt x="24" y="14"/>
                  </a:cubicBezTo>
                  <a:cubicBezTo>
                    <a:pt x="24" y="6"/>
                    <a:pt x="30" y="0"/>
                    <a:pt x="38" y="0"/>
                  </a:cubicBezTo>
                  <a:cubicBezTo>
                    <a:pt x="138" y="0"/>
                    <a:pt x="138" y="0"/>
                    <a:pt x="138" y="0"/>
                  </a:cubicBezTo>
                  <a:cubicBezTo>
                    <a:pt x="146" y="0"/>
                    <a:pt x="152" y="6"/>
                    <a:pt x="152" y="14"/>
                  </a:cubicBezTo>
                  <a:cubicBezTo>
                    <a:pt x="152" y="79"/>
                    <a:pt x="152" y="79"/>
                    <a:pt x="152" y="79"/>
                  </a:cubicBezTo>
                  <a:cubicBezTo>
                    <a:pt x="152" y="87"/>
                    <a:pt x="146" y="93"/>
                    <a:pt x="138" y="93"/>
                  </a:cubicBezTo>
                  <a:cubicBezTo>
                    <a:pt x="38" y="93"/>
                    <a:pt x="38" y="93"/>
                    <a:pt x="38" y="93"/>
                  </a:cubicBezTo>
                  <a:cubicBezTo>
                    <a:pt x="30" y="93"/>
                    <a:pt x="24" y="87"/>
                    <a:pt x="24" y="79"/>
                  </a:cubicBezTo>
                  <a:close/>
                  <a:moveTo>
                    <a:pt x="35" y="79"/>
                  </a:moveTo>
                  <a:cubicBezTo>
                    <a:pt x="35" y="80"/>
                    <a:pt x="37" y="82"/>
                    <a:pt x="38" y="82"/>
                  </a:cubicBezTo>
                  <a:cubicBezTo>
                    <a:pt x="138" y="82"/>
                    <a:pt x="138" y="82"/>
                    <a:pt x="138" y="82"/>
                  </a:cubicBezTo>
                  <a:cubicBezTo>
                    <a:pt x="139" y="82"/>
                    <a:pt x="141" y="80"/>
                    <a:pt x="141" y="79"/>
                  </a:cubicBezTo>
                  <a:cubicBezTo>
                    <a:pt x="141" y="14"/>
                    <a:pt x="141" y="14"/>
                    <a:pt x="141" y="14"/>
                  </a:cubicBezTo>
                  <a:cubicBezTo>
                    <a:pt x="141" y="13"/>
                    <a:pt x="139" y="11"/>
                    <a:pt x="138" y="11"/>
                  </a:cubicBezTo>
                  <a:cubicBezTo>
                    <a:pt x="38" y="11"/>
                    <a:pt x="38" y="11"/>
                    <a:pt x="38" y="11"/>
                  </a:cubicBezTo>
                  <a:cubicBezTo>
                    <a:pt x="37" y="11"/>
                    <a:pt x="35" y="13"/>
                    <a:pt x="35" y="14"/>
                  </a:cubicBezTo>
                  <a:lnTo>
                    <a:pt x="35" y="79"/>
                  </a:lnTo>
                  <a:close/>
                  <a:moveTo>
                    <a:pt x="97" y="107"/>
                  </a:moveTo>
                  <a:cubicBezTo>
                    <a:pt x="97" y="106"/>
                    <a:pt x="96" y="105"/>
                    <a:pt x="95" y="105"/>
                  </a:cubicBezTo>
                  <a:cubicBezTo>
                    <a:pt x="81" y="105"/>
                    <a:pt x="81" y="105"/>
                    <a:pt x="81" y="105"/>
                  </a:cubicBezTo>
                  <a:cubicBezTo>
                    <a:pt x="80" y="105"/>
                    <a:pt x="79" y="106"/>
                    <a:pt x="79" y="107"/>
                  </a:cubicBezTo>
                  <a:cubicBezTo>
                    <a:pt x="79" y="107"/>
                    <a:pt x="80" y="108"/>
                    <a:pt x="81" y="108"/>
                  </a:cubicBezTo>
                  <a:cubicBezTo>
                    <a:pt x="95" y="108"/>
                    <a:pt x="95" y="108"/>
                    <a:pt x="95" y="108"/>
                  </a:cubicBezTo>
                  <a:cubicBezTo>
                    <a:pt x="96" y="108"/>
                    <a:pt x="97" y="107"/>
                    <a:pt x="97" y="107"/>
                  </a:cubicBezTo>
                  <a:close/>
                </a:path>
              </a:pathLst>
            </a:cu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ea typeface="黑体" pitchFamily="49" charset="-122"/>
              </a:endParaRPr>
            </a:p>
          </p:txBody>
        </p:sp>
      </p:grpSp>
      <p:grpSp>
        <p:nvGrpSpPr>
          <p:cNvPr id="69" name="淘宝网Chenying0907出品 1"/>
          <p:cNvGrpSpPr/>
          <p:nvPr/>
        </p:nvGrpSpPr>
        <p:grpSpPr>
          <a:xfrm>
            <a:off x="1067594" y="2747922"/>
            <a:ext cx="470006" cy="467486"/>
            <a:chOff x="1079881" y="2260047"/>
            <a:chExt cx="470006" cy="467486"/>
          </a:xfrm>
          <a:effectLst>
            <a:outerShdw blurRad="63500" dist="63500" dir="2700000" algn="tl" rotWithShape="0">
              <a:prstClr val="black">
                <a:alpha val="50000"/>
              </a:prstClr>
            </a:outerShdw>
          </a:effectLst>
        </p:grpSpPr>
        <p:sp>
          <p:nvSpPr>
            <p:cNvPr id="70" name="淘宝网Chenying0907出品 7"/>
            <p:cNvSpPr>
              <a:spLocks noChangeArrowheads="1"/>
            </p:cNvSpPr>
            <p:nvPr/>
          </p:nvSpPr>
          <p:spPr bwMode="auto">
            <a:xfrm>
              <a:off x="1079881" y="2260047"/>
              <a:ext cx="470006" cy="467486"/>
            </a:xfrm>
            <a:custGeom>
              <a:avLst/>
              <a:gdLst>
                <a:gd name="T0" fmla="*/ 2147483647 w 203"/>
                <a:gd name="T1" fmla="*/ 0 h 204"/>
                <a:gd name="T2" fmla="*/ 2147483647 w 203"/>
                <a:gd name="T3" fmla="*/ 2147483647 h 204"/>
                <a:gd name="T4" fmla="*/ 2147483647 w 203"/>
                <a:gd name="T5" fmla="*/ 2147483647 h 204"/>
                <a:gd name="T6" fmla="*/ 2147483647 w 203"/>
                <a:gd name="T7" fmla="*/ 2147483647 h 204"/>
                <a:gd name="T8" fmla="*/ 2147483647 w 203"/>
                <a:gd name="T9" fmla="*/ 2147483647 h 204"/>
                <a:gd name="T10" fmla="*/ 2147483647 w 203"/>
                <a:gd name="T11" fmla="*/ 2147483647 h 204"/>
                <a:gd name="T12" fmla="*/ 2147483647 w 203"/>
                <a:gd name="T13" fmla="*/ 2147483647 h 204"/>
                <a:gd name="T14" fmla="*/ 2147483647 w 203"/>
                <a:gd name="T15" fmla="*/ 2147483647 h 204"/>
                <a:gd name="T16" fmla="*/ 2147483647 w 203"/>
                <a:gd name="T17" fmla="*/ 2147483647 h 204"/>
                <a:gd name="T18" fmla="*/ 2147483647 w 203"/>
                <a:gd name="T19" fmla="*/ 2147483647 h 204"/>
                <a:gd name="T20" fmla="*/ 2147483647 w 203"/>
                <a:gd name="T21" fmla="*/ 2147483647 h 204"/>
                <a:gd name="T22" fmla="*/ 2147483647 w 203"/>
                <a:gd name="T23" fmla="*/ 2147483647 h 204"/>
                <a:gd name="T24" fmla="*/ 2147483647 w 203"/>
                <a:gd name="T25" fmla="*/ 2147483647 h 204"/>
                <a:gd name="T26" fmla="*/ 2147483647 w 203"/>
                <a:gd name="T27" fmla="*/ 2147483647 h 204"/>
                <a:gd name="T28" fmla="*/ 2147483647 w 203"/>
                <a:gd name="T29" fmla="*/ 2147483647 h 204"/>
                <a:gd name="T30" fmla="*/ 2147483647 w 203"/>
                <a:gd name="T31" fmla="*/ 2147483647 h 204"/>
                <a:gd name="T32" fmla="*/ 2147483647 w 203"/>
                <a:gd name="T33" fmla="*/ 2147483647 h 204"/>
                <a:gd name="T34" fmla="*/ 2147483647 w 203"/>
                <a:gd name="T35" fmla="*/ 2147483647 h 204"/>
                <a:gd name="T36" fmla="*/ 0 w 203"/>
                <a:gd name="T37" fmla="*/ 2147483647 h 204"/>
                <a:gd name="T38" fmla="*/ 2147483647 w 203"/>
                <a:gd name="T39" fmla="*/ 2147483647 h 204"/>
                <a:gd name="T40" fmla="*/ 2147483647 w 203"/>
                <a:gd name="T41" fmla="*/ 2147483647 h 204"/>
                <a:gd name="T42" fmla="*/ 2147483647 w 203"/>
                <a:gd name="T43" fmla="*/ 2147483647 h 204"/>
                <a:gd name="T44" fmla="*/ 2147483647 w 203"/>
                <a:gd name="T45" fmla="*/ 2147483647 h 204"/>
                <a:gd name="T46" fmla="*/ 2147483647 w 203"/>
                <a:gd name="T47" fmla="*/ 2147483647 h 204"/>
                <a:gd name="T48" fmla="*/ 2147483647 w 203"/>
                <a:gd name="T49" fmla="*/ 0 h 20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03"/>
                <a:gd name="T76" fmla="*/ 0 h 204"/>
                <a:gd name="T77" fmla="*/ 203 w 203"/>
                <a:gd name="T78" fmla="*/ 204 h 204"/>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03" h="204">
                  <a:moveTo>
                    <a:pt x="102" y="0"/>
                  </a:moveTo>
                  <a:lnTo>
                    <a:pt x="129" y="3"/>
                  </a:lnTo>
                  <a:lnTo>
                    <a:pt x="153" y="13"/>
                  </a:lnTo>
                  <a:lnTo>
                    <a:pt x="174" y="30"/>
                  </a:lnTo>
                  <a:lnTo>
                    <a:pt x="190" y="50"/>
                  </a:lnTo>
                  <a:lnTo>
                    <a:pt x="200" y="74"/>
                  </a:lnTo>
                  <a:lnTo>
                    <a:pt x="203" y="102"/>
                  </a:lnTo>
                  <a:lnTo>
                    <a:pt x="200" y="129"/>
                  </a:lnTo>
                  <a:lnTo>
                    <a:pt x="190" y="153"/>
                  </a:lnTo>
                  <a:lnTo>
                    <a:pt x="174" y="174"/>
                  </a:lnTo>
                  <a:lnTo>
                    <a:pt x="153" y="190"/>
                  </a:lnTo>
                  <a:lnTo>
                    <a:pt x="129" y="201"/>
                  </a:lnTo>
                  <a:lnTo>
                    <a:pt x="102" y="204"/>
                  </a:lnTo>
                  <a:lnTo>
                    <a:pt x="74" y="201"/>
                  </a:lnTo>
                  <a:lnTo>
                    <a:pt x="50" y="190"/>
                  </a:lnTo>
                  <a:lnTo>
                    <a:pt x="30" y="174"/>
                  </a:lnTo>
                  <a:lnTo>
                    <a:pt x="13" y="153"/>
                  </a:lnTo>
                  <a:lnTo>
                    <a:pt x="3" y="129"/>
                  </a:lnTo>
                  <a:lnTo>
                    <a:pt x="0" y="102"/>
                  </a:lnTo>
                  <a:lnTo>
                    <a:pt x="3" y="74"/>
                  </a:lnTo>
                  <a:lnTo>
                    <a:pt x="13" y="50"/>
                  </a:lnTo>
                  <a:lnTo>
                    <a:pt x="30" y="30"/>
                  </a:lnTo>
                  <a:lnTo>
                    <a:pt x="50" y="13"/>
                  </a:lnTo>
                  <a:lnTo>
                    <a:pt x="74" y="3"/>
                  </a:lnTo>
                  <a:lnTo>
                    <a:pt x="102" y="0"/>
                  </a:lnTo>
                  <a:close/>
                </a:path>
              </a:pathLst>
            </a:custGeom>
            <a:solidFill>
              <a:srgbClr val="FFB850"/>
            </a:solidFill>
            <a:ln>
              <a:noFill/>
            </a:ln>
            <a:extLst/>
          </p:spPr>
          <p:txBody>
            <a:bodyPr lIns="71572" tIns="37298" rIns="71572" bIns="37298"/>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ea typeface="黑体" pitchFamily="49" charset="-122"/>
              </a:endParaRPr>
            </a:p>
          </p:txBody>
        </p:sp>
        <p:sp>
          <p:nvSpPr>
            <p:cNvPr id="71" name="淘宝网Chenying0907出品 7"/>
            <p:cNvSpPr>
              <a:spLocks noEditPoints="1" noChangeArrowheads="1"/>
            </p:cNvSpPr>
            <p:nvPr/>
          </p:nvSpPr>
          <p:spPr bwMode="auto">
            <a:xfrm>
              <a:off x="1159265" y="2360853"/>
              <a:ext cx="303677" cy="277215"/>
            </a:xfrm>
            <a:custGeom>
              <a:avLst/>
              <a:gdLst>
                <a:gd name="T0" fmla="*/ 2147483647 w 177"/>
                <a:gd name="T1" fmla="*/ 2147483647 h 164"/>
                <a:gd name="T2" fmla="*/ 2147483647 w 177"/>
                <a:gd name="T3" fmla="*/ 2147483647 h 164"/>
                <a:gd name="T4" fmla="*/ 2147483647 w 177"/>
                <a:gd name="T5" fmla="*/ 2147483647 h 164"/>
                <a:gd name="T6" fmla="*/ 2147483647 w 177"/>
                <a:gd name="T7" fmla="*/ 2147483647 h 164"/>
                <a:gd name="T8" fmla="*/ 2147483647 w 177"/>
                <a:gd name="T9" fmla="*/ 2147483647 h 164"/>
                <a:gd name="T10" fmla="*/ 2147483647 w 177"/>
                <a:gd name="T11" fmla="*/ 2147483647 h 164"/>
                <a:gd name="T12" fmla="*/ 2147483647 w 177"/>
                <a:gd name="T13" fmla="*/ 2147483647 h 164"/>
                <a:gd name="T14" fmla="*/ 2147483647 w 177"/>
                <a:gd name="T15" fmla="*/ 2147483647 h 164"/>
                <a:gd name="T16" fmla="*/ 2147483647 w 177"/>
                <a:gd name="T17" fmla="*/ 2147483647 h 164"/>
                <a:gd name="T18" fmla="*/ 2147483647 w 177"/>
                <a:gd name="T19" fmla="*/ 2147483647 h 164"/>
                <a:gd name="T20" fmla="*/ 2147483647 w 177"/>
                <a:gd name="T21" fmla="*/ 2147483647 h 164"/>
                <a:gd name="T22" fmla="*/ 2147483647 w 177"/>
                <a:gd name="T23" fmla="*/ 0 h 164"/>
                <a:gd name="T24" fmla="*/ 2147483647 w 177"/>
                <a:gd name="T25" fmla="*/ 2147483647 h 164"/>
                <a:gd name="T26" fmla="*/ 2147483647 w 177"/>
                <a:gd name="T27" fmla="*/ 2147483647 h 164"/>
                <a:gd name="T28" fmla="*/ 2147483647 w 177"/>
                <a:gd name="T29" fmla="*/ 2147483647 h 164"/>
                <a:gd name="T30" fmla="*/ 2147483647 w 177"/>
                <a:gd name="T31" fmla="*/ 2147483647 h 164"/>
                <a:gd name="T32" fmla="*/ 2147483647 w 177"/>
                <a:gd name="T33" fmla="*/ 2147483647 h 164"/>
                <a:gd name="T34" fmla="*/ 2147483647 w 177"/>
                <a:gd name="T35" fmla="*/ 2147483647 h 164"/>
                <a:gd name="T36" fmla="*/ 2147483647 w 177"/>
                <a:gd name="T37" fmla="*/ 2147483647 h 164"/>
                <a:gd name="T38" fmla="*/ 2147483647 w 177"/>
                <a:gd name="T39" fmla="*/ 2147483647 h 164"/>
                <a:gd name="T40" fmla="*/ 2147483647 w 177"/>
                <a:gd name="T41" fmla="*/ 2147483647 h 164"/>
                <a:gd name="T42" fmla="*/ 2147483647 w 177"/>
                <a:gd name="T43" fmla="*/ 2147483647 h 164"/>
                <a:gd name="T44" fmla="*/ 2147483647 w 177"/>
                <a:gd name="T45" fmla="*/ 2147483647 h 164"/>
                <a:gd name="T46" fmla="*/ 2147483647 w 177"/>
                <a:gd name="T47" fmla="*/ 2147483647 h 164"/>
                <a:gd name="T48" fmla="*/ 2147483647 w 177"/>
                <a:gd name="T49" fmla="*/ 2147483647 h 164"/>
                <a:gd name="T50" fmla="*/ 2147483647 w 177"/>
                <a:gd name="T51" fmla="*/ 2147483647 h 164"/>
                <a:gd name="T52" fmla="*/ 2147483647 w 177"/>
                <a:gd name="T53" fmla="*/ 2147483647 h 164"/>
                <a:gd name="T54" fmla="*/ 2147483647 w 177"/>
                <a:gd name="T55" fmla="*/ 2147483647 h 164"/>
                <a:gd name="T56" fmla="*/ 2147483647 w 177"/>
                <a:gd name="T57" fmla="*/ 2147483647 h 164"/>
                <a:gd name="T58" fmla="*/ 2147483647 w 177"/>
                <a:gd name="T59" fmla="*/ 0 h 164"/>
                <a:gd name="T60" fmla="*/ 2147483647 w 177"/>
                <a:gd name="T61" fmla="*/ 2147483647 h 164"/>
                <a:gd name="T62" fmla="*/ 2147483647 w 177"/>
                <a:gd name="T63" fmla="*/ 2147483647 h 164"/>
                <a:gd name="T64" fmla="*/ 2147483647 w 177"/>
                <a:gd name="T65" fmla="*/ 2147483647 h 164"/>
                <a:gd name="T66" fmla="*/ 2147483647 w 177"/>
                <a:gd name="T67" fmla="*/ 2147483647 h 164"/>
                <a:gd name="T68" fmla="*/ 2147483647 w 177"/>
                <a:gd name="T69" fmla="*/ 2147483647 h 164"/>
                <a:gd name="T70" fmla="*/ 2147483647 w 177"/>
                <a:gd name="T71" fmla="*/ 2147483647 h 164"/>
                <a:gd name="T72" fmla="*/ 2147483647 w 177"/>
                <a:gd name="T73" fmla="*/ 2147483647 h 164"/>
                <a:gd name="T74" fmla="*/ 2147483647 w 177"/>
                <a:gd name="T75" fmla="*/ 2147483647 h 164"/>
                <a:gd name="T76" fmla="*/ 2147483647 w 177"/>
                <a:gd name="T77" fmla="*/ 2147483647 h 164"/>
                <a:gd name="T78" fmla="*/ 2147483647 w 177"/>
                <a:gd name="T79" fmla="*/ 2147483647 h 164"/>
                <a:gd name="T80" fmla="*/ 2147483647 w 177"/>
                <a:gd name="T81" fmla="*/ 2147483647 h 16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77"/>
                <a:gd name="T124" fmla="*/ 0 h 164"/>
                <a:gd name="T125" fmla="*/ 177 w 177"/>
                <a:gd name="T126" fmla="*/ 164 h 164"/>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77" h="164">
                  <a:moveTo>
                    <a:pt x="31" y="94"/>
                  </a:moveTo>
                  <a:cubicBezTo>
                    <a:pt x="19" y="94"/>
                    <a:pt x="19" y="94"/>
                    <a:pt x="19" y="94"/>
                  </a:cubicBezTo>
                  <a:cubicBezTo>
                    <a:pt x="9" y="94"/>
                    <a:pt x="1" y="89"/>
                    <a:pt x="1" y="79"/>
                  </a:cubicBezTo>
                  <a:cubicBezTo>
                    <a:pt x="1" y="72"/>
                    <a:pt x="0" y="47"/>
                    <a:pt x="12" y="47"/>
                  </a:cubicBezTo>
                  <a:cubicBezTo>
                    <a:pt x="14" y="47"/>
                    <a:pt x="24" y="55"/>
                    <a:pt x="36" y="55"/>
                  </a:cubicBezTo>
                  <a:cubicBezTo>
                    <a:pt x="40" y="55"/>
                    <a:pt x="44" y="54"/>
                    <a:pt x="48" y="52"/>
                  </a:cubicBezTo>
                  <a:cubicBezTo>
                    <a:pt x="48" y="54"/>
                    <a:pt x="48" y="57"/>
                    <a:pt x="48" y="59"/>
                  </a:cubicBezTo>
                  <a:cubicBezTo>
                    <a:pt x="48" y="67"/>
                    <a:pt x="50" y="75"/>
                    <a:pt x="55" y="82"/>
                  </a:cubicBezTo>
                  <a:cubicBezTo>
                    <a:pt x="46" y="82"/>
                    <a:pt x="37" y="86"/>
                    <a:pt x="31" y="94"/>
                  </a:cubicBezTo>
                  <a:close/>
                  <a:moveTo>
                    <a:pt x="36" y="47"/>
                  </a:moveTo>
                  <a:cubicBezTo>
                    <a:pt x="23" y="47"/>
                    <a:pt x="12" y="36"/>
                    <a:pt x="12" y="23"/>
                  </a:cubicBezTo>
                  <a:cubicBezTo>
                    <a:pt x="12" y="10"/>
                    <a:pt x="23" y="0"/>
                    <a:pt x="36" y="0"/>
                  </a:cubicBezTo>
                  <a:cubicBezTo>
                    <a:pt x="49" y="0"/>
                    <a:pt x="59" y="10"/>
                    <a:pt x="59" y="23"/>
                  </a:cubicBezTo>
                  <a:cubicBezTo>
                    <a:pt x="59" y="36"/>
                    <a:pt x="49" y="47"/>
                    <a:pt x="36" y="47"/>
                  </a:cubicBezTo>
                  <a:close/>
                  <a:moveTo>
                    <a:pt x="129" y="164"/>
                  </a:moveTo>
                  <a:cubicBezTo>
                    <a:pt x="49" y="164"/>
                    <a:pt x="49" y="164"/>
                    <a:pt x="49" y="164"/>
                  </a:cubicBezTo>
                  <a:cubicBezTo>
                    <a:pt x="34" y="164"/>
                    <a:pt x="24" y="155"/>
                    <a:pt x="24" y="140"/>
                  </a:cubicBezTo>
                  <a:cubicBezTo>
                    <a:pt x="24" y="120"/>
                    <a:pt x="29" y="88"/>
                    <a:pt x="56" y="88"/>
                  </a:cubicBezTo>
                  <a:cubicBezTo>
                    <a:pt x="59" y="88"/>
                    <a:pt x="70" y="101"/>
                    <a:pt x="89" y="101"/>
                  </a:cubicBezTo>
                  <a:cubicBezTo>
                    <a:pt x="107" y="101"/>
                    <a:pt x="118" y="88"/>
                    <a:pt x="121" y="88"/>
                  </a:cubicBezTo>
                  <a:cubicBezTo>
                    <a:pt x="148" y="88"/>
                    <a:pt x="153" y="120"/>
                    <a:pt x="153" y="140"/>
                  </a:cubicBezTo>
                  <a:cubicBezTo>
                    <a:pt x="153" y="155"/>
                    <a:pt x="143" y="164"/>
                    <a:pt x="129" y="164"/>
                  </a:cubicBezTo>
                  <a:close/>
                  <a:moveTo>
                    <a:pt x="89" y="94"/>
                  </a:moveTo>
                  <a:cubicBezTo>
                    <a:pt x="69" y="94"/>
                    <a:pt x="53" y="78"/>
                    <a:pt x="53" y="59"/>
                  </a:cubicBezTo>
                  <a:cubicBezTo>
                    <a:pt x="53" y="39"/>
                    <a:pt x="69" y="23"/>
                    <a:pt x="89" y="23"/>
                  </a:cubicBezTo>
                  <a:cubicBezTo>
                    <a:pt x="108" y="23"/>
                    <a:pt x="124" y="39"/>
                    <a:pt x="124" y="59"/>
                  </a:cubicBezTo>
                  <a:cubicBezTo>
                    <a:pt x="124" y="78"/>
                    <a:pt x="108" y="94"/>
                    <a:pt x="89" y="94"/>
                  </a:cubicBezTo>
                  <a:close/>
                  <a:moveTo>
                    <a:pt x="141" y="47"/>
                  </a:moveTo>
                  <a:cubicBezTo>
                    <a:pt x="128" y="47"/>
                    <a:pt x="118" y="36"/>
                    <a:pt x="118" y="23"/>
                  </a:cubicBezTo>
                  <a:cubicBezTo>
                    <a:pt x="118" y="10"/>
                    <a:pt x="128" y="0"/>
                    <a:pt x="141" y="0"/>
                  </a:cubicBezTo>
                  <a:cubicBezTo>
                    <a:pt x="154" y="0"/>
                    <a:pt x="165" y="10"/>
                    <a:pt x="165" y="23"/>
                  </a:cubicBezTo>
                  <a:cubicBezTo>
                    <a:pt x="165" y="36"/>
                    <a:pt x="154" y="47"/>
                    <a:pt x="141" y="47"/>
                  </a:cubicBezTo>
                  <a:close/>
                  <a:moveTo>
                    <a:pt x="159" y="94"/>
                  </a:moveTo>
                  <a:cubicBezTo>
                    <a:pt x="146" y="94"/>
                    <a:pt x="146" y="94"/>
                    <a:pt x="146" y="94"/>
                  </a:cubicBezTo>
                  <a:cubicBezTo>
                    <a:pt x="140" y="86"/>
                    <a:pt x="132" y="82"/>
                    <a:pt x="122" y="82"/>
                  </a:cubicBezTo>
                  <a:cubicBezTo>
                    <a:pt x="127" y="75"/>
                    <a:pt x="130" y="67"/>
                    <a:pt x="130" y="59"/>
                  </a:cubicBezTo>
                  <a:cubicBezTo>
                    <a:pt x="130" y="57"/>
                    <a:pt x="129" y="54"/>
                    <a:pt x="129" y="52"/>
                  </a:cubicBezTo>
                  <a:cubicBezTo>
                    <a:pt x="133" y="54"/>
                    <a:pt x="137" y="55"/>
                    <a:pt x="141" y="55"/>
                  </a:cubicBezTo>
                  <a:cubicBezTo>
                    <a:pt x="154" y="55"/>
                    <a:pt x="163" y="47"/>
                    <a:pt x="165" y="47"/>
                  </a:cubicBezTo>
                  <a:cubicBezTo>
                    <a:pt x="177" y="47"/>
                    <a:pt x="177" y="72"/>
                    <a:pt x="177" y="79"/>
                  </a:cubicBezTo>
                  <a:cubicBezTo>
                    <a:pt x="177" y="89"/>
                    <a:pt x="168" y="94"/>
                    <a:pt x="159" y="94"/>
                  </a:cubicBezTo>
                  <a:close/>
                </a:path>
              </a:pathLst>
            </a:custGeom>
            <a:solidFill>
              <a:sysClr val="window" lastClr="FFFFFF"/>
            </a:solidFill>
            <a:ln>
              <a:noFill/>
            </a:ln>
            <a:extLst/>
          </p:spPr>
          <p:txBody>
            <a:bodyPr lIns="71572" tIns="37298" rIns="71572" bIns="37298"/>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ea typeface="黑体" pitchFamily="49" charset="-122"/>
              </a:endParaRPr>
            </a:p>
          </p:txBody>
        </p:sp>
      </p:grpSp>
      <p:grpSp>
        <p:nvGrpSpPr>
          <p:cNvPr id="72" name="淘宝网Chenying0907出品 2"/>
          <p:cNvGrpSpPr/>
          <p:nvPr/>
        </p:nvGrpSpPr>
        <p:grpSpPr>
          <a:xfrm>
            <a:off x="3681925" y="2776904"/>
            <a:ext cx="470006" cy="466226"/>
            <a:chOff x="3681925" y="2266348"/>
            <a:chExt cx="470006" cy="466226"/>
          </a:xfrm>
          <a:effectLst>
            <a:outerShdw blurRad="63500" dist="63500" dir="2700000" algn="tl" rotWithShape="0">
              <a:prstClr val="black">
                <a:alpha val="50000"/>
              </a:prstClr>
            </a:outerShdw>
          </a:effectLst>
        </p:grpSpPr>
        <p:sp>
          <p:nvSpPr>
            <p:cNvPr id="73" name="淘宝网Chenying0907出品 8"/>
            <p:cNvSpPr>
              <a:spLocks noChangeArrowheads="1"/>
            </p:cNvSpPr>
            <p:nvPr/>
          </p:nvSpPr>
          <p:spPr bwMode="auto">
            <a:xfrm>
              <a:off x="3681925" y="2266348"/>
              <a:ext cx="470006" cy="466226"/>
            </a:xfrm>
            <a:custGeom>
              <a:avLst/>
              <a:gdLst>
                <a:gd name="T0" fmla="*/ 2147483647 w 203"/>
                <a:gd name="T1" fmla="*/ 0 h 203"/>
                <a:gd name="T2" fmla="*/ 2147483647 w 203"/>
                <a:gd name="T3" fmla="*/ 2147483647 h 203"/>
                <a:gd name="T4" fmla="*/ 2147483647 w 203"/>
                <a:gd name="T5" fmla="*/ 2147483647 h 203"/>
                <a:gd name="T6" fmla="*/ 2147483647 w 203"/>
                <a:gd name="T7" fmla="*/ 2147483647 h 203"/>
                <a:gd name="T8" fmla="*/ 2147483647 w 203"/>
                <a:gd name="T9" fmla="*/ 2147483647 h 203"/>
                <a:gd name="T10" fmla="*/ 2147483647 w 203"/>
                <a:gd name="T11" fmla="*/ 2147483647 h 203"/>
                <a:gd name="T12" fmla="*/ 2147483647 w 203"/>
                <a:gd name="T13" fmla="*/ 2147483647 h 203"/>
                <a:gd name="T14" fmla="*/ 2147483647 w 203"/>
                <a:gd name="T15" fmla="*/ 2147483647 h 203"/>
                <a:gd name="T16" fmla="*/ 2147483647 w 203"/>
                <a:gd name="T17" fmla="*/ 2147483647 h 203"/>
                <a:gd name="T18" fmla="*/ 2147483647 w 203"/>
                <a:gd name="T19" fmla="*/ 2147483647 h 203"/>
                <a:gd name="T20" fmla="*/ 2147483647 w 203"/>
                <a:gd name="T21" fmla="*/ 2147483647 h 203"/>
                <a:gd name="T22" fmla="*/ 2147483647 w 203"/>
                <a:gd name="T23" fmla="*/ 2147483647 h 203"/>
                <a:gd name="T24" fmla="*/ 2147483647 w 203"/>
                <a:gd name="T25" fmla="*/ 2147483647 h 203"/>
                <a:gd name="T26" fmla="*/ 2147483647 w 203"/>
                <a:gd name="T27" fmla="*/ 2147483647 h 203"/>
                <a:gd name="T28" fmla="*/ 2147483647 w 203"/>
                <a:gd name="T29" fmla="*/ 2147483647 h 203"/>
                <a:gd name="T30" fmla="*/ 2147483647 w 203"/>
                <a:gd name="T31" fmla="*/ 2147483647 h 203"/>
                <a:gd name="T32" fmla="*/ 2147483647 w 203"/>
                <a:gd name="T33" fmla="*/ 2147483647 h 203"/>
                <a:gd name="T34" fmla="*/ 2147483647 w 203"/>
                <a:gd name="T35" fmla="*/ 2147483647 h 203"/>
                <a:gd name="T36" fmla="*/ 0 w 203"/>
                <a:gd name="T37" fmla="*/ 2147483647 h 203"/>
                <a:gd name="T38" fmla="*/ 2147483647 w 203"/>
                <a:gd name="T39" fmla="*/ 2147483647 h 203"/>
                <a:gd name="T40" fmla="*/ 2147483647 w 203"/>
                <a:gd name="T41" fmla="*/ 2147483647 h 203"/>
                <a:gd name="T42" fmla="*/ 2147483647 w 203"/>
                <a:gd name="T43" fmla="*/ 2147483647 h 203"/>
                <a:gd name="T44" fmla="*/ 2147483647 w 203"/>
                <a:gd name="T45" fmla="*/ 2147483647 h 203"/>
                <a:gd name="T46" fmla="*/ 2147483647 w 203"/>
                <a:gd name="T47" fmla="*/ 2147483647 h 203"/>
                <a:gd name="T48" fmla="*/ 2147483647 w 203"/>
                <a:gd name="T49" fmla="*/ 0 h 20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03"/>
                <a:gd name="T76" fmla="*/ 0 h 203"/>
                <a:gd name="T77" fmla="*/ 203 w 203"/>
                <a:gd name="T78" fmla="*/ 203 h 20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03" h="203">
                  <a:moveTo>
                    <a:pt x="101" y="0"/>
                  </a:moveTo>
                  <a:lnTo>
                    <a:pt x="129" y="2"/>
                  </a:lnTo>
                  <a:lnTo>
                    <a:pt x="153" y="13"/>
                  </a:lnTo>
                  <a:lnTo>
                    <a:pt x="173" y="29"/>
                  </a:lnTo>
                  <a:lnTo>
                    <a:pt x="190" y="50"/>
                  </a:lnTo>
                  <a:lnTo>
                    <a:pt x="200" y="74"/>
                  </a:lnTo>
                  <a:lnTo>
                    <a:pt x="203" y="101"/>
                  </a:lnTo>
                  <a:lnTo>
                    <a:pt x="200" y="129"/>
                  </a:lnTo>
                  <a:lnTo>
                    <a:pt x="190" y="153"/>
                  </a:lnTo>
                  <a:lnTo>
                    <a:pt x="173" y="174"/>
                  </a:lnTo>
                  <a:lnTo>
                    <a:pt x="153" y="190"/>
                  </a:lnTo>
                  <a:lnTo>
                    <a:pt x="129" y="200"/>
                  </a:lnTo>
                  <a:lnTo>
                    <a:pt x="101" y="203"/>
                  </a:lnTo>
                  <a:lnTo>
                    <a:pt x="74" y="200"/>
                  </a:lnTo>
                  <a:lnTo>
                    <a:pt x="50" y="190"/>
                  </a:lnTo>
                  <a:lnTo>
                    <a:pt x="29" y="174"/>
                  </a:lnTo>
                  <a:lnTo>
                    <a:pt x="13" y="153"/>
                  </a:lnTo>
                  <a:lnTo>
                    <a:pt x="3" y="129"/>
                  </a:lnTo>
                  <a:lnTo>
                    <a:pt x="0" y="101"/>
                  </a:lnTo>
                  <a:lnTo>
                    <a:pt x="3" y="74"/>
                  </a:lnTo>
                  <a:lnTo>
                    <a:pt x="13" y="50"/>
                  </a:lnTo>
                  <a:lnTo>
                    <a:pt x="29" y="29"/>
                  </a:lnTo>
                  <a:lnTo>
                    <a:pt x="50" y="13"/>
                  </a:lnTo>
                  <a:lnTo>
                    <a:pt x="74" y="2"/>
                  </a:lnTo>
                  <a:lnTo>
                    <a:pt x="101" y="0"/>
                  </a:lnTo>
                  <a:close/>
                </a:path>
              </a:pathLst>
            </a:custGeom>
            <a:solidFill>
              <a:srgbClr val="01ACBE"/>
            </a:solidFill>
            <a:ln>
              <a:noFill/>
            </a:ln>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ea typeface="黑体" pitchFamily="49" charset="-122"/>
              </a:endParaRPr>
            </a:p>
          </p:txBody>
        </p:sp>
        <p:sp>
          <p:nvSpPr>
            <p:cNvPr id="74" name="淘宝网Chenying0907出品 8"/>
            <p:cNvSpPr>
              <a:spLocks noEditPoints="1" noChangeArrowheads="1"/>
            </p:cNvSpPr>
            <p:nvPr/>
          </p:nvSpPr>
          <p:spPr bwMode="auto">
            <a:xfrm>
              <a:off x="3835654" y="2343212"/>
              <a:ext cx="204131" cy="301156"/>
            </a:xfrm>
            <a:custGeom>
              <a:avLst/>
              <a:gdLst>
                <a:gd name="T0" fmla="*/ 2147483647 w 94"/>
                <a:gd name="T1" fmla="*/ 2147483647 h 140"/>
                <a:gd name="T2" fmla="*/ 2147483647 w 94"/>
                <a:gd name="T3" fmla="*/ 2147483647 h 140"/>
                <a:gd name="T4" fmla="*/ 2147483647 w 94"/>
                <a:gd name="T5" fmla="*/ 2147483647 h 140"/>
                <a:gd name="T6" fmla="*/ 2147483647 w 94"/>
                <a:gd name="T7" fmla="*/ 2147483647 h 140"/>
                <a:gd name="T8" fmla="*/ 2147483647 w 94"/>
                <a:gd name="T9" fmla="*/ 2147483647 h 140"/>
                <a:gd name="T10" fmla="*/ 2147483647 w 94"/>
                <a:gd name="T11" fmla="*/ 2147483647 h 140"/>
                <a:gd name="T12" fmla="*/ 0 w 94"/>
                <a:gd name="T13" fmla="*/ 2147483647 h 140"/>
                <a:gd name="T14" fmla="*/ 2147483647 w 94"/>
                <a:gd name="T15" fmla="*/ 2147483647 h 140"/>
                <a:gd name="T16" fmla="*/ 2147483647 w 94"/>
                <a:gd name="T17" fmla="*/ 2147483647 h 140"/>
                <a:gd name="T18" fmla="*/ 0 w 94"/>
                <a:gd name="T19" fmla="*/ 2147483647 h 140"/>
                <a:gd name="T20" fmla="*/ 2147483647 w 94"/>
                <a:gd name="T21" fmla="*/ 0 h 140"/>
                <a:gd name="T22" fmla="*/ 2147483647 w 94"/>
                <a:gd name="T23" fmla="*/ 2147483647 h 140"/>
                <a:gd name="T24" fmla="*/ 2147483647 w 94"/>
                <a:gd name="T25" fmla="*/ 2147483647 h 140"/>
                <a:gd name="T26" fmla="*/ 2147483647 w 94"/>
                <a:gd name="T27" fmla="*/ 2147483647 h 140"/>
                <a:gd name="T28" fmla="*/ 2147483647 w 94"/>
                <a:gd name="T29" fmla="*/ 2147483647 h 140"/>
                <a:gd name="T30" fmla="*/ 2147483647 w 94"/>
                <a:gd name="T31" fmla="*/ 2147483647 h 140"/>
                <a:gd name="T32" fmla="*/ 2147483647 w 94"/>
                <a:gd name="T33" fmla="*/ 2147483647 h 140"/>
                <a:gd name="T34" fmla="*/ 2147483647 w 94"/>
                <a:gd name="T35" fmla="*/ 2147483647 h 140"/>
                <a:gd name="T36" fmla="*/ 2147483647 w 94"/>
                <a:gd name="T37" fmla="*/ 2147483647 h 140"/>
                <a:gd name="T38" fmla="*/ 2147483647 w 94"/>
                <a:gd name="T39" fmla="*/ 2147483647 h 140"/>
                <a:gd name="T40" fmla="*/ 2147483647 w 94"/>
                <a:gd name="T41" fmla="*/ 2147483647 h 140"/>
                <a:gd name="T42" fmla="*/ 2147483647 w 94"/>
                <a:gd name="T43" fmla="*/ 2147483647 h 140"/>
                <a:gd name="T44" fmla="*/ 2147483647 w 94"/>
                <a:gd name="T45" fmla="*/ 2147483647 h 140"/>
                <a:gd name="T46" fmla="*/ 2147483647 w 94"/>
                <a:gd name="T47" fmla="*/ 2147483647 h 140"/>
                <a:gd name="T48" fmla="*/ 2147483647 w 94"/>
                <a:gd name="T49" fmla="*/ 2147483647 h 140"/>
                <a:gd name="T50" fmla="*/ 2147483647 w 94"/>
                <a:gd name="T51" fmla="*/ 2147483647 h 140"/>
                <a:gd name="T52" fmla="*/ 2147483647 w 94"/>
                <a:gd name="T53" fmla="*/ 2147483647 h 140"/>
                <a:gd name="T54" fmla="*/ 2147483647 w 94"/>
                <a:gd name="T55" fmla="*/ 2147483647 h 140"/>
                <a:gd name="T56" fmla="*/ 2147483647 w 94"/>
                <a:gd name="T57" fmla="*/ 2147483647 h 140"/>
                <a:gd name="T58" fmla="*/ 2147483647 w 94"/>
                <a:gd name="T59" fmla="*/ 2147483647 h 140"/>
                <a:gd name="T60" fmla="*/ 2147483647 w 94"/>
                <a:gd name="T61" fmla="*/ 2147483647 h 140"/>
                <a:gd name="T62" fmla="*/ 2147483647 w 94"/>
                <a:gd name="T63" fmla="*/ 2147483647 h 140"/>
                <a:gd name="T64" fmla="*/ 2147483647 w 94"/>
                <a:gd name="T65" fmla="*/ 2147483647 h 140"/>
                <a:gd name="T66" fmla="*/ 2147483647 w 94"/>
                <a:gd name="T67" fmla="*/ 2147483647 h 140"/>
                <a:gd name="T68" fmla="*/ 2147483647 w 94"/>
                <a:gd name="T69" fmla="*/ 2147483647 h 14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94"/>
                <a:gd name="T106" fmla="*/ 0 h 140"/>
                <a:gd name="T107" fmla="*/ 94 w 94"/>
                <a:gd name="T108" fmla="*/ 140 h 14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94" h="140">
                  <a:moveTo>
                    <a:pt x="85" y="44"/>
                  </a:moveTo>
                  <a:cubicBezTo>
                    <a:pt x="84" y="77"/>
                    <a:pt x="61" y="85"/>
                    <a:pt x="45" y="90"/>
                  </a:cubicBezTo>
                  <a:cubicBezTo>
                    <a:pt x="31" y="94"/>
                    <a:pt x="26" y="96"/>
                    <a:pt x="26" y="105"/>
                  </a:cubicBezTo>
                  <a:cubicBezTo>
                    <a:pt x="26" y="108"/>
                    <a:pt x="26" y="108"/>
                    <a:pt x="26" y="108"/>
                  </a:cubicBezTo>
                  <a:cubicBezTo>
                    <a:pt x="31" y="111"/>
                    <a:pt x="35" y="116"/>
                    <a:pt x="35" y="123"/>
                  </a:cubicBezTo>
                  <a:cubicBezTo>
                    <a:pt x="35" y="132"/>
                    <a:pt x="27" y="140"/>
                    <a:pt x="17" y="140"/>
                  </a:cubicBezTo>
                  <a:cubicBezTo>
                    <a:pt x="8" y="140"/>
                    <a:pt x="0" y="132"/>
                    <a:pt x="0" y="123"/>
                  </a:cubicBezTo>
                  <a:cubicBezTo>
                    <a:pt x="0" y="116"/>
                    <a:pt x="3" y="111"/>
                    <a:pt x="9" y="108"/>
                  </a:cubicBezTo>
                  <a:cubicBezTo>
                    <a:pt x="9" y="33"/>
                    <a:pt x="9" y="33"/>
                    <a:pt x="9" y="33"/>
                  </a:cubicBezTo>
                  <a:cubicBezTo>
                    <a:pt x="3" y="29"/>
                    <a:pt x="0" y="24"/>
                    <a:pt x="0" y="17"/>
                  </a:cubicBezTo>
                  <a:cubicBezTo>
                    <a:pt x="0" y="8"/>
                    <a:pt x="8" y="0"/>
                    <a:pt x="17" y="0"/>
                  </a:cubicBezTo>
                  <a:cubicBezTo>
                    <a:pt x="27" y="0"/>
                    <a:pt x="35" y="8"/>
                    <a:pt x="35" y="17"/>
                  </a:cubicBezTo>
                  <a:cubicBezTo>
                    <a:pt x="35" y="24"/>
                    <a:pt x="31" y="29"/>
                    <a:pt x="26" y="33"/>
                  </a:cubicBezTo>
                  <a:cubicBezTo>
                    <a:pt x="26" y="78"/>
                    <a:pt x="26" y="78"/>
                    <a:pt x="26" y="78"/>
                  </a:cubicBezTo>
                  <a:cubicBezTo>
                    <a:pt x="31" y="76"/>
                    <a:pt x="36" y="74"/>
                    <a:pt x="40" y="73"/>
                  </a:cubicBezTo>
                  <a:cubicBezTo>
                    <a:pt x="57" y="67"/>
                    <a:pt x="67" y="63"/>
                    <a:pt x="67" y="44"/>
                  </a:cubicBezTo>
                  <a:cubicBezTo>
                    <a:pt x="62" y="41"/>
                    <a:pt x="58" y="36"/>
                    <a:pt x="58" y="29"/>
                  </a:cubicBezTo>
                  <a:cubicBezTo>
                    <a:pt x="58" y="19"/>
                    <a:pt x="66" y="11"/>
                    <a:pt x="76" y="11"/>
                  </a:cubicBezTo>
                  <a:cubicBezTo>
                    <a:pt x="86" y="11"/>
                    <a:pt x="94" y="19"/>
                    <a:pt x="94" y="29"/>
                  </a:cubicBezTo>
                  <a:cubicBezTo>
                    <a:pt x="94" y="36"/>
                    <a:pt x="90" y="41"/>
                    <a:pt x="85" y="44"/>
                  </a:cubicBezTo>
                  <a:close/>
                  <a:moveTo>
                    <a:pt x="17" y="9"/>
                  </a:moveTo>
                  <a:cubicBezTo>
                    <a:pt x="13" y="9"/>
                    <a:pt x="9" y="12"/>
                    <a:pt x="9" y="17"/>
                  </a:cubicBezTo>
                  <a:cubicBezTo>
                    <a:pt x="9" y="22"/>
                    <a:pt x="13" y="26"/>
                    <a:pt x="17" y="26"/>
                  </a:cubicBezTo>
                  <a:cubicBezTo>
                    <a:pt x="22" y="26"/>
                    <a:pt x="26" y="22"/>
                    <a:pt x="26" y="17"/>
                  </a:cubicBezTo>
                  <a:cubicBezTo>
                    <a:pt x="26" y="12"/>
                    <a:pt x="22" y="9"/>
                    <a:pt x="17" y="9"/>
                  </a:cubicBezTo>
                  <a:close/>
                  <a:moveTo>
                    <a:pt x="17" y="114"/>
                  </a:moveTo>
                  <a:cubicBezTo>
                    <a:pt x="13" y="114"/>
                    <a:pt x="9" y="118"/>
                    <a:pt x="9" y="123"/>
                  </a:cubicBezTo>
                  <a:cubicBezTo>
                    <a:pt x="9" y="128"/>
                    <a:pt x="13" y="132"/>
                    <a:pt x="17" y="132"/>
                  </a:cubicBezTo>
                  <a:cubicBezTo>
                    <a:pt x="22" y="132"/>
                    <a:pt x="26" y="128"/>
                    <a:pt x="26" y="123"/>
                  </a:cubicBezTo>
                  <a:cubicBezTo>
                    <a:pt x="26" y="118"/>
                    <a:pt x="22" y="114"/>
                    <a:pt x="17" y="114"/>
                  </a:cubicBezTo>
                  <a:close/>
                  <a:moveTo>
                    <a:pt x="76" y="20"/>
                  </a:moveTo>
                  <a:cubicBezTo>
                    <a:pt x="71" y="20"/>
                    <a:pt x="67" y="24"/>
                    <a:pt x="67" y="29"/>
                  </a:cubicBezTo>
                  <a:cubicBezTo>
                    <a:pt x="67" y="34"/>
                    <a:pt x="71" y="38"/>
                    <a:pt x="76" y="38"/>
                  </a:cubicBezTo>
                  <a:cubicBezTo>
                    <a:pt x="81" y="38"/>
                    <a:pt x="85" y="34"/>
                    <a:pt x="85" y="29"/>
                  </a:cubicBezTo>
                  <a:cubicBezTo>
                    <a:pt x="85" y="24"/>
                    <a:pt x="81" y="20"/>
                    <a:pt x="76" y="20"/>
                  </a:cubicBezTo>
                  <a:close/>
                </a:path>
              </a:pathLst>
            </a:custGeom>
            <a:solidFill>
              <a:sysClr val="window" lastClr="FFFFFF"/>
            </a:solidFill>
            <a:ln>
              <a:noFill/>
            </a:ln>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ea typeface="黑体" pitchFamily="49" charset="-122"/>
              </a:endParaRPr>
            </a:p>
          </p:txBody>
        </p:sp>
      </p:grpSp>
      <p:grpSp>
        <p:nvGrpSpPr>
          <p:cNvPr id="75" name="Group 17"/>
          <p:cNvGrpSpPr>
            <a:grpSpLocks/>
          </p:cNvGrpSpPr>
          <p:nvPr/>
        </p:nvGrpSpPr>
        <p:grpSpPr bwMode="auto">
          <a:xfrm>
            <a:off x="6445259" y="1940217"/>
            <a:ext cx="473786" cy="464966"/>
            <a:chOff x="0" y="0"/>
            <a:chExt cx="467298" cy="465007"/>
          </a:xfrm>
          <a:effectLst>
            <a:outerShdw blurRad="63500" dist="63500" dir="2700000" algn="tl" rotWithShape="0">
              <a:prstClr val="black">
                <a:alpha val="50000"/>
              </a:prstClr>
            </a:outerShdw>
          </a:effectLst>
        </p:grpSpPr>
        <p:sp>
          <p:nvSpPr>
            <p:cNvPr id="76" name="淘宝网Chenying0907出品 10"/>
            <p:cNvSpPr>
              <a:spLocks noChangeArrowheads="1"/>
            </p:cNvSpPr>
            <p:nvPr/>
          </p:nvSpPr>
          <p:spPr bwMode="auto">
            <a:xfrm>
              <a:off x="0" y="0"/>
              <a:ext cx="467298" cy="465007"/>
            </a:xfrm>
            <a:custGeom>
              <a:avLst/>
              <a:gdLst>
                <a:gd name="T0" fmla="*/ 2147483647 w 204"/>
                <a:gd name="T1" fmla="*/ 0 h 203"/>
                <a:gd name="T2" fmla="*/ 2147483647 w 204"/>
                <a:gd name="T3" fmla="*/ 2147483647 h 203"/>
                <a:gd name="T4" fmla="*/ 2147483647 w 204"/>
                <a:gd name="T5" fmla="*/ 2147483647 h 203"/>
                <a:gd name="T6" fmla="*/ 2147483647 w 204"/>
                <a:gd name="T7" fmla="*/ 2147483647 h 203"/>
                <a:gd name="T8" fmla="*/ 2147483647 w 204"/>
                <a:gd name="T9" fmla="*/ 2147483647 h 203"/>
                <a:gd name="T10" fmla="*/ 2147483647 w 204"/>
                <a:gd name="T11" fmla="*/ 2147483647 h 203"/>
                <a:gd name="T12" fmla="*/ 2147483647 w 204"/>
                <a:gd name="T13" fmla="*/ 2147483647 h 203"/>
                <a:gd name="T14" fmla="*/ 2147483647 w 204"/>
                <a:gd name="T15" fmla="*/ 2147483647 h 203"/>
                <a:gd name="T16" fmla="*/ 2147483647 w 204"/>
                <a:gd name="T17" fmla="*/ 2147483647 h 203"/>
                <a:gd name="T18" fmla="*/ 2147483647 w 204"/>
                <a:gd name="T19" fmla="*/ 2147483647 h 203"/>
                <a:gd name="T20" fmla="*/ 2147483647 w 204"/>
                <a:gd name="T21" fmla="*/ 2147483647 h 203"/>
                <a:gd name="T22" fmla="*/ 2147483647 w 204"/>
                <a:gd name="T23" fmla="*/ 2147483647 h 203"/>
                <a:gd name="T24" fmla="*/ 2147483647 w 204"/>
                <a:gd name="T25" fmla="*/ 2147483647 h 203"/>
                <a:gd name="T26" fmla="*/ 2147483647 w 204"/>
                <a:gd name="T27" fmla="*/ 2147483647 h 203"/>
                <a:gd name="T28" fmla="*/ 2147483647 w 204"/>
                <a:gd name="T29" fmla="*/ 2147483647 h 203"/>
                <a:gd name="T30" fmla="*/ 2147483647 w 204"/>
                <a:gd name="T31" fmla="*/ 2147483647 h 203"/>
                <a:gd name="T32" fmla="*/ 2147483647 w 204"/>
                <a:gd name="T33" fmla="*/ 2147483647 h 203"/>
                <a:gd name="T34" fmla="*/ 2147483647 w 204"/>
                <a:gd name="T35" fmla="*/ 2147483647 h 203"/>
                <a:gd name="T36" fmla="*/ 0 w 204"/>
                <a:gd name="T37" fmla="*/ 2147483647 h 203"/>
                <a:gd name="T38" fmla="*/ 2147483647 w 204"/>
                <a:gd name="T39" fmla="*/ 2147483647 h 203"/>
                <a:gd name="T40" fmla="*/ 2147483647 w 204"/>
                <a:gd name="T41" fmla="*/ 2147483647 h 203"/>
                <a:gd name="T42" fmla="*/ 2147483647 w 204"/>
                <a:gd name="T43" fmla="*/ 2147483647 h 203"/>
                <a:gd name="T44" fmla="*/ 2147483647 w 204"/>
                <a:gd name="T45" fmla="*/ 2147483647 h 203"/>
                <a:gd name="T46" fmla="*/ 2147483647 w 204"/>
                <a:gd name="T47" fmla="*/ 2147483647 h 203"/>
                <a:gd name="T48" fmla="*/ 2147483647 w 204"/>
                <a:gd name="T49" fmla="*/ 0 h 20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04"/>
                <a:gd name="T76" fmla="*/ 0 h 203"/>
                <a:gd name="T77" fmla="*/ 204 w 204"/>
                <a:gd name="T78" fmla="*/ 203 h 20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04" h="203">
                  <a:moveTo>
                    <a:pt x="101" y="0"/>
                  </a:moveTo>
                  <a:lnTo>
                    <a:pt x="130" y="3"/>
                  </a:lnTo>
                  <a:lnTo>
                    <a:pt x="153" y="13"/>
                  </a:lnTo>
                  <a:lnTo>
                    <a:pt x="174" y="29"/>
                  </a:lnTo>
                  <a:lnTo>
                    <a:pt x="191" y="50"/>
                  </a:lnTo>
                  <a:lnTo>
                    <a:pt x="201" y="74"/>
                  </a:lnTo>
                  <a:lnTo>
                    <a:pt x="204" y="102"/>
                  </a:lnTo>
                  <a:lnTo>
                    <a:pt x="201" y="129"/>
                  </a:lnTo>
                  <a:lnTo>
                    <a:pt x="191" y="153"/>
                  </a:lnTo>
                  <a:lnTo>
                    <a:pt x="174" y="174"/>
                  </a:lnTo>
                  <a:lnTo>
                    <a:pt x="153" y="190"/>
                  </a:lnTo>
                  <a:lnTo>
                    <a:pt x="130" y="200"/>
                  </a:lnTo>
                  <a:lnTo>
                    <a:pt x="101" y="203"/>
                  </a:lnTo>
                  <a:lnTo>
                    <a:pt x="75" y="200"/>
                  </a:lnTo>
                  <a:lnTo>
                    <a:pt x="51" y="190"/>
                  </a:lnTo>
                  <a:lnTo>
                    <a:pt x="30" y="174"/>
                  </a:lnTo>
                  <a:lnTo>
                    <a:pt x="14" y="153"/>
                  </a:lnTo>
                  <a:lnTo>
                    <a:pt x="3" y="129"/>
                  </a:lnTo>
                  <a:lnTo>
                    <a:pt x="0" y="102"/>
                  </a:lnTo>
                  <a:lnTo>
                    <a:pt x="3" y="74"/>
                  </a:lnTo>
                  <a:lnTo>
                    <a:pt x="14" y="50"/>
                  </a:lnTo>
                  <a:lnTo>
                    <a:pt x="30" y="29"/>
                  </a:lnTo>
                  <a:lnTo>
                    <a:pt x="51" y="13"/>
                  </a:lnTo>
                  <a:lnTo>
                    <a:pt x="75" y="3"/>
                  </a:lnTo>
                  <a:lnTo>
                    <a:pt x="101" y="0"/>
                  </a:lnTo>
                  <a:close/>
                </a:path>
              </a:pathLst>
            </a:custGeom>
            <a:solidFill>
              <a:srgbClr val="E8707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71572" tIns="37298" rIns="71572" bIns="37298"/>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ea typeface="黑体" pitchFamily="49" charset="-122"/>
              </a:endParaRPr>
            </a:p>
          </p:txBody>
        </p:sp>
        <p:sp>
          <p:nvSpPr>
            <p:cNvPr id="77" name="淘宝网Chenying0907出品 9"/>
            <p:cNvSpPr>
              <a:spLocks noEditPoints="1" noChangeArrowheads="1"/>
            </p:cNvSpPr>
            <p:nvPr/>
          </p:nvSpPr>
          <p:spPr bwMode="auto">
            <a:xfrm>
              <a:off x="107246" y="133839"/>
              <a:ext cx="263683" cy="197326"/>
            </a:xfrm>
            <a:custGeom>
              <a:avLst/>
              <a:gdLst>
                <a:gd name="T0" fmla="*/ 2147483647 w 302"/>
                <a:gd name="T1" fmla="*/ 2147483647 h 226"/>
                <a:gd name="T2" fmla="*/ 0 w 302"/>
                <a:gd name="T3" fmla="*/ 2147483647 h 226"/>
                <a:gd name="T4" fmla="*/ 0 w 302"/>
                <a:gd name="T5" fmla="*/ 0 h 226"/>
                <a:gd name="T6" fmla="*/ 2147483647 w 302"/>
                <a:gd name="T7" fmla="*/ 0 h 226"/>
                <a:gd name="T8" fmla="*/ 2147483647 w 302"/>
                <a:gd name="T9" fmla="*/ 2147483647 h 226"/>
                <a:gd name="T10" fmla="*/ 2147483647 w 302"/>
                <a:gd name="T11" fmla="*/ 2147483647 h 226"/>
                <a:gd name="T12" fmla="*/ 2147483647 w 302"/>
                <a:gd name="T13" fmla="*/ 2147483647 h 226"/>
                <a:gd name="T14" fmla="*/ 2147483647 w 302"/>
                <a:gd name="T15" fmla="*/ 2147483647 h 226"/>
                <a:gd name="T16" fmla="*/ 2147483647 w 302"/>
                <a:gd name="T17" fmla="*/ 2147483647 h 226"/>
                <a:gd name="T18" fmla="*/ 2147483647 w 302"/>
                <a:gd name="T19" fmla="*/ 2147483647 h 226"/>
                <a:gd name="T20" fmla="*/ 2147483647 w 302"/>
                <a:gd name="T21" fmla="*/ 2147483647 h 226"/>
                <a:gd name="T22" fmla="*/ 2147483647 w 302"/>
                <a:gd name="T23" fmla="*/ 2147483647 h 226"/>
                <a:gd name="T24" fmla="*/ 2147483647 w 302"/>
                <a:gd name="T25" fmla="*/ 2147483647 h 226"/>
                <a:gd name="T26" fmla="*/ 2147483647 w 302"/>
                <a:gd name="T27" fmla="*/ 2147483647 h 22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02"/>
                <a:gd name="T43" fmla="*/ 0 h 226"/>
                <a:gd name="T44" fmla="*/ 302 w 302"/>
                <a:gd name="T45" fmla="*/ 226 h 22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02" h="226">
                  <a:moveTo>
                    <a:pt x="302" y="226"/>
                  </a:moveTo>
                  <a:lnTo>
                    <a:pt x="0" y="226"/>
                  </a:lnTo>
                  <a:lnTo>
                    <a:pt x="0" y="0"/>
                  </a:lnTo>
                  <a:lnTo>
                    <a:pt x="17" y="0"/>
                  </a:lnTo>
                  <a:lnTo>
                    <a:pt x="17" y="206"/>
                  </a:lnTo>
                  <a:lnTo>
                    <a:pt x="302" y="206"/>
                  </a:lnTo>
                  <a:lnTo>
                    <a:pt x="302" y="226"/>
                  </a:lnTo>
                  <a:close/>
                  <a:moveTo>
                    <a:pt x="282" y="188"/>
                  </a:moveTo>
                  <a:lnTo>
                    <a:pt x="37" y="188"/>
                  </a:lnTo>
                  <a:lnTo>
                    <a:pt x="37" y="103"/>
                  </a:lnTo>
                  <a:lnTo>
                    <a:pt x="103" y="17"/>
                  </a:lnTo>
                  <a:lnTo>
                    <a:pt x="189" y="103"/>
                  </a:lnTo>
                  <a:lnTo>
                    <a:pt x="245" y="56"/>
                  </a:lnTo>
                  <a:lnTo>
                    <a:pt x="282" y="188"/>
                  </a:lnTo>
                  <a:close/>
                </a:path>
              </a:pathLst>
            </a:cu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ea typeface="黑体" pitchFamily="49" charset="-122"/>
              </a:endParaRPr>
            </a:p>
          </p:txBody>
        </p:sp>
      </p:grpSp>
      <p:grpSp>
        <p:nvGrpSpPr>
          <p:cNvPr id="78" name="Group 3"/>
          <p:cNvGrpSpPr>
            <a:grpSpLocks/>
          </p:cNvGrpSpPr>
          <p:nvPr/>
        </p:nvGrpSpPr>
        <p:grpSpPr bwMode="auto">
          <a:xfrm>
            <a:off x="4831109" y="4043274"/>
            <a:ext cx="471266" cy="470006"/>
            <a:chOff x="0" y="0"/>
            <a:chExt cx="465007" cy="469589"/>
          </a:xfrm>
          <a:effectLst>
            <a:outerShdw blurRad="63500" dist="63500" dir="2700000" algn="tl" rotWithShape="0">
              <a:prstClr val="black">
                <a:alpha val="50000"/>
              </a:prstClr>
            </a:outerShdw>
          </a:effectLst>
        </p:grpSpPr>
        <p:sp>
          <p:nvSpPr>
            <p:cNvPr id="79" name="淘宝网Chenying0907出品 9"/>
            <p:cNvSpPr>
              <a:spLocks noChangeArrowheads="1"/>
            </p:cNvSpPr>
            <p:nvPr/>
          </p:nvSpPr>
          <p:spPr bwMode="auto">
            <a:xfrm>
              <a:off x="0" y="0"/>
              <a:ext cx="465007" cy="469589"/>
            </a:xfrm>
            <a:custGeom>
              <a:avLst/>
              <a:gdLst>
                <a:gd name="T0" fmla="*/ 2147483647 w 203"/>
                <a:gd name="T1" fmla="*/ 0 h 205"/>
                <a:gd name="T2" fmla="*/ 2147483647 w 203"/>
                <a:gd name="T3" fmla="*/ 2147483647 h 205"/>
                <a:gd name="T4" fmla="*/ 2147483647 w 203"/>
                <a:gd name="T5" fmla="*/ 2147483647 h 205"/>
                <a:gd name="T6" fmla="*/ 2147483647 w 203"/>
                <a:gd name="T7" fmla="*/ 2147483647 h 205"/>
                <a:gd name="T8" fmla="*/ 2147483647 w 203"/>
                <a:gd name="T9" fmla="*/ 2147483647 h 205"/>
                <a:gd name="T10" fmla="*/ 2147483647 w 203"/>
                <a:gd name="T11" fmla="*/ 2147483647 h 205"/>
                <a:gd name="T12" fmla="*/ 2147483647 w 203"/>
                <a:gd name="T13" fmla="*/ 2147483647 h 205"/>
                <a:gd name="T14" fmla="*/ 2147483647 w 203"/>
                <a:gd name="T15" fmla="*/ 2147483647 h 205"/>
                <a:gd name="T16" fmla="*/ 2147483647 w 203"/>
                <a:gd name="T17" fmla="*/ 2147483647 h 205"/>
                <a:gd name="T18" fmla="*/ 2147483647 w 203"/>
                <a:gd name="T19" fmla="*/ 2147483647 h 205"/>
                <a:gd name="T20" fmla="*/ 2147483647 w 203"/>
                <a:gd name="T21" fmla="*/ 2147483647 h 205"/>
                <a:gd name="T22" fmla="*/ 2147483647 w 203"/>
                <a:gd name="T23" fmla="*/ 2147483647 h 205"/>
                <a:gd name="T24" fmla="*/ 2147483647 w 203"/>
                <a:gd name="T25" fmla="*/ 2147483647 h 205"/>
                <a:gd name="T26" fmla="*/ 2147483647 w 203"/>
                <a:gd name="T27" fmla="*/ 2147483647 h 205"/>
                <a:gd name="T28" fmla="*/ 2147483647 w 203"/>
                <a:gd name="T29" fmla="*/ 2147483647 h 205"/>
                <a:gd name="T30" fmla="*/ 2147483647 w 203"/>
                <a:gd name="T31" fmla="*/ 2147483647 h 205"/>
                <a:gd name="T32" fmla="*/ 2147483647 w 203"/>
                <a:gd name="T33" fmla="*/ 2147483647 h 205"/>
                <a:gd name="T34" fmla="*/ 2147483647 w 203"/>
                <a:gd name="T35" fmla="*/ 2147483647 h 205"/>
                <a:gd name="T36" fmla="*/ 0 w 203"/>
                <a:gd name="T37" fmla="*/ 2147483647 h 205"/>
                <a:gd name="T38" fmla="*/ 2147483647 w 203"/>
                <a:gd name="T39" fmla="*/ 2147483647 h 205"/>
                <a:gd name="T40" fmla="*/ 2147483647 w 203"/>
                <a:gd name="T41" fmla="*/ 2147483647 h 205"/>
                <a:gd name="T42" fmla="*/ 2147483647 w 203"/>
                <a:gd name="T43" fmla="*/ 2147483647 h 205"/>
                <a:gd name="T44" fmla="*/ 2147483647 w 203"/>
                <a:gd name="T45" fmla="*/ 2147483647 h 205"/>
                <a:gd name="T46" fmla="*/ 2147483647 w 203"/>
                <a:gd name="T47" fmla="*/ 2147483647 h 205"/>
                <a:gd name="T48" fmla="*/ 2147483647 w 203"/>
                <a:gd name="T49" fmla="*/ 0 h 205"/>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03"/>
                <a:gd name="T76" fmla="*/ 0 h 205"/>
                <a:gd name="T77" fmla="*/ 203 w 203"/>
                <a:gd name="T78" fmla="*/ 205 h 205"/>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03" h="205">
                  <a:moveTo>
                    <a:pt x="102" y="0"/>
                  </a:moveTo>
                  <a:lnTo>
                    <a:pt x="129" y="4"/>
                  </a:lnTo>
                  <a:lnTo>
                    <a:pt x="153" y="14"/>
                  </a:lnTo>
                  <a:lnTo>
                    <a:pt x="174" y="29"/>
                  </a:lnTo>
                  <a:lnTo>
                    <a:pt x="190" y="50"/>
                  </a:lnTo>
                  <a:lnTo>
                    <a:pt x="200" y="75"/>
                  </a:lnTo>
                  <a:lnTo>
                    <a:pt x="203" y="102"/>
                  </a:lnTo>
                  <a:lnTo>
                    <a:pt x="200" y="129"/>
                  </a:lnTo>
                  <a:lnTo>
                    <a:pt x="190" y="154"/>
                  </a:lnTo>
                  <a:lnTo>
                    <a:pt x="174" y="174"/>
                  </a:lnTo>
                  <a:lnTo>
                    <a:pt x="153" y="190"/>
                  </a:lnTo>
                  <a:lnTo>
                    <a:pt x="129" y="200"/>
                  </a:lnTo>
                  <a:lnTo>
                    <a:pt x="102" y="205"/>
                  </a:lnTo>
                  <a:lnTo>
                    <a:pt x="76" y="200"/>
                  </a:lnTo>
                  <a:lnTo>
                    <a:pt x="50" y="190"/>
                  </a:lnTo>
                  <a:lnTo>
                    <a:pt x="29" y="174"/>
                  </a:lnTo>
                  <a:lnTo>
                    <a:pt x="15" y="154"/>
                  </a:lnTo>
                  <a:lnTo>
                    <a:pt x="4" y="129"/>
                  </a:lnTo>
                  <a:lnTo>
                    <a:pt x="0" y="102"/>
                  </a:lnTo>
                  <a:lnTo>
                    <a:pt x="4" y="75"/>
                  </a:lnTo>
                  <a:lnTo>
                    <a:pt x="15" y="50"/>
                  </a:lnTo>
                  <a:lnTo>
                    <a:pt x="29" y="29"/>
                  </a:lnTo>
                  <a:lnTo>
                    <a:pt x="50" y="14"/>
                  </a:lnTo>
                  <a:lnTo>
                    <a:pt x="76" y="4"/>
                  </a:lnTo>
                  <a:lnTo>
                    <a:pt x="102" y="0"/>
                  </a:lnTo>
                  <a:close/>
                </a:path>
              </a:pathLst>
            </a:custGeom>
            <a:solidFill>
              <a:srgbClr val="663A7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ea typeface="黑体" pitchFamily="49" charset="-122"/>
              </a:endParaRPr>
            </a:p>
          </p:txBody>
        </p:sp>
        <p:sp>
          <p:nvSpPr>
            <p:cNvPr id="80" name="淘宝网Chenying0907出品 10"/>
            <p:cNvSpPr>
              <a:spLocks noEditPoints="1" noChangeArrowheads="1"/>
            </p:cNvSpPr>
            <p:nvPr/>
          </p:nvSpPr>
          <p:spPr bwMode="auto">
            <a:xfrm>
              <a:off x="99524" y="127460"/>
              <a:ext cx="260899" cy="203797"/>
            </a:xfrm>
            <a:custGeom>
              <a:avLst/>
              <a:gdLst>
                <a:gd name="T0" fmla="*/ 2147483647 w 164"/>
                <a:gd name="T1" fmla="*/ 2147483647 h 128"/>
                <a:gd name="T2" fmla="*/ 2147483647 w 164"/>
                <a:gd name="T3" fmla="*/ 2147483647 h 128"/>
                <a:gd name="T4" fmla="*/ 2147483647 w 164"/>
                <a:gd name="T5" fmla="*/ 2147483647 h 128"/>
                <a:gd name="T6" fmla="*/ 0 w 164"/>
                <a:gd name="T7" fmla="*/ 2147483647 h 128"/>
                <a:gd name="T8" fmla="*/ 0 w 164"/>
                <a:gd name="T9" fmla="*/ 2147483647 h 128"/>
                <a:gd name="T10" fmla="*/ 2147483647 w 164"/>
                <a:gd name="T11" fmla="*/ 0 h 128"/>
                <a:gd name="T12" fmla="*/ 2147483647 w 164"/>
                <a:gd name="T13" fmla="*/ 0 h 128"/>
                <a:gd name="T14" fmla="*/ 2147483647 w 164"/>
                <a:gd name="T15" fmla="*/ 2147483647 h 128"/>
                <a:gd name="T16" fmla="*/ 2147483647 w 164"/>
                <a:gd name="T17" fmla="*/ 2147483647 h 128"/>
                <a:gd name="T18" fmla="*/ 2147483647 w 164"/>
                <a:gd name="T19" fmla="*/ 2147483647 h 128"/>
                <a:gd name="T20" fmla="*/ 2147483647 w 164"/>
                <a:gd name="T21" fmla="*/ 2147483647 h 128"/>
                <a:gd name="T22" fmla="*/ 2147483647 w 164"/>
                <a:gd name="T23" fmla="*/ 2147483647 h 128"/>
                <a:gd name="T24" fmla="*/ 2147483647 w 164"/>
                <a:gd name="T25" fmla="*/ 2147483647 h 128"/>
                <a:gd name="T26" fmla="*/ 2147483647 w 164"/>
                <a:gd name="T27" fmla="*/ 2147483647 h 128"/>
                <a:gd name="T28" fmla="*/ 2147483647 w 164"/>
                <a:gd name="T29" fmla="*/ 2147483647 h 128"/>
                <a:gd name="T30" fmla="*/ 2147483647 w 164"/>
                <a:gd name="T31" fmla="*/ 2147483647 h 128"/>
                <a:gd name="T32" fmla="*/ 2147483647 w 164"/>
                <a:gd name="T33" fmla="*/ 2147483647 h 128"/>
                <a:gd name="T34" fmla="*/ 2147483647 w 164"/>
                <a:gd name="T35" fmla="*/ 2147483647 h 128"/>
                <a:gd name="T36" fmla="*/ 2147483647 w 164"/>
                <a:gd name="T37" fmla="*/ 2147483647 h 128"/>
                <a:gd name="T38" fmla="*/ 2147483647 w 164"/>
                <a:gd name="T39" fmla="*/ 2147483647 h 128"/>
                <a:gd name="T40" fmla="*/ 2147483647 w 164"/>
                <a:gd name="T41" fmla="*/ 2147483647 h 128"/>
                <a:gd name="T42" fmla="*/ 2147483647 w 164"/>
                <a:gd name="T43" fmla="*/ 2147483647 h 128"/>
                <a:gd name="T44" fmla="*/ 2147483647 w 164"/>
                <a:gd name="T45" fmla="*/ 2147483647 h 128"/>
                <a:gd name="T46" fmla="*/ 2147483647 w 164"/>
                <a:gd name="T47" fmla="*/ 2147483647 h 128"/>
                <a:gd name="T48" fmla="*/ 2147483647 w 164"/>
                <a:gd name="T49" fmla="*/ 2147483647 h 128"/>
                <a:gd name="T50" fmla="*/ 2147483647 w 164"/>
                <a:gd name="T51" fmla="*/ 2147483647 h 128"/>
                <a:gd name="T52" fmla="*/ 2147483647 w 164"/>
                <a:gd name="T53" fmla="*/ 2147483647 h 128"/>
                <a:gd name="T54" fmla="*/ 2147483647 w 164"/>
                <a:gd name="T55" fmla="*/ 2147483647 h 128"/>
                <a:gd name="T56" fmla="*/ 2147483647 w 164"/>
                <a:gd name="T57" fmla="*/ 2147483647 h 128"/>
                <a:gd name="T58" fmla="*/ 2147483647 w 164"/>
                <a:gd name="T59" fmla="*/ 2147483647 h 128"/>
                <a:gd name="T60" fmla="*/ 2147483647 w 164"/>
                <a:gd name="T61" fmla="*/ 2147483647 h 128"/>
                <a:gd name="T62" fmla="*/ 2147483647 w 164"/>
                <a:gd name="T63" fmla="*/ 2147483647 h 128"/>
                <a:gd name="T64" fmla="*/ 2147483647 w 164"/>
                <a:gd name="T65" fmla="*/ 2147483647 h 128"/>
                <a:gd name="T66" fmla="*/ 2147483647 w 164"/>
                <a:gd name="T67" fmla="*/ 2147483647 h 128"/>
                <a:gd name="T68" fmla="*/ 2147483647 w 164"/>
                <a:gd name="T69" fmla="*/ 2147483647 h 12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64"/>
                <a:gd name="T106" fmla="*/ 0 h 128"/>
                <a:gd name="T107" fmla="*/ 164 w 164"/>
                <a:gd name="T108" fmla="*/ 128 h 128"/>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64" h="128">
                  <a:moveTo>
                    <a:pt x="164" y="114"/>
                  </a:moveTo>
                  <a:cubicBezTo>
                    <a:pt x="164" y="122"/>
                    <a:pt x="157" y="128"/>
                    <a:pt x="149" y="128"/>
                  </a:cubicBezTo>
                  <a:cubicBezTo>
                    <a:pt x="15" y="128"/>
                    <a:pt x="15" y="128"/>
                    <a:pt x="15" y="128"/>
                  </a:cubicBezTo>
                  <a:cubicBezTo>
                    <a:pt x="7" y="128"/>
                    <a:pt x="0" y="122"/>
                    <a:pt x="0" y="114"/>
                  </a:cubicBezTo>
                  <a:cubicBezTo>
                    <a:pt x="0" y="14"/>
                    <a:pt x="0" y="14"/>
                    <a:pt x="0" y="14"/>
                  </a:cubicBezTo>
                  <a:cubicBezTo>
                    <a:pt x="0" y="6"/>
                    <a:pt x="7" y="0"/>
                    <a:pt x="15" y="0"/>
                  </a:cubicBezTo>
                  <a:cubicBezTo>
                    <a:pt x="149" y="0"/>
                    <a:pt x="149" y="0"/>
                    <a:pt x="149" y="0"/>
                  </a:cubicBezTo>
                  <a:cubicBezTo>
                    <a:pt x="157" y="0"/>
                    <a:pt x="164" y="6"/>
                    <a:pt x="164" y="14"/>
                  </a:cubicBezTo>
                  <a:lnTo>
                    <a:pt x="164" y="114"/>
                  </a:lnTo>
                  <a:close/>
                  <a:moveTo>
                    <a:pt x="149" y="11"/>
                  </a:moveTo>
                  <a:cubicBezTo>
                    <a:pt x="15" y="11"/>
                    <a:pt x="15" y="11"/>
                    <a:pt x="15" y="11"/>
                  </a:cubicBezTo>
                  <a:cubicBezTo>
                    <a:pt x="13" y="11"/>
                    <a:pt x="12" y="13"/>
                    <a:pt x="12" y="14"/>
                  </a:cubicBezTo>
                  <a:cubicBezTo>
                    <a:pt x="12" y="25"/>
                    <a:pt x="17" y="34"/>
                    <a:pt x="25" y="40"/>
                  </a:cubicBezTo>
                  <a:cubicBezTo>
                    <a:pt x="37" y="50"/>
                    <a:pt x="50" y="59"/>
                    <a:pt x="62" y="69"/>
                  </a:cubicBezTo>
                  <a:cubicBezTo>
                    <a:pt x="67" y="73"/>
                    <a:pt x="76" y="82"/>
                    <a:pt x="82" y="82"/>
                  </a:cubicBezTo>
                  <a:cubicBezTo>
                    <a:pt x="82" y="82"/>
                    <a:pt x="82" y="82"/>
                    <a:pt x="82" y="82"/>
                  </a:cubicBezTo>
                  <a:cubicBezTo>
                    <a:pt x="82" y="82"/>
                    <a:pt x="82" y="82"/>
                    <a:pt x="82" y="82"/>
                  </a:cubicBezTo>
                  <a:cubicBezTo>
                    <a:pt x="89" y="82"/>
                    <a:pt x="97" y="73"/>
                    <a:pt x="102" y="69"/>
                  </a:cubicBezTo>
                  <a:cubicBezTo>
                    <a:pt x="114" y="59"/>
                    <a:pt x="127" y="50"/>
                    <a:pt x="139" y="40"/>
                  </a:cubicBezTo>
                  <a:cubicBezTo>
                    <a:pt x="145" y="36"/>
                    <a:pt x="152" y="25"/>
                    <a:pt x="152" y="18"/>
                  </a:cubicBezTo>
                  <a:cubicBezTo>
                    <a:pt x="152" y="15"/>
                    <a:pt x="153" y="11"/>
                    <a:pt x="149" y="11"/>
                  </a:cubicBezTo>
                  <a:close/>
                  <a:moveTo>
                    <a:pt x="152" y="43"/>
                  </a:moveTo>
                  <a:cubicBezTo>
                    <a:pt x="150" y="46"/>
                    <a:pt x="148" y="48"/>
                    <a:pt x="146" y="50"/>
                  </a:cubicBezTo>
                  <a:cubicBezTo>
                    <a:pt x="133" y="60"/>
                    <a:pt x="120" y="70"/>
                    <a:pt x="107" y="80"/>
                  </a:cubicBezTo>
                  <a:cubicBezTo>
                    <a:pt x="100" y="86"/>
                    <a:pt x="92" y="93"/>
                    <a:pt x="82" y="93"/>
                  </a:cubicBezTo>
                  <a:cubicBezTo>
                    <a:pt x="82" y="93"/>
                    <a:pt x="82" y="93"/>
                    <a:pt x="82" y="93"/>
                  </a:cubicBezTo>
                  <a:cubicBezTo>
                    <a:pt x="82" y="93"/>
                    <a:pt x="82" y="93"/>
                    <a:pt x="82" y="93"/>
                  </a:cubicBezTo>
                  <a:cubicBezTo>
                    <a:pt x="72" y="93"/>
                    <a:pt x="64" y="86"/>
                    <a:pt x="57" y="80"/>
                  </a:cubicBezTo>
                  <a:cubicBezTo>
                    <a:pt x="44" y="70"/>
                    <a:pt x="31" y="60"/>
                    <a:pt x="18" y="50"/>
                  </a:cubicBezTo>
                  <a:cubicBezTo>
                    <a:pt x="16" y="48"/>
                    <a:pt x="14" y="46"/>
                    <a:pt x="12" y="43"/>
                  </a:cubicBezTo>
                  <a:cubicBezTo>
                    <a:pt x="12" y="114"/>
                    <a:pt x="12" y="114"/>
                    <a:pt x="12" y="114"/>
                  </a:cubicBezTo>
                  <a:cubicBezTo>
                    <a:pt x="12" y="115"/>
                    <a:pt x="13" y="117"/>
                    <a:pt x="15" y="117"/>
                  </a:cubicBezTo>
                  <a:cubicBezTo>
                    <a:pt x="149" y="117"/>
                    <a:pt x="149" y="117"/>
                    <a:pt x="149" y="117"/>
                  </a:cubicBezTo>
                  <a:cubicBezTo>
                    <a:pt x="151" y="117"/>
                    <a:pt x="152" y="115"/>
                    <a:pt x="152" y="114"/>
                  </a:cubicBezTo>
                  <a:lnTo>
                    <a:pt x="152" y="43"/>
                  </a:lnTo>
                  <a:close/>
                </a:path>
              </a:pathLst>
            </a:cu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ea typeface="黑体" pitchFamily="49" charset="-122"/>
              </a:endParaRPr>
            </a:p>
          </p:txBody>
        </p:sp>
      </p:grpSp>
      <p:grpSp>
        <p:nvGrpSpPr>
          <p:cNvPr id="81" name="Group 18"/>
          <p:cNvGrpSpPr>
            <a:grpSpLocks/>
          </p:cNvGrpSpPr>
          <p:nvPr/>
        </p:nvGrpSpPr>
        <p:grpSpPr bwMode="auto">
          <a:xfrm>
            <a:off x="7949782" y="2290517"/>
            <a:ext cx="472526" cy="467486"/>
            <a:chOff x="0" y="0"/>
            <a:chExt cx="467298" cy="467298"/>
          </a:xfrm>
          <a:effectLst>
            <a:outerShdw blurRad="63500" dist="63500" dir="2700000" algn="tl" rotWithShape="0">
              <a:prstClr val="black">
                <a:alpha val="50000"/>
              </a:prstClr>
            </a:outerShdw>
          </a:effectLst>
        </p:grpSpPr>
        <p:sp>
          <p:nvSpPr>
            <p:cNvPr id="82" name="淘宝网Chenying0907出品 12"/>
            <p:cNvSpPr>
              <a:spLocks noChangeArrowheads="1"/>
            </p:cNvSpPr>
            <p:nvPr/>
          </p:nvSpPr>
          <p:spPr bwMode="auto">
            <a:xfrm>
              <a:off x="0" y="0"/>
              <a:ext cx="467298" cy="467298"/>
            </a:xfrm>
            <a:custGeom>
              <a:avLst/>
              <a:gdLst>
                <a:gd name="T0" fmla="*/ 2147483647 w 204"/>
                <a:gd name="T1" fmla="*/ 0 h 204"/>
                <a:gd name="T2" fmla="*/ 2147483647 w 204"/>
                <a:gd name="T3" fmla="*/ 2147483647 h 204"/>
                <a:gd name="T4" fmla="*/ 2147483647 w 204"/>
                <a:gd name="T5" fmla="*/ 2147483647 h 204"/>
                <a:gd name="T6" fmla="*/ 2147483647 w 204"/>
                <a:gd name="T7" fmla="*/ 2147483647 h 204"/>
                <a:gd name="T8" fmla="*/ 2147483647 w 204"/>
                <a:gd name="T9" fmla="*/ 2147483647 h 204"/>
                <a:gd name="T10" fmla="*/ 2147483647 w 204"/>
                <a:gd name="T11" fmla="*/ 2147483647 h 204"/>
                <a:gd name="T12" fmla="*/ 2147483647 w 204"/>
                <a:gd name="T13" fmla="*/ 2147483647 h 204"/>
                <a:gd name="T14" fmla="*/ 2147483647 w 204"/>
                <a:gd name="T15" fmla="*/ 2147483647 h 204"/>
                <a:gd name="T16" fmla="*/ 2147483647 w 204"/>
                <a:gd name="T17" fmla="*/ 2147483647 h 204"/>
                <a:gd name="T18" fmla="*/ 2147483647 w 204"/>
                <a:gd name="T19" fmla="*/ 2147483647 h 204"/>
                <a:gd name="T20" fmla="*/ 2147483647 w 204"/>
                <a:gd name="T21" fmla="*/ 2147483647 h 204"/>
                <a:gd name="T22" fmla="*/ 2147483647 w 204"/>
                <a:gd name="T23" fmla="*/ 2147483647 h 204"/>
                <a:gd name="T24" fmla="*/ 2147483647 w 204"/>
                <a:gd name="T25" fmla="*/ 2147483647 h 204"/>
                <a:gd name="T26" fmla="*/ 2147483647 w 204"/>
                <a:gd name="T27" fmla="*/ 2147483647 h 204"/>
                <a:gd name="T28" fmla="*/ 2147483647 w 204"/>
                <a:gd name="T29" fmla="*/ 2147483647 h 204"/>
                <a:gd name="T30" fmla="*/ 2147483647 w 204"/>
                <a:gd name="T31" fmla="*/ 2147483647 h 204"/>
                <a:gd name="T32" fmla="*/ 2147483647 w 204"/>
                <a:gd name="T33" fmla="*/ 2147483647 h 204"/>
                <a:gd name="T34" fmla="*/ 2147483647 w 204"/>
                <a:gd name="T35" fmla="*/ 2147483647 h 204"/>
                <a:gd name="T36" fmla="*/ 0 w 204"/>
                <a:gd name="T37" fmla="*/ 2147483647 h 204"/>
                <a:gd name="T38" fmla="*/ 2147483647 w 204"/>
                <a:gd name="T39" fmla="*/ 2147483647 h 204"/>
                <a:gd name="T40" fmla="*/ 2147483647 w 204"/>
                <a:gd name="T41" fmla="*/ 2147483647 h 204"/>
                <a:gd name="T42" fmla="*/ 2147483647 w 204"/>
                <a:gd name="T43" fmla="*/ 2147483647 h 204"/>
                <a:gd name="T44" fmla="*/ 2147483647 w 204"/>
                <a:gd name="T45" fmla="*/ 2147483647 h 204"/>
                <a:gd name="T46" fmla="*/ 2147483647 w 204"/>
                <a:gd name="T47" fmla="*/ 2147483647 h 204"/>
                <a:gd name="T48" fmla="*/ 2147483647 w 204"/>
                <a:gd name="T49" fmla="*/ 0 h 20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04"/>
                <a:gd name="T76" fmla="*/ 0 h 204"/>
                <a:gd name="T77" fmla="*/ 204 w 204"/>
                <a:gd name="T78" fmla="*/ 204 h 204"/>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04" h="204">
                  <a:moveTo>
                    <a:pt x="101" y="0"/>
                  </a:moveTo>
                  <a:lnTo>
                    <a:pt x="129" y="3"/>
                  </a:lnTo>
                  <a:lnTo>
                    <a:pt x="153" y="13"/>
                  </a:lnTo>
                  <a:lnTo>
                    <a:pt x="174" y="30"/>
                  </a:lnTo>
                  <a:lnTo>
                    <a:pt x="190" y="51"/>
                  </a:lnTo>
                  <a:lnTo>
                    <a:pt x="201" y="74"/>
                  </a:lnTo>
                  <a:lnTo>
                    <a:pt x="204" y="101"/>
                  </a:lnTo>
                  <a:lnTo>
                    <a:pt x="201" y="128"/>
                  </a:lnTo>
                  <a:lnTo>
                    <a:pt x="190" y="153"/>
                  </a:lnTo>
                  <a:lnTo>
                    <a:pt x="174" y="174"/>
                  </a:lnTo>
                  <a:lnTo>
                    <a:pt x="153" y="189"/>
                  </a:lnTo>
                  <a:lnTo>
                    <a:pt x="129" y="199"/>
                  </a:lnTo>
                  <a:lnTo>
                    <a:pt x="101" y="204"/>
                  </a:lnTo>
                  <a:lnTo>
                    <a:pt x="74" y="199"/>
                  </a:lnTo>
                  <a:lnTo>
                    <a:pt x="51" y="189"/>
                  </a:lnTo>
                  <a:lnTo>
                    <a:pt x="30" y="174"/>
                  </a:lnTo>
                  <a:lnTo>
                    <a:pt x="13" y="153"/>
                  </a:lnTo>
                  <a:lnTo>
                    <a:pt x="3" y="128"/>
                  </a:lnTo>
                  <a:lnTo>
                    <a:pt x="0" y="101"/>
                  </a:lnTo>
                  <a:lnTo>
                    <a:pt x="3" y="74"/>
                  </a:lnTo>
                  <a:lnTo>
                    <a:pt x="13" y="51"/>
                  </a:lnTo>
                  <a:lnTo>
                    <a:pt x="30" y="30"/>
                  </a:lnTo>
                  <a:lnTo>
                    <a:pt x="51" y="13"/>
                  </a:lnTo>
                  <a:lnTo>
                    <a:pt x="74" y="3"/>
                  </a:lnTo>
                  <a:lnTo>
                    <a:pt x="101" y="0"/>
                  </a:lnTo>
                  <a:close/>
                </a:path>
              </a:pathLst>
            </a:custGeom>
            <a:solidFill>
              <a:srgbClr val="01DAF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71572" tIns="37298" rIns="71572" bIns="37298"/>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ea typeface="黑体" pitchFamily="49" charset="-122"/>
              </a:endParaRPr>
            </a:p>
          </p:txBody>
        </p:sp>
        <p:sp>
          <p:nvSpPr>
            <p:cNvPr id="83" name="淘宝网Chenying0907出品 11"/>
            <p:cNvSpPr>
              <a:spLocks noEditPoints="1" noChangeArrowheads="1"/>
            </p:cNvSpPr>
            <p:nvPr/>
          </p:nvSpPr>
          <p:spPr bwMode="auto">
            <a:xfrm>
              <a:off x="103903" y="100682"/>
              <a:ext cx="254730" cy="253695"/>
            </a:xfrm>
            <a:custGeom>
              <a:avLst/>
              <a:gdLst>
                <a:gd name="T0" fmla="*/ 2147483647 w 152"/>
                <a:gd name="T1" fmla="*/ 2147483647 h 152"/>
                <a:gd name="T2" fmla="*/ 2147483647 w 152"/>
                <a:gd name="T3" fmla="*/ 2147483647 h 152"/>
                <a:gd name="T4" fmla="*/ 2147483647 w 152"/>
                <a:gd name="T5" fmla="*/ 2147483647 h 152"/>
                <a:gd name="T6" fmla="*/ 2147483647 w 152"/>
                <a:gd name="T7" fmla="*/ 2147483647 h 152"/>
                <a:gd name="T8" fmla="*/ 0 w 152"/>
                <a:gd name="T9" fmla="*/ 2147483647 h 152"/>
                <a:gd name="T10" fmla="*/ 2147483647 w 152"/>
                <a:gd name="T11" fmla="*/ 0 h 152"/>
                <a:gd name="T12" fmla="*/ 2147483647 w 152"/>
                <a:gd name="T13" fmla="*/ 2147483647 h 152"/>
                <a:gd name="T14" fmla="*/ 2147483647 w 152"/>
                <a:gd name="T15" fmla="*/ 2147483647 h 152"/>
                <a:gd name="T16" fmla="*/ 2147483647 w 152"/>
                <a:gd name="T17" fmla="*/ 2147483647 h 152"/>
                <a:gd name="T18" fmla="*/ 2147483647 w 152"/>
                <a:gd name="T19" fmla="*/ 2147483647 h 152"/>
                <a:gd name="T20" fmla="*/ 2147483647 w 152"/>
                <a:gd name="T21" fmla="*/ 2147483647 h 152"/>
                <a:gd name="T22" fmla="*/ 2147483647 w 152"/>
                <a:gd name="T23" fmla="*/ 2147483647 h 152"/>
                <a:gd name="T24" fmla="*/ 2147483647 w 152"/>
                <a:gd name="T25" fmla="*/ 2147483647 h 152"/>
                <a:gd name="T26" fmla="*/ 2147483647 w 152"/>
                <a:gd name="T27" fmla="*/ 2147483647 h 152"/>
                <a:gd name="T28" fmla="*/ 2147483647 w 152"/>
                <a:gd name="T29" fmla="*/ 2147483647 h 152"/>
                <a:gd name="T30" fmla="*/ 2147483647 w 152"/>
                <a:gd name="T31" fmla="*/ 2147483647 h 15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52"/>
                <a:gd name="T49" fmla="*/ 0 h 152"/>
                <a:gd name="T50" fmla="*/ 152 w 152"/>
                <a:gd name="T51" fmla="*/ 152 h 152"/>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52" h="152">
                  <a:moveTo>
                    <a:pt x="141" y="152"/>
                  </a:moveTo>
                  <a:cubicBezTo>
                    <a:pt x="138" y="152"/>
                    <a:pt x="135" y="151"/>
                    <a:pt x="132" y="148"/>
                  </a:cubicBezTo>
                  <a:cubicBezTo>
                    <a:pt x="101" y="117"/>
                    <a:pt x="101" y="117"/>
                    <a:pt x="101" y="117"/>
                  </a:cubicBezTo>
                  <a:cubicBezTo>
                    <a:pt x="90" y="124"/>
                    <a:pt x="78" y="128"/>
                    <a:pt x="65" y="128"/>
                  </a:cubicBezTo>
                  <a:cubicBezTo>
                    <a:pt x="29" y="128"/>
                    <a:pt x="0" y="100"/>
                    <a:pt x="0" y="64"/>
                  </a:cubicBezTo>
                  <a:cubicBezTo>
                    <a:pt x="0" y="28"/>
                    <a:pt x="29" y="0"/>
                    <a:pt x="65" y="0"/>
                  </a:cubicBezTo>
                  <a:cubicBezTo>
                    <a:pt x="100" y="0"/>
                    <a:pt x="129" y="28"/>
                    <a:pt x="129" y="64"/>
                  </a:cubicBezTo>
                  <a:cubicBezTo>
                    <a:pt x="129" y="77"/>
                    <a:pt x="125" y="90"/>
                    <a:pt x="118" y="100"/>
                  </a:cubicBezTo>
                  <a:cubicBezTo>
                    <a:pt x="149" y="132"/>
                    <a:pt x="149" y="132"/>
                    <a:pt x="149" y="132"/>
                  </a:cubicBezTo>
                  <a:cubicBezTo>
                    <a:pt x="151" y="134"/>
                    <a:pt x="152" y="137"/>
                    <a:pt x="152" y="140"/>
                  </a:cubicBezTo>
                  <a:cubicBezTo>
                    <a:pt x="152" y="147"/>
                    <a:pt x="147" y="152"/>
                    <a:pt x="141" y="152"/>
                  </a:cubicBezTo>
                  <a:close/>
                  <a:moveTo>
                    <a:pt x="65" y="23"/>
                  </a:moveTo>
                  <a:cubicBezTo>
                    <a:pt x="42" y="23"/>
                    <a:pt x="24" y="41"/>
                    <a:pt x="24" y="64"/>
                  </a:cubicBezTo>
                  <a:cubicBezTo>
                    <a:pt x="24" y="87"/>
                    <a:pt x="42" y="105"/>
                    <a:pt x="65" y="105"/>
                  </a:cubicBezTo>
                  <a:cubicBezTo>
                    <a:pt x="87" y="105"/>
                    <a:pt x="106" y="87"/>
                    <a:pt x="106" y="64"/>
                  </a:cubicBezTo>
                  <a:cubicBezTo>
                    <a:pt x="106" y="41"/>
                    <a:pt x="87" y="23"/>
                    <a:pt x="65" y="23"/>
                  </a:cubicBezTo>
                  <a:close/>
                </a:path>
              </a:pathLst>
            </a:custGeom>
            <a:solidFill>
              <a:sysClr val="window" lastClr="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ea typeface="黑体" pitchFamily="49" charset="-122"/>
              </a:endParaRPr>
            </a:p>
          </p:txBody>
        </p:sp>
      </p:grpSp>
      <p:sp>
        <p:nvSpPr>
          <p:cNvPr id="84" name="淘宝网Chenying0907出品 45"/>
          <p:cNvSpPr>
            <a:spLocks noChangeArrowheads="1"/>
          </p:cNvSpPr>
          <p:nvPr/>
        </p:nvSpPr>
        <p:spPr bwMode="auto">
          <a:xfrm>
            <a:off x="1065605" y="1535608"/>
            <a:ext cx="2323291" cy="29919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938" tIns="41468" rIns="82938" bIns="4146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spcBef>
                <a:spcPct val="0"/>
              </a:spcBef>
              <a:buFont typeface="Arial" charset="0"/>
              <a:buNone/>
            </a:pPr>
            <a:r>
              <a:rPr lang="zh-CN" altLang="en-US" sz="1400" b="1" dirty="0">
                <a:solidFill>
                  <a:srgbClr val="E87071"/>
                </a:solidFill>
                <a:latin typeface="方正正纤黑简体" panose="02000000000000000000" pitchFamily="2" charset="-122"/>
                <a:ea typeface="方正正纤黑简体" panose="02000000000000000000" pitchFamily="2" charset="-122"/>
                <a:sym typeface="微软雅黑" pitchFamily="34" charset="-122"/>
              </a:rPr>
              <a:t>添加主要标题内容</a:t>
            </a:r>
            <a:endParaRPr lang="zh-CN" altLang="en-US" sz="1400" b="1" dirty="0">
              <a:solidFill>
                <a:srgbClr val="E87071"/>
              </a:solidFill>
              <a:latin typeface="方正正纤黑简体" panose="02000000000000000000" pitchFamily="2" charset="-122"/>
              <a:ea typeface="方正正纤黑简体" panose="02000000000000000000" pitchFamily="2" charset="-122"/>
            </a:endParaRPr>
          </a:p>
        </p:txBody>
      </p:sp>
      <p:sp>
        <p:nvSpPr>
          <p:cNvPr id="85" name="淘宝网Chenying0907出品 13"/>
          <p:cNvSpPr txBox="1"/>
          <p:nvPr/>
        </p:nvSpPr>
        <p:spPr>
          <a:xfrm>
            <a:off x="1065605" y="1882085"/>
            <a:ext cx="2740626" cy="657396"/>
          </a:xfrm>
          <a:prstGeom prst="rect">
            <a:avLst/>
          </a:prstGeom>
          <a:noFill/>
        </p:spPr>
        <p:txBody>
          <a:bodyPr wrap="square" lIns="65824" tIns="32911" rIns="65824" bIns="32911" rtlCol="0">
            <a:spAutoFit/>
          </a:bodyPr>
          <a:lstStyle/>
          <a:p>
            <a:pPr>
              <a:lnSpc>
                <a:spcPct val="120000"/>
              </a:lnSpc>
            </a:pPr>
            <a:r>
              <a:rPr lang="zh-CN" altLang="en-US" sz="800" dirty="0">
                <a:solidFill>
                  <a:prstClr val="black">
                    <a:lumMod val="75000"/>
                    <a:lumOff val="25000"/>
                  </a:prstClr>
                </a:solidFill>
                <a:latin typeface="方正正纤黑简体" panose="02000000000000000000" pitchFamily="2" charset="-122"/>
                <a:ea typeface="方正正纤黑简体" panose="02000000000000000000" pitchFamily="2" charset="-122"/>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a:t>
            </a:r>
          </a:p>
        </p:txBody>
      </p:sp>
    </p:spTree>
    <p:extLst>
      <p:ext uri="{BB962C8B-B14F-4D97-AF65-F5344CB8AC3E}">
        <p14:creationId xmlns:p14="http://schemas.microsoft.com/office/powerpoint/2010/main" val="2485285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withEffect">
                                  <p:stCondLst>
                                    <p:cond delay="0"/>
                                  </p:stCondLst>
                                  <p:childTnLst>
                                    <p:set>
                                      <p:cBhvr>
                                        <p:cTn id="6" dur="1" fill="hold">
                                          <p:stCondLst>
                                            <p:cond delay="0"/>
                                          </p:stCondLst>
                                        </p:cTn>
                                        <p:tgtEl>
                                          <p:spTgt spid="84"/>
                                        </p:tgtEl>
                                        <p:attrNameLst>
                                          <p:attrName>style.visibility</p:attrName>
                                        </p:attrNameLst>
                                      </p:cBhvr>
                                      <p:to>
                                        <p:strVal val="visible"/>
                                      </p:to>
                                    </p:set>
                                    <p:anim calcmode="lin" valueType="num">
                                      <p:cBhvr>
                                        <p:cTn id="7" dur="1000" fill="hold"/>
                                        <p:tgtEl>
                                          <p:spTgt spid="84"/>
                                        </p:tgtEl>
                                        <p:attrNameLst>
                                          <p:attrName>ppt_w</p:attrName>
                                        </p:attrNameLst>
                                      </p:cBhvr>
                                      <p:tavLst>
                                        <p:tav tm="0">
                                          <p:val>
                                            <p:strVal val="#ppt_w*0.70"/>
                                          </p:val>
                                        </p:tav>
                                        <p:tav tm="100000">
                                          <p:val>
                                            <p:strVal val="#ppt_w"/>
                                          </p:val>
                                        </p:tav>
                                      </p:tavLst>
                                    </p:anim>
                                    <p:anim calcmode="lin" valueType="num">
                                      <p:cBhvr>
                                        <p:cTn id="8" dur="1000" fill="hold"/>
                                        <p:tgtEl>
                                          <p:spTgt spid="84"/>
                                        </p:tgtEl>
                                        <p:attrNameLst>
                                          <p:attrName>ppt_h</p:attrName>
                                        </p:attrNameLst>
                                      </p:cBhvr>
                                      <p:tavLst>
                                        <p:tav tm="0">
                                          <p:val>
                                            <p:strVal val="#ppt_h"/>
                                          </p:val>
                                        </p:tav>
                                        <p:tav tm="100000">
                                          <p:val>
                                            <p:strVal val="#ppt_h"/>
                                          </p:val>
                                        </p:tav>
                                      </p:tavLst>
                                    </p:anim>
                                    <p:animEffect transition="in" filter="fade">
                                      <p:cBhvr>
                                        <p:cTn id="9" dur="1000"/>
                                        <p:tgtEl>
                                          <p:spTgt spid="84"/>
                                        </p:tgtEl>
                                      </p:cBhvr>
                                    </p:animEffect>
                                  </p:childTnLst>
                                </p:cTn>
                              </p:par>
                              <p:par>
                                <p:cTn id="10" presetID="22" presetClass="entr" presetSubtype="1" fill="hold" grpId="0" nodeType="withEffect">
                                  <p:stCondLst>
                                    <p:cond delay="0"/>
                                  </p:stCondLst>
                                  <p:childTnLst>
                                    <p:set>
                                      <p:cBhvr>
                                        <p:cTn id="11" dur="1" fill="hold">
                                          <p:stCondLst>
                                            <p:cond delay="0"/>
                                          </p:stCondLst>
                                        </p:cTn>
                                        <p:tgtEl>
                                          <p:spTgt spid="85"/>
                                        </p:tgtEl>
                                        <p:attrNameLst>
                                          <p:attrName>style.visibility</p:attrName>
                                        </p:attrNameLst>
                                      </p:cBhvr>
                                      <p:to>
                                        <p:strVal val="visible"/>
                                      </p:to>
                                    </p:set>
                                    <p:animEffect transition="in" filter="wipe(up)">
                                      <p:cBhvr>
                                        <p:cTn id="12" dur="1000"/>
                                        <p:tgtEl>
                                          <p:spTgt spid="85"/>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45"/>
                                        </p:tgtEl>
                                        <p:attrNameLst>
                                          <p:attrName>style.visibility</p:attrName>
                                        </p:attrNameLst>
                                      </p:cBhvr>
                                      <p:to>
                                        <p:strVal val="visible"/>
                                      </p:to>
                                    </p:set>
                                    <p:animEffect transition="in" filter="wipe(left)">
                                      <p:cBhvr>
                                        <p:cTn id="16" dur="1000"/>
                                        <p:tgtEl>
                                          <p:spTgt spid="45"/>
                                        </p:tgtEl>
                                      </p:cBhvr>
                                    </p:animEffect>
                                  </p:childTnLst>
                                </p:cTn>
                              </p:par>
                            </p:childTnLst>
                          </p:cTn>
                        </p:par>
                        <p:par>
                          <p:cTn id="17" fill="hold">
                            <p:stCondLst>
                              <p:cond delay="2000"/>
                            </p:stCondLst>
                            <p:childTnLst>
                              <p:par>
                                <p:cTn id="18" presetID="23" presetClass="entr" presetSubtype="16" fill="hold" nodeType="afterEffect">
                                  <p:stCondLst>
                                    <p:cond delay="0"/>
                                  </p:stCondLst>
                                  <p:childTnLst>
                                    <p:set>
                                      <p:cBhvr>
                                        <p:cTn id="19" dur="1" fill="hold">
                                          <p:stCondLst>
                                            <p:cond delay="0"/>
                                          </p:stCondLst>
                                        </p:cTn>
                                        <p:tgtEl>
                                          <p:spTgt spid="69"/>
                                        </p:tgtEl>
                                        <p:attrNameLst>
                                          <p:attrName>style.visibility</p:attrName>
                                        </p:attrNameLst>
                                      </p:cBhvr>
                                      <p:to>
                                        <p:strVal val="visible"/>
                                      </p:to>
                                    </p:set>
                                    <p:anim calcmode="lin" valueType="num">
                                      <p:cBhvr>
                                        <p:cTn id="20" dur="500" fill="hold"/>
                                        <p:tgtEl>
                                          <p:spTgt spid="69"/>
                                        </p:tgtEl>
                                        <p:attrNameLst>
                                          <p:attrName>ppt_w</p:attrName>
                                        </p:attrNameLst>
                                      </p:cBhvr>
                                      <p:tavLst>
                                        <p:tav tm="0">
                                          <p:val>
                                            <p:fltVal val="0"/>
                                          </p:val>
                                        </p:tav>
                                        <p:tav tm="100000">
                                          <p:val>
                                            <p:strVal val="#ppt_w"/>
                                          </p:val>
                                        </p:tav>
                                      </p:tavLst>
                                    </p:anim>
                                    <p:anim calcmode="lin" valueType="num">
                                      <p:cBhvr>
                                        <p:cTn id="21" dur="500" fill="hold"/>
                                        <p:tgtEl>
                                          <p:spTgt spid="69"/>
                                        </p:tgtEl>
                                        <p:attrNameLst>
                                          <p:attrName>ppt_h</p:attrName>
                                        </p:attrNameLst>
                                      </p:cBhvr>
                                      <p:tavLst>
                                        <p:tav tm="0">
                                          <p:val>
                                            <p:fltVal val="0"/>
                                          </p:val>
                                        </p:tav>
                                        <p:tav tm="100000">
                                          <p:val>
                                            <p:strVal val="#ppt_h"/>
                                          </p:val>
                                        </p:tav>
                                      </p:tavLst>
                                    </p:anim>
                                  </p:childTnLst>
                                </p:cTn>
                              </p:par>
                            </p:childTnLst>
                          </p:cTn>
                        </p:par>
                        <p:par>
                          <p:cTn id="22" fill="hold">
                            <p:stCondLst>
                              <p:cond delay="2500"/>
                            </p:stCondLst>
                            <p:childTnLst>
                              <p:par>
                                <p:cTn id="23" presetID="22" presetClass="entr" presetSubtype="1" fill="hold" nodeType="afterEffect">
                                  <p:stCondLst>
                                    <p:cond delay="0"/>
                                  </p:stCondLst>
                                  <p:childTnLst>
                                    <p:set>
                                      <p:cBhvr>
                                        <p:cTn id="24" dur="1" fill="hold">
                                          <p:stCondLst>
                                            <p:cond delay="0"/>
                                          </p:stCondLst>
                                        </p:cTn>
                                        <p:tgtEl>
                                          <p:spTgt spid="47"/>
                                        </p:tgtEl>
                                        <p:attrNameLst>
                                          <p:attrName>style.visibility</p:attrName>
                                        </p:attrNameLst>
                                      </p:cBhvr>
                                      <p:to>
                                        <p:strVal val="visible"/>
                                      </p:to>
                                    </p:set>
                                    <p:animEffect transition="in" filter="wipe(up)">
                                      <p:cBhvr>
                                        <p:cTn id="25" dur="500"/>
                                        <p:tgtEl>
                                          <p:spTgt spid="47"/>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44"/>
                                        </p:tgtEl>
                                        <p:attrNameLst>
                                          <p:attrName>style.visibility</p:attrName>
                                        </p:attrNameLst>
                                      </p:cBhvr>
                                      <p:to>
                                        <p:strVal val="visible"/>
                                      </p:to>
                                    </p:set>
                                    <p:animEffect transition="in" filter="wipe(left)">
                                      <p:cBhvr>
                                        <p:cTn id="29" dur="500"/>
                                        <p:tgtEl>
                                          <p:spTgt spid="44"/>
                                        </p:tgtEl>
                                      </p:cBhvr>
                                    </p:animEffect>
                                  </p:childTnLst>
                                </p:cTn>
                              </p:par>
                              <p:par>
                                <p:cTn id="30" presetID="53" presetClass="entr" presetSubtype="16" fill="hold" nodeType="withEffect">
                                  <p:stCondLst>
                                    <p:cond delay="250"/>
                                  </p:stCondLst>
                                  <p:childTnLst>
                                    <p:set>
                                      <p:cBhvr>
                                        <p:cTn id="31" dur="1" fill="hold">
                                          <p:stCondLst>
                                            <p:cond delay="0"/>
                                          </p:stCondLst>
                                        </p:cTn>
                                        <p:tgtEl>
                                          <p:spTgt spid="72"/>
                                        </p:tgtEl>
                                        <p:attrNameLst>
                                          <p:attrName>style.visibility</p:attrName>
                                        </p:attrNameLst>
                                      </p:cBhvr>
                                      <p:to>
                                        <p:strVal val="visible"/>
                                      </p:to>
                                    </p:set>
                                    <p:anim calcmode="lin" valueType="num">
                                      <p:cBhvr>
                                        <p:cTn id="32" dur="500" fill="hold"/>
                                        <p:tgtEl>
                                          <p:spTgt spid="72"/>
                                        </p:tgtEl>
                                        <p:attrNameLst>
                                          <p:attrName>ppt_w</p:attrName>
                                        </p:attrNameLst>
                                      </p:cBhvr>
                                      <p:tavLst>
                                        <p:tav tm="0">
                                          <p:val>
                                            <p:fltVal val="0"/>
                                          </p:val>
                                        </p:tav>
                                        <p:tav tm="100000">
                                          <p:val>
                                            <p:strVal val="#ppt_w"/>
                                          </p:val>
                                        </p:tav>
                                      </p:tavLst>
                                    </p:anim>
                                    <p:anim calcmode="lin" valueType="num">
                                      <p:cBhvr>
                                        <p:cTn id="33" dur="500" fill="hold"/>
                                        <p:tgtEl>
                                          <p:spTgt spid="72"/>
                                        </p:tgtEl>
                                        <p:attrNameLst>
                                          <p:attrName>ppt_h</p:attrName>
                                        </p:attrNameLst>
                                      </p:cBhvr>
                                      <p:tavLst>
                                        <p:tav tm="0">
                                          <p:val>
                                            <p:fltVal val="0"/>
                                          </p:val>
                                        </p:tav>
                                        <p:tav tm="100000">
                                          <p:val>
                                            <p:strVal val="#ppt_h"/>
                                          </p:val>
                                        </p:tav>
                                      </p:tavLst>
                                    </p:anim>
                                    <p:animEffect transition="in" filter="fade">
                                      <p:cBhvr>
                                        <p:cTn id="34" dur="500"/>
                                        <p:tgtEl>
                                          <p:spTgt spid="72"/>
                                        </p:tgtEl>
                                      </p:cBhvr>
                                    </p:animEffect>
                                  </p:childTnLst>
                                </p:cTn>
                              </p:par>
                            </p:childTnLst>
                          </p:cTn>
                        </p:par>
                        <p:par>
                          <p:cTn id="35" fill="hold">
                            <p:stCondLst>
                              <p:cond delay="3750"/>
                            </p:stCondLst>
                            <p:childTnLst>
                              <p:par>
                                <p:cTn id="36" presetID="22" presetClass="entr" presetSubtype="1" fill="hold" nodeType="afterEffect">
                                  <p:stCondLst>
                                    <p:cond delay="0"/>
                                  </p:stCondLst>
                                  <p:childTnLst>
                                    <p:set>
                                      <p:cBhvr>
                                        <p:cTn id="37" dur="1" fill="hold">
                                          <p:stCondLst>
                                            <p:cond delay="0"/>
                                          </p:stCondLst>
                                        </p:cTn>
                                        <p:tgtEl>
                                          <p:spTgt spid="51"/>
                                        </p:tgtEl>
                                        <p:attrNameLst>
                                          <p:attrName>style.visibility</p:attrName>
                                        </p:attrNameLst>
                                      </p:cBhvr>
                                      <p:to>
                                        <p:strVal val="visible"/>
                                      </p:to>
                                    </p:set>
                                    <p:animEffect transition="in" filter="wipe(up)">
                                      <p:cBhvr>
                                        <p:cTn id="38" dur="500"/>
                                        <p:tgtEl>
                                          <p:spTgt spid="51"/>
                                        </p:tgtEl>
                                      </p:cBhvr>
                                    </p:animEffect>
                                  </p:childTnLst>
                                </p:cTn>
                              </p:par>
                            </p:childTnLst>
                          </p:cTn>
                        </p:par>
                        <p:par>
                          <p:cTn id="39" fill="hold">
                            <p:stCondLst>
                              <p:cond delay="4250"/>
                            </p:stCondLst>
                            <p:childTnLst>
                              <p:par>
                                <p:cTn id="40" presetID="23" presetClass="entr" presetSubtype="16" fill="hold" nodeType="afterEffect">
                                  <p:stCondLst>
                                    <p:cond delay="0"/>
                                  </p:stCondLst>
                                  <p:childTnLst>
                                    <p:set>
                                      <p:cBhvr>
                                        <p:cTn id="41" dur="1" fill="hold">
                                          <p:stCondLst>
                                            <p:cond delay="0"/>
                                          </p:stCondLst>
                                        </p:cTn>
                                        <p:tgtEl>
                                          <p:spTgt spid="78"/>
                                        </p:tgtEl>
                                        <p:attrNameLst>
                                          <p:attrName>style.visibility</p:attrName>
                                        </p:attrNameLst>
                                      </p:cBhvr>
                                      <p:to>
                                        <p:strVal val="visible"/>
                                      </p:to>
                                    </p:set>
                                    <p:anim calcmode="lin" valueType="num">
                                      <p:cBhvr>
                                        <p:cTn id="42" dur="500" fill="hold"/>
                                        <p:tgtEl>
                                          <p:spTgt spid="78"/>
                                        </p:tgtEl>
                                        <p:attrNameLst>
                                          <p:attrName>ppt_w</p:attrName>
                                        </p:attrNameLst>
                                      </p:cBhvr>
                                      <p:tavLst>
                                        <p:tav tm="0">
                                          <p:val>
                                            <p:fltVal val="0"/>
                                          </p:val>
                                        </p:tav>
                                        <p:tav tm="100000">
                                          <p:val>
                                            <p:strVal val="#ppt_w"/>
                                          </p:val>
                                        </p:tav>
                                      </p:tavLst>
                                    </p:anim>
                                    <p:anim calcmode="lin" valueType="num">
                                      <p:cBhvr>
                                        <p:cTn id="43" dur="500" fill="hold"/>
                                        <p:tgtEl>
                                          <p:spTgt spid="78"/>
                                        </p:tgtEl>
                                        <p:attrNameLst>
                                          <p:attrName>ppt_h</p:attrName>
                                        </p:attrNameLst>
                                      </p:cBhvr>
                                      <p:tavLst>
                                        <p:tav tm="0">
                                          <p:val>
                                            <p:fltVal val="0"/>
                                          </p:val>
                                        </p:tav>
                                        <p:tav tm="100000">
                                          <p:val>
                                            <p:strVal val="#ppt_h"/>
                                          </p:val>
                                        </p:tav>
                                      </p:tavLst>
                                    </p:anim>
                                  </p:childTnLst>
                                </p:cTn>
                              </p:par>
                            </p:childTnLst>
                          </p:cTn>
                        </p:par>
                        <p:par>
                          <p:cTn id="44" fill="hold">
                            <p:stCondLst>
                              <p:cond delay="4750"/>
                            </p:stCondLst>
                            <p:childTnLst>
                              <p:par>
                                <p:cTn id="45" presetID="22" presetClass="entr" presetSubtype="1" fill="hold" nodeType="afterEffect">
                                  <p:stCondLst>
                                    <p:cond delay="0"/>
                                  </p:stCondLst>
                                  <p:childTnLst>
                                    <p:set>
                                      <p:cBhvr>
                                        <p:cTn id="46" dur="1" fill="hold">
                                          <p:stCondLst>
                                            <p:cond delay="0"/>
                                          </p:stCondLst>
                                        </p:cTn>
                                        <p:tgtEl>
                                          <p:spTgt spid="57"/>
                                        </p:tgtEl>
                                        <p:attrNameLst>
                                          <p:attrName>style.visibility</p:attrName>
                                        </p:attrNameLst>
                                      </p:cBhvr>
                                      <p:to>
                                        <p:strVal val="visible"/>
                                      </p:to>
                                    </p:set>
                                    <p:animEffect transition="in" filter="wipe(up)">
                                      <p:cBhvr>
                                        <p:cTn id="47" dur="500"/>
                                        <p:tgtEl>
                                          <p:spTgt spid="57"/>
                                        </p:tgtEl>
                                      </p:cBhvr>
                                    </p:animEffect>
                                  </p:childTnLst>
                                </p:cTn>
                              </p:par>
                            </p:childTnLst>
                          </p:cTn>
                        </p:par>
                        <p:par>
                          <p:cTn id="48" fill="hold">
                            <p:stCondLst>
                              <p:cond delay="5250"/>
                            </p:stCondLst>
                            <p:childTnLst>
                              <p:par>
                                <p:cTn id="49" presetID="22" presetClass="entr" presetSubtype="8" fill="hold" grpId="0" nodeType="afterEffect">
                                  <p:stCondLst>
                                    <p:cond delay="0"/>
                                  </p:stCondLst>
                                  <p:childTnLst>
                                    <p:set>
                                      <p:cBhvr>
                                        <p:cTn id="50" dur="1" fill="hold">
                                          <p:stCondLst>
                                            <p:cond delay="0"/>
                                          </p:stCondLst>
                                        </p:cTn>
                                        <p:tgtEl>
                                          <p:spTgt spid="46"/>
                                        </p:tgtEl>
                                        <p:attrNameLst>
                                          <p:attrName>style.visibility</p:attrName>
                                        </p:attrNameLst>
                                      </p:cBhvr>
                                      <p:to>
                                        <p:strVal val="visible"/>
                                      </p:to>
                                    </p:set>
                                    <p:animEffect transition="in" filter="wipe(left)">
                                      <p:cBhvr>
                                        <p:cTn id="51" dur="500"/>
                                        <p:tgtEl>
                                          <p:spTgt spid="46"/>
                                        </p:tgtEl>
                                      </p:cBhvr>
                                    </p:animEffect>
                                  </p:childTnLst>
                                </p:cTn>
                              </p:par>
                              <p:par>
                                <p:cTn id="52" presetID="23" presetClass="entr" presetSubtype="16" fill="hold" nodeType="withEffect">
                                  <p:stCondLst>
                                    <p:cond delay="250"/>
                                  </p:stCondLst>
                                  <p:childTnLst>
                                    <p:set>
                                      <p:cBhvr>
                                        <p:cTn id="53" dur="1" fill="hold">
                                          <p:stCondLst>
                                            <p:cond delay="0"/>
                                          </p:stCondLst>
                                        </p:cTn>
                                        <p:tgtEl>
                                          <p:spTgt spid="66"/>
                                        </p:tgtEl>
                                        <p:attrNameLst>
                                          <p:attrName>style.visibility</p:attrName>
                                        </p:attrNameLst>
                                      </p:cBhvr>
                                      <p:to>
                                        <p:strVal val="visible"/>
                                      </p:to>
                                    </p:set>
                                    <p:anim calcmode="lin" valueType="num">
                                      <p:cBhvr>
                                        <p:cTn id="54" dur="500" fill="hold"/>
                                        <p:tgtEl>
                                          <p:spTgt spid="66"/>
                                        </p:tgtEl>
                                        <p:attrNameLst>
                                          <p:attrName>ppt_w</p:attrName>
                                        </p:attrNameLst>
                                      </p:cBhvr>
                                      <p:tavLst>
                                        <p:tav tm="0">
                                          <p:val>
                                            <p:fltVal val="0"/>
                                          </p:val>
                                        </p:tav>
                                        <p:tav tm="100000">
                                          <p:val>
                                            <p:strVal val="#ppt_w"/>
                                          </p:val>
                                        </p:tav>
                                      </p:tavLst>
                                    </p:anim>
                                    <p:anim calcmode="lin" valueType="num">
                                      <p:cBhvr>
                                        <p:cTn id="55" dur="500" fill="hold"/>
                                        <p:tgtEl>
                                          <p:spTgt spid="66"/>
                                        </p:tgtEl>
                                        <p:attrNameLst>
                                          <p:attrName>ppt_h</p:attrName>
                                        </p:attrNameLst>
                                      </p:cBhvr>
                                      <p:tavLst>
                                        <p:tav tm="0">
                                          <p:val>
                                            <p:fltVal val="0"/>
                                          </p:val>
                                        </p:tav>
                                        <p:tav tm="100000">
                                          <p:val>
                                            <p:strVal val="#ppt_h"/>
                                          </p:val>
                                        </p:tav>
                                      </p:tavLst>
                                    </p:anim>
                                  </p:childTnLst>
                                </p:cTn>
                              </p:par>
                            </p:childTnLst>
                          </p:cTn>
                        </p:par>
                        <p:par>
                          <p:cTn id="56" fill="hold">
                            <p:stCondLst>
                              <p:cond delay="6000"/>
                            </p:stCondLst>
                            <p:childTnLst>
                              <p:par>
                                <p:cTn id="57" presetID="22" presetClass="entr" presetSubtype="1" fill="hold" nodeType="afterEffect">
                                  <p:stCondLst>
                                    <p:cond delay="0"/>
                                  </p:stCondLst>
                                  <p:childTnLst>
                                    <p:set>
                                      <p:cBhvr>
                                        <p:cTn id="58" dur="1" fill="hold">
                                          <p:stCondLst>
                                            <p:cond delay="0"/>
                                          </p:stCondLst>
                                        </p:cTn>
                                        <p:tgtEl>
                                          <p:spTgt spid="60"/>
                                        </p:tgtEl>
                                        <p:attrNameLst>
                                          <p:attrName>style.visibility</p:attrName>
                                        </p:attrNameLst>
                                      </p:cBhvr>
                                      <p:to>
                                        <p:strVal val="visible"/>
                                      </p:to>
                                    </p:set>
                                    <p:animEffect transition="in" filter="wipe(up)">
                                      <p:cBhvr>
                                        <p:cTn id="59" dur="500"/>
                                        <p:tgtEl>
                                          <p:spTgt spid="60"/>
                                        </p:tgtEl>
                                      </p:cBhvr>
                                    </p:animEffect>
                                  </p:childTnLst>
                                </p:cTn>
                              </p:par>
                            </p:childTnLst>
                          </p:cTn>
                        </p:par>
                        <p:par>
                          <p:cTn id="60" fill="hold">
                            <p:stCondLst>
                              <p:cond delay="6500"/>
                            </p:stCondLst>
                            <p:childTnLst>
                              <p:par>
                                <p:cTn id="61" presetID="22" presetClass="entr" presetSubtype="4" fill="hold" grpId="0" nodeType="afterEffect">
                                  <p:stCondLst>
                                    <p:cond delay="0"/>
                                  </p:stCondLst>
                                  <p:childTnLst>
                                    <p:set>
                                      <p:cBhvr>
                                        <p:cTn id="62" dur="1" fill="hold">
                                          <p:stCondLst>
                                            <p:cond delay="0"/>
                                          </p:stCondLst>
                                        </p:cTn>
                                        <p:tgtEl>
                                          <p:spTgt spid="50"/>
                                        </p:tgtEl>
                                        <p:attrNameLst>
                                          <p:attrName>style.visibility</p:attrName>
                                        </p:attrNameLst>
                                      </p:cBhvr>
                                      <p:to>
                                        <p:strVal val="visible"/>
                                      </p:to>
                                    </p:set>
                                    <p:animEffect transition="in" filter="wipe(down)">
                                      <p:cBhvr>
                                        <p:cTn id="63" dur="500"/>
                                        <p:tgtEl>
                                          <p:spTgt spid="50"/>
                                        </p:tgtEl>
                                      </p:cBhvr>
                                    </p:animEffect>
                                  </p:childTnLst>
                                </p:cTn>
                              </p:par>
                              <p:par>
                                <p:cTn id="64" presetID="23" presetClass="entr" presetSubtype="16" fill="hold" nodeType="withEffect">
                                  <p:stCondLst>
                                    <p:cond delay="250"/>
                                  </p:stCondLst>
                                  <p:childTnLst>
                                    <p:set>
                                      <p:cBhvr>
                                        <p:cTn id="65" dur="1" fill="hold">
                                          <p:stCondLst>
                                            <p:cond delay="0"/>
                                          </p:stCondLst>
                                        </p:cTn>
                                        <p:tgtEl>
                                          <p:spTgt spid="75"/>
                                        </p:tgtEl>
                                        <p:attrNameLst>
                                          <p:attrName>style.visibility</p:attrName>
                                        </p:attrNameLst>
                                      </p:cBhvr>
                                      <p:to>
                                        <p:strVal val="visible"/>
                                      </p:to>
                                    </p:set>
                                    <p:anim calcmode="lin" valueType="num">
                                      <p:cBhvr>
                                        <p:cTn id="66" dur="500" fill="hold"/>
                                        <p:tgtEl>
                                          <p:spTgt spid="75"/>
                                        </p:tgtEl>
                                        <p:attrNameLst>
                                          <p:attrName>ppt_w</p:attrName>
                                        </p:attrNameLst>
                                      </p:cBhvr>
                                      <p:tavLst>
                                        <p:tav tm="0">
                                          <p:val>
                                            <p:fltVal val="0"/>
                                          </p:val>
                                        </p:tav>
                                        <p:tav tm="100000">
                                          <p:val>
                                            <p:strVal val="#ppt_w"/>
                                          </p:val>
                                        </p:tav>
                                      </p:tavLst>
                                    </p:anim>
                                    <p:anim calcmode="lin" valueType="num">
                                      <p:cBhvr>
                                        <p:cTn id="67" dur="500" fill="hold"/>
                                        <p:tgtEl>
                                          <p:spTgt spid="75"/>
                                        </p:tgtEl>
                                        <p:attrNameLst>
                                          <p:attrName>ppt_h</p:attrName>
                                        </p:attrNameLst>
                                      </p:cBhvr>
                                      <p:tavLst>
                                        <p:tav tm="0">
                                          <p:val>
                                            <p:fltVal val="0"/>
                                          </p:val>
                                        </p:tav>
                                        <p:tav tm="100000">
                                          <p:val>
                                            <p:strVal val="#ppt_h"/>
                                          </p:val>
                                        </p:tav>
                                      </p:tavLst>
                                    </p:anim>
                                  </p:childTnLst>
                                </p:cTn>
                              </p:par>
                            </p:childTnLst>
                          </p:cTn>
                        </p:par>
                        <p:par>
                          <p:cTn id="68" fill="hold">
                            <p:stCondLst>
                              <p:cond delay="7250"/>
                            </p:stCondLst>
                            <p:childTnLst>
                              <p:par>
                                <p:cTn id="69" presetID="22" presetClass="entr" presetSubtype="1" fill="hold" nodeType="afterEffect">
                                  <p:stCondLst>
                                    <p:cond delay="0"/>
                                  </p:stCondLst>
                                  <p:childTnLst>
                                    <p:set>
                                      <p:cBhvr>
                                        <p:cTn id="70" dur="1" fill="hold">
                                          <p:stCondLst>
                                            <p:cond delay="0"/>
                                          </p:stCondLst>
                                        </p:cTn>
                                        <p:tgtEl>
                                          <p:spTgt spid="54"/>
                                        </p:tgtEl>
                                        <p:attrNameLst>
                                          <p:attrName>style.visibility</p:attrName>
                                        </p:attrNameLst>
                                      </p:cBhvr>
                                      <p:to>
                                        <p:strVal val="visible"/>
                                      </p:to>
                                    </p:set>
                                    <p:animEffect transition="in" filter="wipe(up)">
                                      <p:cBhvr>
                                        <p:cTn id="71" dur="500"/>
                                        <p:tgtEl>
                                          <p:spTgt spid="54"/>
                                        </p:tgtEl>
                                      </p:cBhvr>
                                    </p:animEffect>
                                  </p:childTnLst>
                                </p:cTn>
                              </p:par>
                            </p:childTnLst>
                          </p:cTn>
                        </p:par>
                        <p:par>
                          <p:cTn id="72" fill="hold">
                            <p:stCondLst>
                              <p:cond delay="7750"/>
                            </p:stCondLst>
                            <p:childTnLst>
                              <p:par>
                                <p:cTn id="73" presetID="23" presetClass="entr" presetSubtype="16" fill="hold" nodeType="afterEffect">
                                  <p:stCondLst>
                                    <p:cond delay="0"/>
                                  </p:stCondLst>
                                  <p:childTnLst>
                                    <p:set>
                                      <p:cBhvr>
                                        <p:cTn id="74" dur="1" fill="hold">
                                          <p:stCondLst>
                                            <p:cond delay="0"/>
                                          </p:stCondLst>
                                        </p:cTn>
                                        <p:tgtEl>
                                          <p:spTgt spid="81"/>
                                        </p:tgtEl>
                                        <p:attrNameLst>
                                          <p:attrName>style.visibility</p:attrName>
                                        </p:attrNameLst>
                                      </p:cBhvr>
                                      <p:to>
                                        <p:strVal val="visible"/>
                                      </p:to>
                                    </p:set>
                                    <p:anim calcmode="lin" valueType="num">
                                      <p:cBhvr>
                                        <p:cTn id="75" dur="500" fill="hold"/>
                                        <p:tgtEl>
                                          <p:spTgt spid="81"/>
                                        </p:tgtEl>
                                        <p:attrNameLst>
                                          <p:attrName>ppt_w</p:attrName>
                                        </p:attrNameLst>
                                      </p:cBhvr>
                                      <p:tavLst>
                                        <p:tav tm="0">
                                          <p:val>
                                            <p:fltVal val="0"/>
                                          </p:val>
                                        </p:tav>
                                        <p:tav tm="100000">
                                          <p:val>
                                            <p:strVal val="#ppt_w"/>
                                          </p:val>
                                        </p:tav>
                                      </p:tavLst>
                                    </p:anim>
                                    <p:anim calcmode="lin" valueType="num">
                                      <p:cBhvr>
                                        <p:cTn id="76" dur="500" fill="hold"/>
                                        <p:tgtEl>
                                          <p:spTgt spid="81"/>
                                        </p:tgtEl>
                                        <p:attrNameLst>
                                          <p:attrName>ppt_h</p:attrName>
                                        </p:attrNameLst>
                                      </p:cBhvr>
                                      <p:tavLst>
                                        <p:tav tm="0">
                                          <p:val>
                                            <p:fltVal val="0"/>
                                          </p:val>
                                        </p:tav>
                                        <p:tav tm="100000">
                                          <p:val>
                                            <p:strVal val="#ppt_h"/>
                                          </p:val>
                                        </p:tav>
                                      </p:tavLst>
                                    </p:anim>
                                  </p:childTnLst>
                                </p:cTn>
                              </p:par>
                            </p:childTnLst>
                          </p:cTn>
                        </p:par>
                        <p:par>
                          <p:cTn id="77" fill="hold">
                            <p:stCondLst>
                              <p:cond delay="8250"/>
                            </p:stCondLst>
                            <p:childTnLst>
                              <p:par>
                                <p:cTn id="78" presetID="22" presetClass="entr" presetSubtype="1" fill="hold" nodeType="afterEffect">
                                  <p:stCondLst>
                                    <p:cond delay="0"/>
                                  </p:stCondLst>
                                  <p:childTnLst>
                                    <p:set>
                                      <p:cBhvr>
                                        <p:cTn id="79" dur="1" fill="hold">
                                          <p:stCondLst>
                                            <p:cond delay="0"/>
                                          </p:stCondLst>
                                        </p:cTn>
                                        <p:tgtEl>
                                          <p:spTgt spid="63"/>
                                        </p:tgtEl>
                                        <p:attrNameLst>
                                          <p:attrName>style.visibility</p:attrName>
                                        </p:attrNameLst>
                                      </p:cBhvr>
                                      <p:to>
                                        <p:strVal val="visible"/>
                                      </p:to>
                                    </p:set>
                                    <p:animEffect transition="in" filter="wipe(up)">
                                      <p:cBhvr>
                                        <p:cTn id="80"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animBg="1"/>
      <p:bldP spid="46" grpId="0" animBg="1"/>
      <p:bldP spid="50" grpId="0" animBg="1"/>
      <p:bldP spid="84" grpId="0"/>
      <p:bldP spid="8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淘宝网Chenying0907出品 1"/>
          <p:cNvGrpSpPr/>
          <p:nvPr/>
        </p:nvGrpSpPr>
        <p:grpSpPr>
          <a:xfrm>
            <a:off x="5982418" y="2142091"/>
            <a:ext cx="2225828" cy="2626308"/>
            <a:chOff x="4832531" y="1500201"/>
            <a:chExt cx="2966869" cy="3501947"/>
          </a:xfrm>
        </p:grpSpPr>
        <p:sp>
          <p:nvSpPr>
            <p:cNvPr id="42" name="等腰三角形 16"/>
            <p:cNvSpPr/>
            <p:nvPr/>
          </p:nvSpPr>
          <p:spPr>
            <a:xfrm rot="420000" flipV="1">
              <a:off x="4832531" y="4610719"/>
              <a:ext cx="2856623" cy="391429"/>
            </a:xfrm>
            <a:custGeom>
              <a:avLst/>
              <a:gdLst>
                <a:gd name="connsiteX0" fmla="*/ 0 w 2362200"/>
                <a:gd name="connsiteY0" fmla="*/ 457200 h 457200"/>
                <a:gd name="connsiteX1" fmla="*/ 1181100 w 2362200"/>
                <a:gd name="connsiteY1" fmla="*/ 0 h 457200"/>
                <a:gd name="connsiteX2" fmla="*/ 2362200 w 2362200"/>
                <a:gd name="connsiteY2" fmla="*/ 457200 h 457200"/>
                <a:gd name="connsiteX3" fmla="*/ 0 w 2362200"/>
                <a:gd name="connsiteY3" fmla="*/ 457200 h 457200"/>
                <a:gd name="connsiteX0" fmla="*/ 0 w 1853592"/>
                <a:gd name="connsiteY0" fmla="*/ 457200 h 457200"/>
                <a:gd name="connsiteX1" fmla="*/ 1181100 w 1853592"/>
                <a:gd name="connsiteY1" fmla="*/ 0 h 457200"/>
                <a:gd name="connsiteX2" fmla="*/ 1853592 w 1853592"/>
                <a:gd name="connsiteY2" fmla="*/ 457128 h 457200"/>
                <a:gd name="connsiteX3" fmla="*/ 0 w 1853592"/>
                <a:gd name="connsiteY3" fmla="*/ 457200 h 457200"/>
                <a:gd name="connsiteX0" fmla="*/ 0 w 1853592"/>
                <a:gd name="connsiteY0" fmla="*/ 335351 h 335351"/>
                <a:gd name="connsiteX1" fmla="*/ 1287695 w 1853592"/>
                <a:gd name="connsiteY1" fmla="*/ 0 h 335351"/>
                <a:gd name="connsiteX2" fmla="*/ 1853592 w 1853592"/>
                <a:gd name="connsiteY2" fmla="*/ 335279 h 335351"/>
                <a:gd name="connsiteX3" fmla="*/ 0 w 1853592"/>
                <a:gd name="connsiteY3" fmla="*/ 335351 h 335351"/>
                <a:gd name="connsiteX0" fmla="*/ 0 w 1853592"/>
                <a:gd name="connsiteY0" fmla="*/ 338146 h 338146"/>
                <a:gd name="connsiteX1" fmla="*/ 1287695 w 1853592"/>
                <a:gd name="connsiteY1" fmla="*/ 2795 h 338146"/>
                <a:gd name="connsiteX2" fmla="*/ 1853592 w 1853592"/>
                <a:gd name="connsiteY2" fmla="*/ 338074 h 338146"/>
                <a:gd name="connsiteX3" fmla="*/ 0 w 1853592"/>
                <a:gd name="connsiteY3" fmla="*/ 338146 h 338146"/>
                <a:gd name="connsiteX0" fmla="*/ 0 w 1853592"/>
                <a:gd name="connsiteY0" fmla="*/ 338146 h 338146"/>
                <a:gd name="connsiteX1" fmla="*/ 1287695 w 1853592"/>
                <a:gd name="connsiteY1" fmla="*/ 2795 h 338146"/>
                <a:gd name="connsiteX2" fmla="*/ 1853592 w 1853592"/>
                <a:gd name="connsiteY2" fmla="*/ 338074 h 338146"/>
                <a:gd name="connsiteX3" fmla="*/ 0 w 1853592"/>
                <a:gd name="connsiteY3" fmla="*/ 338146 h 338146"/>
                <a:gd name="connsiteX0" fmla="*/ 0 w 1822079"/>
                <a:gd name="connsiteY0" fmla="*/ 338146 h 338146"/>
                <a:gd name="connsiteX1" fmla="*/ 1287695 w 1822079"/>
                <a:gd name="connsiteY1" fmla="*/ 2795 h 338146"/>
                <a:gd name="connsiteX2" fmla="*/ 1822079 w 1822079"/>
                <a:gd name="connsiteY2" fmla="*/ 334204 h 338146"/>
                <a:gd name="connsiteX3" fmla="*/ 0 w 1822079"/>
                <a:gd name="connsiteY3" fmla="*/ 338146 h 338146"/>
                <a:gd name="connsiteX0" fmla="*/ 0 w 1822079"/>
                <a:gd name="connsiteY0" fmla="*/ 338146 h 338146"/>
                <a:gd name="connsiteX1" fmla="*/ 1287695 w 1822079"/>
                <a:gd name="connsiteY1" fmla="*/ 2795 h 338146"/>
                <a:gd name="connsiteX2" fmla="*/ 1822079 w 1822079"/>
                <a:gd name="connsiteY2" fmla="*/ 334204 h 338146"/>
                <a:gd name="connsiteX3" fmla="*/ 0 w 1822079"/>
                <a:gd name="connsiteY3" fmla="*/ 338146 h 338146"/>
                <a:gd name="connsiteX0" fmla="*/ 0 w 1822079"/>
                <a:gd name="connsiteY0" fmla="*/ 232412 h 232412"/>
                <a:gd name="connsiteX1" fmla="*/ 1371632 w 1822079"/>
                <a:gd name="connsiteY1" fmla="*/ 4497 h 232412"/>
                <a:gd name="connsiteX2" fmla="*/ 1822079 w 1822079"/>
                <a:gd name="connsiteY2" fmla="*/ 228470 h 232412"/>
                <a:gd name="connsiteX3" fmla="*/ 0 w 1822079"/>
                <a:gd name="connsiteY3" fmla="*/ 232412 h 232412"/>
                <a:gd name="connsiteX0" fmla="*/ 0 w 1822079"/>
                <a:gd name="connsiteY0" fmla="*/ 228451 h 228451"/>
                <a:gd name="connsiteX1" fmla="*/ 1371632 w 1822079"/>
                <a:gd name="connsiteY1" fmla="*/ 536 h 228451"/>
                <a:gd name="connsiteX2" fmla="*/ 1822079 w 1822079"/>
                <a:gd name="connsiteY2" fmla="*/ 224509 h 228451"/>
                <a:gd name="connsiteX3" fmla="*/ 0 w 1822079"/>
                <a:gd name="connsiteY3" fmla="*/ 228451 h 228451"/>
                <a:gd name="connsiteX0" fmla="*/ 0 w 1822079"/>
                <a:gd name="connsiteY0" fmla="*/ 228451 h 228451"/>
                <a:gd name="connsiteX1" fmla="*/ 1371632 w 1822079"/>
                <a:gd name="connsiteY1" fmla="*/ 536 h 228451"/>
                <a:gd name="connsiteX2" fmla="*/ 1822079 w 1822079"/>
                <a:gd name="connsiteY2" fmla="*/ 224509 h 228451"/>
                <a:gd name="connsiteX3" fmla="*/ 0 w 1822079"/>
                <a:gd name="connsiteY3" fmla="*/ 228451 h 228451"/>
                <a:gd name="connsiteX0" fmla="*/ 0 w 1822079"/>
                <a:gd name="connsiteY0" fmla="*/ 234944 h 234944"/>
                <a:gd name="connsiteX1" fmla="*/ 1458135 w 1822079"/>
                <a:gd name="connsiteY1" fmla="*/ 510 h 234944"/>
                <a:gd name="connsiteX2" fmla="*/ 1822079 w 1822079"/>
                <a:gd name="connsiteY2" fmla="*/ 231002 h 234944"/>
                <a:gd name="connsiteX3" fmla="*/ 0 w 1822079"/>
                <a:gd name="connsiteY3" fmla="*/ 234944 h 234944"/>
                <a:gd name="connsiteX0" fmla="*/ 0 w 1822079"/>
                <a:gd name="connsiteY0" fmla="*/ 251876 h 251876"/>
                <a:gd name="connsiteX1" fmla="*/ 1505928 w 1822079"/>
                <a:gd name="connsiteY1" fmla="*/ 456 h 251876"/>
                <a:gd name="connsiteX2" fmla="*/ 1822079 w 1822079"/>
                <a:gd name="connsiteY2" fmla="*/ 247934 h 251876"/>
                <a:gd name="connsiteX3" fmla="*/ 0 w 1822079"/>
                <a:gd name="connsiteY3" fmla="*/ 251876 h 251876"/>
                <a:gd name="connsiteX0" fmla="*/ 0 w 1822079"/>
                <a:gd name="connsiteY0" fmla="*/ 292564 h 292564"/>
                <a:gd name="connsiteX1" fmla="*/ 1499509 w 1822079"/>
                <a:gd name="connsiteY1" fmla="*/ 362 h 292564"/>
                <a:gd name="connsiteX2" fmla="*/ 1822079 w 1822079"/>
                <a:gd name="connsiteY2" fmla="*/ 288622 h 292564"/>
                <a:gd name="connsiteX3" fmla="*/ 0 w 1822079"/>
                <a:gd name="connsiteY3" fmla="*/ 292564 h 292564"/>
                <a:gd name="connsiteX0" fmla="*/ 0 w 1822079"/>
                <a:gd name="connsiteY0" fmla="*/ 269899 h 269899"/>
                <a:gd name="connsiteX1" fmla="*/ 1405305 w 1822079"/>
                <a:gd name="connsiteY1" fmla="*/ 410 h 269899"/>
                <a:gd name="connsiteX2" fmla="*/ 1822079 w 1822079"/>
                <a:gd name="connsiteY2" fmla="*/ 265957 h 269899"/>
                <a:gd name="connsiteX3" fmla="*/ 0 w 1822079"/>
                <a:gd name="connsiteY3" fmla="*/ 269899 h 269899"/>
                <a:gd name="connsiteX0" fmla="*/ 0 w 1822079"/>
                <a:gd name="connsiteY0" fmla="*/ 330359 h 330359"/>
                <a:gd name="connsiteX1" fmla="*/ 1499293 w 1822079"/>
                <a:gd name="connsiteY1" fmla="*/ 304 h 330359"/>
                <a:gd name="connsiteX2" fmla="*/ 1822079 w 1822079"/>
                <a:gd name="connsiteY2" fmla="*/ 326417 h 330359"/>
                <a:gd name="connsiteX3" fmla="*/ 0 w 1822079"/>
                <a:gd name="connsiteY3" fmla="*/ 330359 h 330359"/>
                <a:gd name="connsiteX0" fmla="*/ 0 w 1822079"/>
                <a:gd name="connsiteY0" fmla="*/ 330359 h 330359"/>
                <a:gd name="connsiteX1" fmla="*/ 1499293 w 1822079"/>
                <a:gd name="connsiteY1" fmla="*/ 304 h 330359"/>
                <a:gd name="connsiteX2" fmla="*/ 1822079 w 1822079"/>
                <a:gd name="connsiteY2" fmla="*/ 326417 h 330359"/>
                <a:gd name="connsiteX3" fmla="*/ 0 w 1822079"/>
                <a:gd name="connsiteY3" fmla="*/ 330359 h 330359"/>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865 h 449865"/>
                <a:gd name="connsiteX1" fmla="*/ 1514912 w 1822079"/>
                <a:gd name="connsiteY1" fmla="*/ 202 h 449865"/>
                <a:gd name="connsiteX2" fmla="*/ 1822079 w 1822079"/>
                <a:gd name="connsiteY2" fmla="*/ 445923 h 449865"/>
                <a:gd name="connsiteX3" fmla="*/ 0 w 1822079"/>
                <a:gd name="connsiteY3" fmla="*/ 449865 h 449865"/>
                <a:gd name="connsiteX0" fmla="*/ 0 w 1822079"/>
                <a:gd name="connsiteY0" fmla="*/ 449865 h 449865"/>
                <a:gd name="connsiteX1" fmla="*/ 1514912 w 1822079"/>
                <a:gd name="connsiteY1" fmla="*/ 202 h 449865"/>
                <a:gd name="connsiteX2" fmla="*/ 1822079 w 1822079"/>
                <a:gd name="connsiteY2" fmla="*/ 445923 h 449865"/>
                <a:gd name="connsiteX3" fmla="*/ 0 w 1822079"/>
                <a:gd name="connsiteY3" fmla="*/ 449865 h 449865"/>
                <a:gd name="connsiteX0" fmla="*/ 0 w 1822079"/>
                <a:gd name="connsiteY0" fmla="*/ 386588 h 386588"/>
                <a:gd name="connsiteX1" fmla="*/ 1506644 w 1822079"/>
                <a:gd name="connsiteY1" fmla="*/ 246 h 386588"/>
                <a:gd name="connsiteX2" fmla="*/ 1822079 w 1822079"/>
                <a:gd name="connsiteY2" fmla="*/ 382646 h 386588"/>
                <a:gd name="connsiteX3" fmla="*/ 0 w 1822079"/>
                <a:gd name="connsiteY3" fmla="*/ 386588 h 386588"/>
                <a:gd name="connsiteX0" fmla="*/ 0 w 1822079"/>
                <a:gd name="connsiteY0" fmla="*/ 369691 h 369691"/>
                <a:gd name="connsiteX1" fmla="*/ 1405699 w 1822079"/>
                <a:gd name="connsiteY1" fmla="*/ 262 h 369691"/>
                <a:gd name="connsiteX2" fmla="*/ 1822079 w 1822079"/>
                <a:gd name="connsiteY2" fmla="*/ 365749 h 369691"/>
                <a:gd name="connsiteX3" fmla="*/ 0 w 1822079"/>
                <a:gd name="connsiteY3" fmla="*/ 369691 h 369691"/>
                <a:gd name="connsiteX0" fmla="*/ 0 w 1822079"/>
                <a:gd name="connsiteY0" fmla="*/ 369691 h 369691"/>
                <a:gd name="connsiteX1" fmla="*/ 1405699 w 1822079"/>
                <a:gd name="connsiteY1" fmla="*/ 262 h 369691"/>
                <a:gd name="connsiteX2" fmla="*/ 1822079 w 1822079"/>
                <a:gd name="connsiteY2" fmla="*/ 365749 h 369691"/>
                <a:gd name="connsiteX3" fmla="*/ 0 w 1822079"/>
                <a:gd name="connsiteY3" fmla="*/ 369691 h 369691"/>
                <a:gd name="connsiteX0" fmla="*/ 0 w 1822079"/>
                <a:gd name="connsiteY0" fmla="*/ 381284 h 381284"/>
                <a:gd name="connsiteX1" fmla="*/ 1490761 w 1822079"/>
                <a:gd name="connsiteY1" fmla="*/ 250 h 381284"/>
                <a:gd name="connsiteX2" fmla="*/ 1822079 w 1822079"/>
                <a:gd name="connsiteY2" fmla="*/ 377342 h 381284"/>
                <a:gd name="connsiteX3" fmla="*/ 0 w 1822079"/>
                <a:gd name="connsiteY3" fmla="*/ 381284 h 381284"/>
                <a:gd name="connsiteX0" fmla="*/ 0 w 1822079"/>
                <a:gd name="connsiteY0" fmla="*/ 381284 h 381284"/>
                <a:gd name="connsiteX1" fmla="*/ 1490761 w 1822079"/>
                <a:gd name="connsiteY1" fmla="*/ 250 h 381284"/>
                <a:gd name="connsiteX2" fmla="*/ 1822079 w 1822079"/>
                <a:gd name="connsiteY2" fmla="*/ 377342 h 381284"/>
                <a:gd name="connsiteX3" fmla="*/ 0 w 1822079"/>
                <a:gd name="connsiteY3" fmla="*/ 381284 h 38128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Lst>
              <a:ahLst/>
              <a:cxnLst>
                <a:cxn ang="0">
                  <a:pos x="connsiteX0" y="connsiteY0"/>
                </a:cxn>
                <a:cxn ang="0">
                  <a:pos x="connsiteX1" y="connsiteY1"/>
                </a:cxn>
                <a:cxn ang="0">
                  <a:pos x="connsiteX2" y="connsiteY2"/>
                </a:cxn>
                <a:cxn ang="0">
                  <a:pos x="connsiteX3" y="connsiteY3"/>
                </a:cxn>
              </a:cxnLst>
              <a:rect l="l" t="t" r="r" b="b"/>
              <a:pathLst>
                <a:path w="1822079" h="376407">
                  <a:moveTo>
                    <a:pt x="0" y="376407"/>
                  </a:moveTo>
                  <a:cubicBezTo>
                    <a:pt x="429232" y="264623"/>
                    <a:pt x="1031793" y="59444"/>
                    <a:pt x="1462705" y="0"/>
                  </a:cubicBezTo>
                  <a:cubicBezTo>
                    <a:pt x="1589674" y="100140"/>
                    <a:pt x="1641051" y="155143"/>
                    <a:pt x="1822079" y="372465"/>
                  </a:cubicBezTo>
                  <a:lnTo>
                    <a:pt x="0" y="376407"/>
                  </a:lnTo>
                  <a:close/>
                </a:path>
              </a:pathLst>
            </a:custGeom>
            <a:gradFill>
              <a:gsLst>
                <a:gs pos="12000">
                  <a:srgbClr val="000000">
                    <a:alpha val="45000"/>
                  </a:srgbClr>
                </a:gs>
                <a:gs pos="28000">
                  <a:srgbClr val="000000">
                    <a:alpha val="25000"/>
                  </a:srgbClr>
                </a:gs>
                <a:gs pos="81000">
                  <a:srgbClr val="000000">
                    <a:alpha val="3000"/>
                  </a:srgbClr>
                </a:gs>
                <a:gs pos="100000">
                  <a:sysClr val="windowText" lastClr="000000">
                    <a:alpha val="0"/>
                  </a:sysClr>
                </a:gs>
                <a:gs pos="66000">
                  <a:srgbClr val="000000">
                    <a:alpha val="6000"/>
                  </a:srgbClr>
                </a:gs>
                <a:gs pos="49000">
                  <a:srgbClr val="000000">
                    <a:alpha val="11000"/>
                  </a:srgbClr>
                </a:gs>
                <a:gs pos="0">
                  <a:sysClr val="windowText" lastClr="000000">
                    <a:alpha val="48000"/>
                  </a:sysClr>
                </a:gs>
              </a:gsLst>
              <a:lin ang="16200000" scaled="0"/>
            </a:gradFill>
            <a:ln w="12700" cap="flat" cmpd="sng" algn="ctr">
              <a:noFill/>
              <a:prstDash val="solid"/>
              <a:miter lim="800000"/>
            </a:ln>
            <a:effectLst>
              <a:softEdge rad="762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3" name="淘宝网Chenying0907出品 3"/>
            <p:cNvSpPr/>
            <p:nvPr/>
          </p:nvSpPr>
          <p:spPr>
            <a:xfrm>
              <a:off x="5816599" y="1500201"/>
              <a:ext cx="1982801" cy="3344862"/>
            </a:xfrm>
            <a:custGeom>
              <a:avLst/>
              <a:gdLst>
                <a:gd name="connsiteX0" fmla="*/ 2481682 w 2895600"/>
                <a:gd name="connsiteY0" fmla="*/ 0 h 4648200"/>
                <a:gd name="connsiteX1" fmla="*/ 2895600 w 2895600"/>
                <a:gd name="connsiteY1" fmla="*/ 450875 h 4648200"/>
                <a:gd name="connsiteX2" fmla="*/ 2895600 w 2895600"/>
                <a:gd name="connsiteY2" fmla="*/ 4197325 h 4648200"/>
                <a:gd name="connsiteX3" fmla="*/ 2481682 w 2895600"/>
                <a:gd name="connsiteY3" fmla="*/ 4648200 h 4648200"/>
                <a:gd name="connsiteX4" fmla="*/ 0 w 2895600"/>
                <a:gd name="connsiteY4" fmla="*/ 4357817 h 4648200"/>
                <a:gd name="connsiteX5" fmla="*/ 0 w 2895600"/>
                <a:gd name="connsiteY5" fmla="*/ 268088 h 4648200"/>
                <a:gd name="connsiteX6" fmla="*/ 242032 w 2895600"/>
                <a:gd name="connsiteY6" fmla="*/ 235199 h 4648200"/>
                <a:gd name="connsiteX7" fmla="*/ 2481682 w 2895600"/>
                <a:gd name="connsiteY7" fmla="*/ 0 h 464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5600" h="4648200">
                  <a:moveTo>
                    <a:pt x="2481682" y="0"/>
                  </a:moveTo>
                  <a:cubicBezTo>
                    <a:pt x="2710282" y="0"/>
                    <a:pt x="2895600" y="201864"/>
                    <a:pt x="2895600" y="450875"/>
                  </a:cubicBezTo>
                  <a:lnTo>
                    <a:pt x="2895600" y="4197325"/>
                  </a:lnTo>
                  <a:cubicBezTo>
                    <a:pt x="2895600" y="4446336"/>
                    <a:pt x="2710282" y="4648200"/>
                    <a:pt x="2481682" y="4648200"/>
                  </a:cubicBezTo>
                  <a:lnTo>
                    <a:pt x="0" y="4357817"/>
                  </a:lnTo>
                  <a:lnTo>
                    <a:pt x="0" y="268088"/>
                  </a:lnTo>
                  <a:lnTo>
                    <a:pt x="242032" y="235199"/>
                  </a:lnTo>
                  <a:cubicBezTo>
                    <a:pt x="1160410" y="111219"/>
                    <a:pt x="2037182" y="0"/>
                    <a:pt x="2481682" y="0"/>
                  </a:cubicBezTo>
                  <a:close/>
                </a:path>
              </a:pathLst>
            </a:custGeom>
            <a:gradFill flip="none" rotWithShape="1">
              <a:gsLst>
                <a:gs pos="0">
                  <a:sysClr val="window" lastClr="FFFFFF">
                    <a:lumMod val="85000"/>
                  </a:sysClr>
                </a:gs>
                <a:gs pos="100000">
                  <a:sysClr val="window" lastClr="FFFFFF">
                    <a:lumMod val="95000"/>
                  </a:sysClr>
                </a:gs>
              </a:gsLst>
              <a:lin ang="0" scaled="1"/>
              <a:tileRect/>
            </a:gradFill>
            <a:ln w="28575" cap="flat" cmpd="sng" algn="ctr">
              <a:gradFill>
                <a:gsLst>
                  <a:gs pos="0">
                    <a:srgbClr val="F7F7F7"/>
                  </a:gs>
                  <a:gs pos="100000">
                    <a:sysClr val="window" lastClr="FFFFFF">
                      <a:lumMod val="85000"/>
                    </a:sysClr>
                  </a:gs>
                </a:gsLst>
                <a:lin ang="10800000" scaled="0"/>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44" name="淘宝网Chenying0907出品 4"/>
          <p:cNvSpPr/>
          <p:nvPr/>
        </p:nvSpPr>
        <p:spPr>
          <a:xfrm>
            <a:off x="938534" y="1839749"/>
            <a:ext cx="3102540" cy="3101419"/>
          </a:xfrm>
          <a:prstGeom prst="ellipse">
            <a:avLst/>
          </a:prstGeom>
          <a:solidFill>
            <a:sysClr val="window" lastClr="FFFFFF">
              <a:lumMod val="85000"/>
            </a:sysClr>
          </a:solidFill>
          <a:ln w="12700" cap="flat" cmpd="sng" algn="ctr">
            <a:noFill/>
            <a:prstDash val="solid"/>
            <a:miter lim="800000"/>
          </a:ln>
          <a:effectLst>
            <a:innerShdw blurRad="304800" dist="63500" dir="108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45" name="淘宝网Chenying0907出品 5"/>
          <p:cNvGrpSpPr/>
          <p:nvPr/>
        </p:nvGrpSpPr>
        <p:grpSpPr>
          <a:xfrm>
            <a:off x="4774924" y="2142091"/>
            <a:ext cx="2225828" cy="2626308"/>
            <a:chOff x="4832531" y="1500201"/>
            <a:chExt cx="2966869" cy="3501947"/>
          </a:xfrm>
        </p:grpSpPr>
        <p:sp>
          <p:nvSpPr>
            <p:cNvPr id="46" name="等腰三角形 16"/>
            <p:cNvSpPr/>
            <p:nvPr/>
          </p:nvSpPr>
          <p:spPr>
            <a:xfrm rot="420000" flipV="1">
              <a:off x="4832531" y="4610719"/>
              <a:ext cx="2856623" cy="391429"/>
            </a:xfrm>
            <a:custGeom>
              <a:avLst/>
              <a:gdLst>
                <a:gd name="connsiteX0" fmla="*/ 0 w 2362200"/>
                <a:gd name="connsiteY0" fmla="*/ 457200 h 457200"/>
                <a:gd name="connsiteX1" fmla="*/ 1181100 w 2362200"/>
                <a:gd name="connsiteY1" fmla="*/ 0 h 457200"/>
                <a:gd name="connsiteX2" fmla="*/ 2362200 w 2362200"/>
                <a:gd name="connsiteY2" fmla="*/ 457200 h 457200"/>
                <a:gd name="connsiteX3" fmla="*/ 0 w 2362200"/>
                <a:gd name="connsiteY3" fmla="*/ 457200 h 457200"/>
                <a:gd name="connsiteX0" fmla="*/ 0 w 1853592"/>
                <a:gd name="connsiteY0" fmla="*/ 457200 h 457200"/>
                <a:gd name="connsiteX1" fmla="*/ 1181100 w 1853592"/>
                <a:gd name="connsiteY1" fmla="*/ 0 h 457200"/>
                <a:gd name="connsiteX2" fmla="*/ 1853592 w 1853592"/>
                <a:gd name="connsiteY2" fmla="*/ 457128 h 457200"/>
                <a:gd name="connsiteX3" fmla="*/ 0 w 1853592"/>
                <a:gd name="connsiteY3" fmla="*/ 457200 h 457200"/>
                <a:gd name="connsiteX0" fmla="*/ 0 w 1853592"/>
                <a:gd name="connsiteY0" fmla="*/ 335351 h 335351"/>
                <a:gd name="connsiteX1" fmla="*/ 1287695 w 1853592"/>
                <a:gd name="connsiteY1" fmla="*/ 0 h 335351"/>
                <a:gd name="connsiteX2" fmla="*/ 1853592 w 1853592"/>
                <a:gd name="connsiteY2" fmla="*/ 335279 h 335351"/>
                <a:gd name="connsiteX3" fmla="*/ 0 w 1853592"/>
                <a:gd name="connsiteY3" fmla="*/ 335351 h 335351"/>
                <a:gd name="connsiteX0" fmla="*/ 0 w 1853592"/>
                <a:gd name="connsiteY0" fmla="*/ 338146 h 338146"/>
                <a:gd name="connsiteX1" fmla="*/ 1287695 w 1853592"/>
                <a:gd name="connsiteY1" fmla="*/ 2795 h 338146"/>
                <a:gd name="connsiteX2" fmla="*/ 1853592 w 1853592"/>
                <a:gd name="connsiteY2" fmla="*/ 338074 h 338146"/>
                <a:gd name="connsiteX3" fmla="*/ 0 w 1853592"/>
                <a:gd name="connsiteY3" fmla="*/ 338146 h 338146"/>
                <a:gd name="connsiteX0" fmla="*/ 0 w 1853592"/>
                <a:gd name="connsiteY0" fmla="*/ 338146 h 338146"/>
                <a:gd name="connsiteX1" fmla="*/ 1287695 w 1853592"/>
                <a:gd name="connsiteY1" fmla="*/ 2795 h 338146"/>
                <a:gd name="connsiteX2" fmla="*/ 1853592 w 1853592"/>
                <a:gd name="connsiteY2" fmla="*/ 338074 h 338146"/>
                <a:gd name="connsiteX3" fmla="*/ 0 w 1853592"/>
                <a:gd name="connsiteY3" fmla="*/ 338146 h 338146"/>
                <a:gd name="connsiteX0" fmla="*/ 0 w 1822079"/>
                <a:gd name="connsiteY0" fmla="*/ 338146 h 338146"/>
                <a:gd name="connsiteX1" fmla="*/ 1287695 w 1822079"/>
                <a:gd name="connsiteY1" fmla="*/ 2795 h 338146"/>
                <a:gd name="connsiteX2" fmla="*/ 1822079 w 1822079"/>
                <a:gd name="connsiteY2" fmla="*/ 334204 h 338146"/>
                <a:gd name="connsiteX3" fmla="*/ 0 w 1822079"/>
                <a:gd name="connsiteY3" fmla="*/ 338146 h 338146"/>
                <a:gd name="connsiteX0" fmla="*/ 0 w 1822079"/>
                <a:gd name="connsiteY0" fmla="*/ 338146 h 338146"/>
                <a:gd name="connsiteX1" fmla="*/ 1287695 w 1822079"/>
                <a:gd name="connsiteY1" fmla="*/ 2795 h 338146"/>
                <a:gd name="connsiteX2" fmla="*/ 1822079 w 1822079"/>
                <a:gd name="connsiteY2" fmla="*/ 334204 h 338146"/>
                <a:gd name="connsiteX3" fmla="*/ 0 w 1822079"/>
                <a:gd name="connsiteY3" fmla="*/ 338146 h 338146"/>
                <a:gd name="connsiteX0" fmla="*/ 0 w 1822079"/>
                <a:gd name="connsiteY0" fmla="*/ 232412 h 232412"/>
                <a:gd name="connsiteX1" fmla="*/ 1371632 w 1822079"/>
                <a:gd name="connsiteY1" fmla="*/ 4497 h 232412"/>
                <a:gd name="connsiteX2" fmla="*/ 1822079 w 1822079"/>
                <a:gd name="connsiteY2" fmla="*/ 228470 h 232412"/>
                <a:gd name="connsiteX3" fmla="*/ 0 w 1822079"/>
                <a:gd name="connsiteY3" fmla="*/ 232412 h 232412"/>
                <a:gd name="connsiteX0" fmla="*/ 0 w 1822079"/>
                <a:gd name="connsiteY0" fmla="*/ 228451 h 228451"/>
                <a:gd name="connsiteX1" fmla="*/ 1371632 w 1822079"/>
                <a:gd name="connsiteY1" fmla="*/ 536 h 228451"/>
                <a:gd name="connsiteX2" fmla="*/ 1822079 w 1822079"/>
                <a:gd name="connsiteY2" fmla="*/ 224509 h 228451"/>
                <a:gd name="connsiteX3" fmla="*/ 0 w 1822079"/>
                <a:gd name="connsiteY3" fmla="*/ 228451 h 228451"/>
                <a:gd name="connsiteX0" fmla="*/ 0 w 1822079"/>
                <a:gd name="connsiteY0" fmla="*/ 228451 h 228451"/>
                <a:gd name="connsiteX1" fmla="*/ 1371632 w 1822079"/>
                <a:gd name="connsiteY1" fmla="*/ 536 h 228451"/>
                <a:gd name="connsiteX2" fmla="*/ 1822079 w 1822079"/>
                <a:gd name="connsiteY2" fmla="*/ 224509 h 228451"/>
                <a:gd name="connsiteX3" fmla="*/ 0 w 1822079"/>
                <a:gd name="connsiteY3" fmla="*/ 228451 h 228451"/>
                <a:gd name="connsiteX0" fmla="*/ 0 w 1822079"/>
                <a:gd name="connsiteY0" fmla="*/ 234944 h 234944"/>
                <a:gd name="connsiteX1" fmla="*/ 1458135 w 1822079"/>
                <a:gd name="connsiteY1" fmla="*/ 510 h 234944"/>
                <a:gd name="connsiteX2" fmla="*/ 1822079 w 1822079"/>
                <a:gd name="connsiteY2" fmla="*/ 231002 h 234944"/>
                <a:gd name="connsiteX3" fmla="*/ 0 w 1822079"/>
                <a:gd name="connsiteY3" fmla="*/ 234944 h 234944"/>
                <a:gd name="connsiteX0" fmla="*/ 0 w 1822079"/>
                <a:gd name="connsiteY0" fmla="*/ 251876 h 251876"/>
                <a:gd name="connsiteX1" fmla="*/ 1505928 w 1822079"/>
                <a:gd name="connsiteY1" fmla="*/ 456 h 251876"/>
                <a:gd name="connsiteX2" fmla="*/ 1822079 w 1822079"/>
                <a:gd name="connsiteY2" fmla="*/ 247934 h 251876"/>
                <a:gd name="connsiteX3" fmla="*/ 0 w 1822079"/>
                <a:gd name="connsiteY3" fmla="*/ 251876 h 251876"/>
                <a:gd name="connsiteX0" fmla="*/ 0 w 1822079"/>
                <a:gd name="connsiteY0" fmla="*/ 292564 h 292564"/>
                <a:gd name="connsiteX1" fmla="*/ 1499509 w 1822079"/>
                <a:gd name="connsiteY1" fmla="*/ 362 h 292564"/>
                <a:gd name="connsiteX2" fmla="*/ 1822079 w 1822079"/>
                <a:gd name="connsiteY2" fmla="*/ 288622 h 292564"/>
                <a:gd name="connsiteX3" fmla="*/ 0 w 1822079"/>
                <a:gd name="connsiteY3" fmla="*/ 292564 h 292564"/>
                <a:gd name="connsiteX0" fmla="*/ 0 w 1822079"/>
                <a:gd name="connsiteY0" fmla="*/ 269899 h 269899"/>
                <a:gd name="connsiteX1" fmla="*/ 1405305 w 1822079"/>
                <a:gd name="connsiteY1" fmla="*/ 410 h 269899"/>
                <a:gd name="connsiteX2" fmla="*/ 1822079 w 1822079"/>
                <a:gd name="connsiteY2" fmla="*/ 265957 h 269899"/>
                <a:gd name="connsiteX3" fmla="*/ 0 w 1822079"/>
                <a:gd name="connsiteY3" fmla="*/ 269899 h 269899"/>
                <a:gd name="connsiteX0" fmla="*/ 0 w 1822079"/>
                <a:gd name="connsiteY0" fmla="*/ 330359 h 330359"/>
                <a:gd name="connsiteX1" fmla="*/ 1499293 w 1822079"/>
                <a:gd name="connsiteY1" fmla="*/ 304 h 330359"/>
                <a:gd name="connsiteX2" fmla="*/ 1822079 w 1822079"/>
                <a:gd name="connsiteY2" fmla="*/ 326417 h 330359"/>
                <a:gd name="connsiteX3" fmla="*/ 0 w 1822079"/>
                <a:gd name="connsiteY3" fmla="*/ 330359 h 330359"/>
                <a:gd name="connsiteX0" fmla="*/ 0 w 1822079"/>
                <a:gd name="connsiteY0" fmla="*/ 330359 h 330359"/>
                <a:gd name="connsiteX1" fmla="*/ 1499293 w 1822079"/>
                <a:gd name="connsiteY1" fmla="*/ 304 h 330359"/>
                <a:gd name="connsiteX2" fmla="*/ 1822079 w 1822079"/>
                <a:gd name="connsiteY2" fmla="*/ 326417 h 330359"/>
                <a:gd name="connsiteX3" fmla="*/ 0 w 1822079"/>
                <a:gd name="connsiteY3" fmla="*/ 330359 h 330359"/>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865 h 449865"/>
                <a:gd name="connsiteX1" fmla="*/ 1514912 w 1822079"/>
                <a:gd name="connsiteY1" fmla="*/ 202 h 449865"/>
                <a:gd name="connsiteX2" fmla="*/ 1822079 w 1822079"/>
                <a:gd name="connsiteY2" fmla="*/ 445923 h 449865"/>
                <a:gd name="connsiteX3" fmla="*/ 0 w 1822079"/>
                <a:gd name="connsiteY3" fmla="*/ 449865 h 449865"/>
                <a:gd name="connsiteX0" fmla="*/ 0 w 1822079"/>
                <a:gd name="connsiteY0" fmla="*/ 449865 h 449865"/>
                <a:gd name="connsiteX1" fmla="*/ 1514912 w 1822079"/>
                <a:gd name="connsiteY1" fmla="*/ 202 h 449865"/>
                <a:gd name="connsiteX2" fmla="*/ 1822079 w 1822079"/>
                <a:gd name="connsiteY2" fmla="*/ 445923 h 449865"/>
                <a:gd name="connsiteX3" fmla="*/ 0 w 1822079"/>
                <a:gd name="connsiteY3" fmla="*/ 449865 h 449865"/>
                <a:gd name="connsiteX0" fmla="*/ 0 w 1822079"/>
                <a:gd name="connsiteY0" fmla="*/ 386588 h 386588"/>
                <a:gd name="connsiteX1" fmla="*/ 1506644 w 1822079"/>
                <a:gd name="connsiteY1" fmla="*/ 246 h 386588"/>
                <a:gd name="connsiteX2" fmla="*/ 1822079 w 1822079"/>
                <a:gd name="connsiteY2" fmla="*/ 382646 h 386588"/>
                <a:gd name="connsiteX3" fmla="*/ 0 w 1822079"/>
                <a:gd name="connsiteY3" fmla="*/ 386588 h 386588"/>
                <a:gd name="connsiteX0" fmla="*/ 0 w 1822079"/>
                <a:gd name="connsiteY0" fmla="*/ 369691 h 369691"/>
                <a:gd name="connsiteX1" fmla="*/ 1405699 w 1822079"/>
                <a:gd name="connsiteY1" fmla="*/ 262 h 369691"/>
                <a:gd name="connsiteX2" fmla="*/ 1822079 w 1822079"/>
                <a:gd name="connsiteY2" fmla="*/ 365749 h 369691"/>
                <a:gd name="connsiteX3" fmla="*/ 0 w 1822079"/>
                <a:gd name="connsiteY3" fmla="*/ 369691 h 369691"/>
                <a:gd name="connsiteX0" fmla="*/ 0 w 1822079"/>
                <a:gd name="connsiteY0" fmla="*/ 369691 h 369691"/>
                <a:gd name="connsiteX1" fmla="*/ 1405699 w 1822079"/>
                <a:gd name="connsiteY1" fmla="*/ 262 h 369691"/>
                <a:gd name="connsiteX2" fmla="*/ 1822079 w 1822079"/>
                <a:gd name="connsiteY2" fmla="*/ 365749 h 369691"/>
                <a:gd name="connsiteX3" fmla="*/ 0 w 1822079"/>
                <a:gd name="connsiteY3" fmla="*/ 369691 h 369691"/>
                <a:gd name="connsiteX0" fmla="*/ 0 w 1822079"/>
                <a:gd name="connsiteY0" fmla="*/ 381284 h 381284"/>
                <a:gd name="connsiteX1" fmla="*/ 1490761 w 1822079"/>
                <a:gd name="connsiteY1" fmla="*/ 250 h 381284"/>
                <a:gd name="connsiteX2" fmla="*/ 1822079 w 1822079"/>
                <a:gd name="connsiteY2" fmla="*/ 377342 h 381284"/>
                <a:gd name="connsiteX3" fmla="*/ 0 w 1822079"/>
                <a:gd name="connsiteY3" fmla="*/ 381284 h 381284"/>
                <a:gd name="connsiteX0" fmla="*/ 0 w 1822079"/>
                <a:gd name="connsiteY0" fmla="*/ 381284 h 381284"/>
                <a:gd name="connsiteX1" fmla="*/ 1490761 w 1822079"/>
                <a:gd name="connsiteY1" fmla="*/ 250 h 381284"/>
                <a:gd name="connsiteX2" fmla="*/ 1822079 w 1822079"/>
                <a:gd name="connsiteY2" fmla="*/ 377342 h 381284"/>
                <a:gd name="connsiteX3" fmla="*/ 0 w 1822079"/>
                <a:gd name="connsiteY3" fmla="*/ 381284 h 38128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Lst>
              <a:ahLst/>
              <a:cxnLst>
                <a:cxn ang="0">
                  <a:pos x="connsiteX0" y="connsiteY0"/>
                </a:cxn>
                <a:cxn ang="0">
                  <a:pos x="connsiteX1" y="connsiteY1"/>
                </a:cxn>
                <a:cxn ang="0">
                  <a:pos x="connsiteX2" y="connsiteY2"/>
                </a:cxn>
                <a:cxn ang="0">
                  <a:pos x="connsiteX3" y="connsiteY3"/>
                </a:cxn>
              </a:cxnLst>
              <a:rect l="l" t="t" r="r" b="b"/>
              <a:pathLst>
                <a:path w="1822079" h="376407">
                  <a:moveTo>
                    <a:pt x="0" y="376407"/>
                  </a:moveTo>
                  <a:cubicBezTo>
                    <a:pt x="429232" y="264623"/>
                    <a:pt x="1031793" y="59444"/>
                    <a:pt x="1462705" y="0"/>
                  </a:cubicBezTo>
                  <a:cubicBezTo>
                    <a:pt x="1589674" y="100140"/>
                    <a:pt x="1641051" y="155143"/>
                    <a:pt x="1822079" y="372465"/>
                  </a:cubicBezTo>
                  <a:lnTo>
                    <a:pt x="0" y="376407"/>
                  </a:lnTo>
                  <a:close/>
                </a:path>
              </a:pathLst>
            </a:custGeom>
            <a:gradFill>
              <a:gsLst>
                <a:gs pos="12000">
                  <a:srgbClr val="000000">
                    <a:alpha val="45000"/>
                  </a:srgbClr>
                </a:gs>
                <a:gs pos="28000">
                  <a:srgbClr val="000000">
                    <a:alpha val="25000"/>
                  </a:srgbClr>
                </a:gs>
                <a:gs pos="81000">
                  <a:srgbClr val="000000">
                    <a:alpha val="3000"/>
                  </a:srgbClr>
                </a:gs>
                <a:gs pos="100000">
                  <a:sysClr val="windowText" lastClr="000000">
                    <a:alpha val="0"/>
                  </a:sysClr>
                </a:gs>
                <a:gs pos="66000">
                  <a:srgbClr val="000000">
                    <a:alpha val="6000"/>
                  </a:srgbClr>
                </a:gs>
                <a:gs pos="49000">
                  <a:srgbClr val="000000">
                    <a:alpha val="11000"/>
                  </a:srgbClr>
                </a:gs>
                <a:gs pos="0">
                  <a:sysClr val="windowText" lastClr="000000">
                    <a:alpha val="48000"/>
                  </a:sysClr>
                </a:gs>
              </a:gsLst>
              <a:lin ang="16200000" scaled="0"/>
            </a:gradFill>
            <a:ln w="12700" cap="flat" cmpd="sng" algn="ctr">
              <a:noFill/>
              <a:prstDash val="solid"/>
              <a:miter lim="800000"/>
            </a:ln>
            <a:effectLst>
              <a:softEdge rad="762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7" name="淘宝网Chenying0907出品 7"/>
            <p:cNvSpPr/>
            <p:nvPr/>
          </p:nvSpPr>
          <p:spPr>
            <a:xfrm>
              <a:off x="5816599" y="1500201"/>
              <a:ext cx="1982801" cy="3344862"/>
            </a:xfrm>
            <a:custGeom>
              <a:avLst/>
              <a:gdLst>
                <a:gd name="connsiteX0" fmla="*/ 2481682 w 2895600"/>
                <a:gd name="connsiteY0" fmla="*/ 0 h 4648200"/>
                <a:gd name="connsiteX1" fmla="*/ 2895600 w 2895600"/>
                <a:gd name="connsiteY1" fmla="*/ 450875 h 4648200"/>
                <a:gd name="connsiteX2" fmla="*/ 2895600 w 2895600"/>
                <a:gd name="connsiteY2" fmla="*/ 4197325 h 4648200"/>
                <a:gd name="connsiteX3" fmla="*/ 2481682 w 2895600"/>
                <a:gd name="connsiteY3" fmla="*/ 4648200 h 4648200"/>
                <a:gd name="connsiteX4" fmla="*/ 0 w 2895600"/>
                <a:gd name="connsiteY4" fmla="*/ 4357817 h 4648200"/>
                <a:gd name="connsiteX5" fmla="*/ 0 w 2895600"/>
                <a:gd name="connsiteY5" fmla="*/ 268088 h 4648200"/>
                <a:gd name="connsiteX6" fmla="*/ 242032 w 2895600"/>
                <a:gd name="connsiteY6" fmla="*/ 235199 h 4648200"/>
                <a:gd name="connsiteX7" fmla="*/ 2481682 w 2895600"/>
                <a:gd name="connsiteY7" fmla="*/ 0 h 464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5600" h="4648200">
                  <a:moveTo>
                    <a:pt x="2481682" y="0"/>
                  </a:moveTo>
                  <a:cubicBezTo>
                    <a:pt x="2710282" y="0"/>
                    <a:pt x="2895600" y="201864"/>
                    <a:pt x="2895600" y="450875"/>
                  </a:cubicBezTo>
                  <a:lnTo>
                    <a:pt x="2895600" y="4197325"/>
                  </a:lnTo>
                  <a:cubicBezTo>
                    <a:pt x="2895600" y="4446336"/>
                    <a:pt x="2710282" y="4648200"/>
                    <a:pt x="2481682" y="4648200"/>
                  </a:cubicBezTo>
                  <a:lnTo>
                    <a:pt x="0" y="4357817"/>
                  </a:lnTo>
                  <a:lnTo>
                    <a:pt x="0" y="268088"/>
                  </a:lnTo>
                  <a:lnTo>
                    <a:pt x="242032" y="235199"/>
                  </a:lnTo>
                  <a:cubicBezTo>
                    <a:pt x="1160410" y="111219"/>
                    <a:pt x="2037182" y="0"/>
                    <a:pt x="2481682" y="0"/>
                  </a:cubicBezTo>
                  <a:close/>
                </a:path>
              </a:pathLst>
            </a:custGeom>
            <a:gradFill flip="none" rotWithShape="1">
              <a:gsLst>
                <a:gs pos="0">
                  <a:sysClr val="window" lastClr="FFFFFF">
                    <a:lumMod val="85000"/>
                  </a:sysClr>
                </a:gs>
                <a:gs pos="100000">
                  <a:sysClr val="window" lastClr="FFFFFF">
                    <a:lumMod val="95000"/>
                  </a:sysClr>
                </a:gs>
              </a:gsLst>
              <a:lin ang="0" scaled="1"/>
              <a:tileRect/>
            </a:gradFill>
            <a:ln w="28575" cap="flat" cmpd="sng" algn="ctr">
              <a:gradFill>
                <a:gsLst>
                  <a:gs pos="0">
                    <a:srgbClr val="F7F7F7"/>
                  </a:gs>
                  <a:gs pos="100000">
                    <a:sysClr val="window" lastClr="FFFFFF">
                      <a:lumMod val="85000"/>
                    </a:sysClr>
                  </a:gs>
                </a:gsLst>
                <a:lin ang="10800000" scaled="0"/>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48" name="淘宝网Chenying0907出品 8"/>
          <p:cNvGrpSpPr/>
          <p:nvPr/>
        </p:nvGrpSpPr>
        <p:grpSpPr>
          <a:xfrm>
            <a:off x="3588000" y="2142091"/>
            <a:ext cx="2225828" cy="2626308"/>
            <a:chOff x="4832531" y="1500201"/>
            <a:chExt cx="2966869" cy="3501947"/>
          </a:xfrm>
        </p:grpSpPr>
        <p:sp>
          <p:nvSpPr>
            <p:cNvPr id="49" name="等腰三角形 16"/>
            <p:cNvSpPr/>
            <p:nvPr/>
          </p:nvSpPr>
          <p:spPr>
            <a:xfrm rot="420000" flipV="1">
              <a:off x="4832531" y="4610719"/>
              <a:ext cx="2856623" cy="391429"/>
            </a:xfrm>
            <a:custGeom>
              <a:avLst/>
              <a:gdLst>
                <a:gd name="connsiteX0" fmla="*/ 0 w 2362200"/>
                <a:gd name="connsiteY0" fmla="*/ 457200 h 457200"/>
                <a:gd name="connsiteX1" fmla="*/ 1181100 w 2362200"/>
                <a:gd name="connsiteY1" fmla="*/ 0 h 457200"/>
                <a:gd name="connsiteX2" fmla="*/ 2362200 w 2362200"/>
                <a:gd name="connsiteY2" fmla="*/ 457200 h 457200"/>
                <a:gd name="connsiteX3" fmla="*/ 0 w 2362200"/>
                <a:gd name="connsiteY3" fmla="*/ 457200 h 457200"/>
                <a:gd name="connsiteX0" fmla="*/ 0 w 1853592"/>
                <a:gd name="connsiteY0" fmla="*/ 457200 h 457200"/>
                <a:gd name="connsiteX1" fmla="*/ 1181100 w 1853592"/>
                <a:gd name="connsiteY1" fmla="*/ 0 h 457200"/>
                <a:gd name="connsiteX2" fmla="*/ 1853592 w 1853592"/>
                <a:gd name="connsiteY2" fmla="*/ 457128 h 457200"/>
                <a:gd name="connsiteX3" fmla="*/ 0 w 1853592"/>
                <a:gd name="connsiteY3" fmla="*/ 457200 h 457200"/>
                <a:gd name="connsiteX0" fmla="*/ 0 w 1853592"/>
                <a:gd name="connsiteY0" fmla="*/ 335351 h 335351"/>
                <a:gd name="connsiteX1" fmla="*/ 1287695 w 1853592"/>
                <a:gd name="connsiteY1" fmla="*/ 0 h 335351"/>
                <a:gd name="connsiteX2" fmla="*/ 1853592 w 1853592"/>
                <a:gd name="connsiteY2" fmla="*/ 335279 h 335351"/>
                <a:gd name="connsiteX3" fmla="*/ 0 w 1853592"/>
                <a:gd name="connsiteY3" fmla="*/ 335351 h 335351"/>
                <a:gd name="connsiteX0" fmla="*/ 0 w 1853592"/>
                <a:gd name="connsiteY0" fmla="*/ 338146 h 338146"/>
                <a:gd name="connsiteX1" fmla="*/ 1287695 w 1853592"/>
                <a:gd name="connsiteY1" fmla="*/ 2795 h 338146"/>
                <a:gd name="connsiteX2" fmla="*/ 1853592 w 1853592"/>
                <a:gd name="connsiteY2" fmla="*/ 338074 h 338146"/>
                <a:gd name="connsiteX3" fmla="*/ 0 w 1853592"/>
                <a:gd name="connsiteY3" fmla="*/ 338146 h 338146"/>
                <a:gd name="connsiteX0" fmla="*/ 0 w 1853592"/>
                <a:gd name="connsiteY0" fmla="*/ 338146 h 338146"/>
                <a:gd name="connsiteX1" fmla="*/ 1287695 w 1853592"/>
                <a:gd name="connsiteY1" fmla="*/ 2795 h 338146"/>
                <a:gd name="connsiteX2" fmla="*/ 1853592 w 1853592"/>
                <a:gd name="connsiteY2" fmla="*/ 338074 h 338146"/>
                <a:gd name="connsiteX3" fmla="*/ 0 w 1853592"/>
                <a:gd name="connsiteY3" fmla="*/ 338146 h 338146"/>
                <a:gd name="connsiteX0" fmla="*/ 0 w 1822079"/>
                <a:gd name="connsiteY0" fmla="*/ 338146 h 338146"/>
                <a:gd name="connsiteX1" fmla="*/ 1287695 w 1822079"/>
                <a:gd name="connsiteY1" fmla="*/ 2795 h 338146"/>
                <a:gd name="connsiteX2" fmla="*/ 1822079 w 1822079"/>
                <a:gd name="connsiteY2" fmla="*/ 334204 h 338146"/>
                <a:gd name="connsiteX3" fmla="*/ 0 w 1822079"/>
                <a:gd name="connsiteY3" fmla="*/ 338146 h 338146"/>
                <a:gd name="connsiteX0" fmla="*/ 0 w 1822079"/>
                <a:gd name="connsiteY0" fmla="*/ 338146 h 338146"/>
                <a:gd name="connsiteX1" fmla="*/ 1287695 w 1822079"/>
                <a:gd name="connsiteY1" fmla="*/ 2795 h 338146"/>
                <a:gd name="connsiteX2" fmla="*/ 1822079 w 1822079"/>
                <a:gd name="connsiteY2" fmla="*/ 334204 h 338146"/>
                <a:gd name="connsiteX3" fmla="*/ 0 w 1822079"/>
                <a:gd name="connsiteY3" fmla="*/ 338146 h 338146"/>
                <a:gd name="connsiteX0" fmla="*/ 0 w 1822079"/>
                <a:gd name="connsiteY0" fmla="*/ 232412 h 232412"/>
                <a:gd name="connsiteX1" fmla="*/ 1371632 w 1822079"/>
                <a:gd name="connsiteY1" fmla="*/ 4497 h 232412"/>
                <a:gd name="connsiteX2" fmla="*/ 1822079 w 1822079"/>
                <a:gd name="connsiteY2" fmla="*/ 228470 h 232412"/>
                <a:gd name="connsiteX3" fmla="*/ 0 w 1822079"/>
                <a:gd name="connsiteY3" fmla="*/ 232412 h 232412"/>
                <a:gd name="connsiteX0" fmla="*/ 0 w 1822079"/>
                <a:gd name="connsiteY0" fmla="*/ 228451 h 228451"/>
                <a:gd name="connsiteX1" fmla="*/ 1371632 w 1822079"/>
                <a:gd name="connsiteY1" fmla="*/ 536 h 228451"/>
                <a:gd name="connsiteX2" fmla="*/ 1822079 w 1822079"/>
                <a:gd name="connsiteY2" fmla="*/ 224509 h 228451"/>
                <a:gd name="connsiteX3" fmla="*/ 0 w 1822079"/>
                <a:gd name="connsiteY3" fmla="*/ 228451 h 228451"/>
                <a:gd name="connsiteX0" fmla="*/ 0 w 1822079"/>
                <a:gd name="connsiteY0" fmla="*/ 228451 h 228451"/>
                <a:gd name="connsiteX1" fmla="*/ 1371632 w 1822079"/>
                <a:gd name="connsiteY1" fmla="*/ 536 h 228451"/>
                <a:gd name="connsiteX2" fmla="*/ 1822079 w 1822079"/>
                <a:gd name="connsiteY2" fmla="*/ 224509 h 228451"/>
                <a:gd name="connsiteX3" fmla="*/ 0 w 1822079"/>
                <a:gd name="connsiteY3" fmla="*/ 228451 h 228451"/>
                <a:gd name="connsiteX0" fmla="*/ 0 w 1822079"/>
                <a:gd name="connsiteY0" fmla="*/ 234944 h 234944"/>
                <a:gd name="connsiteX1" fmla="*/ 1458135 w 1822079"/>
                <a:gd name="connsiteY1" fmla="*/ 510 h 234944"/>
                <a:gd name="connsiteX2" fmla="*/ 1822079 w 1822079"/>
                <a:gd name="connsiteY2" fmla="*/ 231002 h 234944"/>
                <a:gd name="connsiteX3" fmla="*/ 0 w 1822079"/>
                <a:gd name="connsiteY3" fmla="*/ 234944 h 234944"/>
                <a:gd name="connsiteX0" fmla="*/ 0 w 1822079"/>
                <a:gd name="connsiteY0" fmla="*/ 251876 h 251876"/>
                <a:gd name="connsiteX1" fmla="*/ 1505928 w 1822079"/>
                <a:gd name="connsiteY1" fmla="*/ 456 h 251876"/>
                <a:gd name="connsiteX2" fmla="*/ 1822079 w 1822079"/>
                <a:gd name="connsiteY2" fmla="*/ 247934 h 251876"/>
                <a:gd name="connsiteX3" fmla="*/ 0 w 1822079"/>
                <a:gd name="connsiteY3" fmla="*/ 251876 h 251876"/>
                <a:gd name="connsiteX0" fmla="*/ 0 w 1822079"/>
                <a:gd name="connsiteY0" fmla="*/ 292564 h 292564"/>
                <a:gd name="connsiteX1" fmla="*/ 1499509 w 1822079"/>
                <a:gd name="connsiteY1" fmla="*/ 362 h 292564"/>
                <a:gd name="connsiteX2" fmla="*/ 1822079 w 1822079"/>
                <a:gd name="connsiteY2" fmla="*/ 288622 h 292564"/>
                <a:gd name="connsiteX3" fmla="*/ 0 w 1822079"/>
                <a:gd name="connsiteY3" fmla="*/ 292564 h 292564"/>
                <a:gd name="connsiteX0" fmla="*/ 0 w 1822079"/>
                <a:gd name="connsiteY0" fmla="*/ 269899 h 269899"/>
                <a:gd name="connsiteX1" fmla="*/ 1405305 w 1822079"/>
                <a:gd name="connsiteY1" fmla="*/ 410 h 269899"/>
                <a:gd name="connsiteX2" fmla="*/ 1822079 w 1822079"/>
                <a:gd name="connsiteY2" fmla="*/ 265957 h 269899"/>
                <a:gd name="connsiteX3" fmla="*/ 0 w 1822079"/>
                <a:gd name="connsiteY3" fmla="*/ 269899 h 269899"/>
                <a:gd name="connsiteX0" fmla="*/ 0 w 1822079"/>
                <a:gd name="connsiteY0" fmla="*/ 330359 h 330359"/>
                <a:gd name="connsiteX1" fmla="*/ 1499293 w 1822079"/>
                <a:gd name="connsiteY1" fmla="*/ 304 h 330359"/>
                <a:gd name="connsiteX2" fmla="*/ 1822079 w 1822079"/>
                <a:gd name="connsiteY2" fmla="*/ 326417 h 330359"/>
                <a:gd name="connsiteX3" fmla="*/ 0 w 1822079"/>
                <a:gd name="connsiteY3" fmla="*/ 330359 h 330359"/>
                <a:gd name="connsiteX0" fmla="*/ 0 w 1822079"/>
                <a:gd name="connsiteY0" fmla="*/ 330359 h 330359"/>
                <a:gd name="connsiteX1" fmla="*/ 1499293 w 1822079"/>
                <a:gd name="connsiteY1" fmla="*/ 304 h 330359"/>
                <a:gd name="connsiteX2" fmla="*/ 1822079 w 1822079"/>
                <a:gd name="connsiteY2" fmla="*/ 326417 h 330359"/>
                <a:gd name="connsiteX3" fmla="*/ 0 w 1822079"/>
                <a:gd name="connsiteY3" fmla="*/ 330359 h 330359"/>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865 h 449865"/>
                <a:gd name="connsiteX1" fmla="*/ 1514912 w 1822079"/>
                <a:gd name="connsiteY1" fmla="*/ 202 h 449865"/>
                <a:gd name="connsiteX2" fmla="*/ 1822079 w 1822079"/>
                <a:gd name="connsiteY2" fmla="*/ 445923 h 449865"/>
                <a:gd name="connsiteX3" fmla="*/ 0 w 1822079"/>
                <a:gd name="connsiteY3" fmla="*/ 449865 h 449865"/>
                <a:gd name="connsiteX0" fmla="*/ 0 w 1822079"/>
                <a:gd name="connsiteY0" fmla="*/ 449865 h 449865"/>
                <a:gd name="connsiteX1" fmla="*/ 1514912 w 1822079"/>
                <a:gd name="connsiteY1" fmla="*/ 202 h 449865"/>
                <a:gd name="connsiteX2" fmla="*/ 1822079 w 1822079"/>
                <a:gd name="connsiteY2" fmla="*/ 445923 h 449865"/>
                <a:gd name="connsiteX3" fmla="*/ 0 w 1822079"/>
                <a:gd name="connsiteY3" fmla="*/ 449865 h 449865"/>
                <a:gd name="connsiteX0" fmla="*/ 0 w 1822079"/>
                <a:gd name="connsiteY0" fmla="*/ 386588 h 386588"/>
                <a:gd name="connsiteX1" fmla="*/ 1506644 w 1822079"/>
                <a:gd name="connsiteY1" fmla="*/ 246 h 386588"/>
                <a:gd name="connsiteX2" fmla="*/ 1822079 w 1822079"/>
                <a:gd name="connsiteY2" fmla="*/ 382646 h 386588"/>
                <a:gd name="connsiteX3" fmla="*/ 0 w 1822079"/>
                <a:gd name="connsiteY3" fmla="*/ 386588 h 386588"/>
                <a:gd name="connsiteX0" fmla="*/ 0 w 1822079"/>
                <a:gd name="connsiteY0" fmla="*/ 369691 h 369691"/>
                <a:gd name="connsiteX1" fmla="*/ 1405699 w 1822079"/>
                <a:gd name="connsiteY1" fmla="*/ 262 h 369691"/>
                <a:gd name="connsiteX2" fmla="*/ 1822079 w 1822079"/>
                <a:gd name="connsiteY2" fmla="*/ 365749 h 369691"/>
                <a:gd name="connsiteX3" fmla="*/ 0 w 1822079"/>
                <a:gd name="connsiteY3" fmla="*/ 369691 h 369691"/>
                <a:gd name="connsiteX0" fmla="*/ 0 w 1822079"/>
                <a:gd name="connsiteY0" fmla="*/ 369691 h 369691"/>
                <a:gd name="connsiteX1" fmla="*/ 1405699 w 1822079"/>
                <a:gd name="connsiteY1" fmla="*/ 262 h 369691"/>
                <a:gd name="connsiteX2" fmla="*/ 1822079 w 1822079"/>
                <a:gd name="connsiteY2" fmla="*/ 365749 h 369691"/>
                <a:gd name="connsiteX3" fmla="*/ 0 w 1822079"/>
                <a:gd name="connsiteY3" fmla="*/ 369691 h 369691"/>
                <a:gd name="connsiteX0" fmla="*/ 0 w 1822079"/>
                <a:gd name="connsiteY0" fmla="*/ 381284 h 381284"/>
                <a:gd name="connsiteX1" fmla="*/ 1490761 w 1822079"/>
                <a:gd name="connsiteY1" fmla="*/ 250 h 381284"/>
                <a:gd name="connsiteX2" fmla="*/ 1822079 w 1822079"/>
                <a:gd name="connsiteY2" fmla="*/ 377342 h 381284"/>
                <a:gd name="connsiteX3" fmla="*/ 0 w 1822079"/>
                <a:gd name="connsiteY3" fmla="*/ 381284 h 381284"/>
                <a:gd name="connsiteX0" fmla="*/ 0 w 1822079"/>
                <a:gd name="connsiteY0" fmla="*/ 381284 h 381284"/>
                <a:gd name="connsiteX1" fmla="*/ 1490761 w 1822079"/>
                <a:gd name="connsiteY1" fmla="*/ 250 h 381284"/>
                <a:gd name="connsiteX2" fmla="*/ 1822079 w 1822079"/>
                <a:gd name="connsiteY2" fmla="*/ 377342 h 381284"/>
                <a:gd name="connsiteX3" fmla="*/ 0 w 1822079"/>
                <a:gd name="connsiteY3" fmla="*/ 381284 h 38128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Lst>
              <a:ahLst/>
              <a:cxnLst>
                <a:cxn ang="0">
                  <a:pos x="connsiteX0" y="connsiteY0"/>
                </a:cxn>
                <a:cxn ang="0">
                  <a:pos x="connsiteX1" y="connsiteY1"/>
                </a:cxn>
                <a:cxn ang="0">
                  <a:pos x="connsiteX2" y="connsiteY2"/>
                </a:cxn>
                <a:cxn ang="0">
                  <a:pos x="connsiteX3" y="connsiteY3"/>
                </a:cxn>
              </a:cxnLst>
              <a:rect l="l" t="t" r="r" b="b"/>
              <a:pathLst>
                <a:path w="1822079" h="376407">
                  <a:moveTo>
                    <a:pt x="0" y="376407"/>
                  </a:moveTo>
                  <a:cubicBezTo>
                    <a:pt x="429232" y="264623"/>
                    <a:pt x="1031793" y="59444"/>
                    <a:pt x="1462705" y="0"/>
                  </a:cubicBezTo>
                  <a:cubicBezTo>
                    <a:pt x="1589674" y="100140"/>
                    <a:pt x="1641051" y="155143"/>
                    <a:pt x="1822079" y="372465"/>
                  </a:cubicBezTo>
                  <a:lnTo>
                    <a:pt x="0" y="376407"/>
                  </a:lnTo>
                  <a:close/>
                </a:path>
              </a:pathLst>
            </a:custGeom>
            <a:gradFill>
              <a:gsLst>
                <a:gs pos="12000">
                  <a:srgbClr val="000000">
                    <a:alpha val="45000"/>
                  </a:srgbClr>
                </a:gs>
                <a:gs pos="28000">
                  <a:srgbClr val="000000">
                    <a:alpha val="25000"/>
                  </a:srgbClr>
                </a:gs>
                <a:gs pos="81000">
                  <a:srgbClr val="000000">
                    <a:alpha val="3000"/>
                  </a:srgbClr>
                </a:gs>
                <a:gs pos="100000">
                  <a:sysClr val="windowText" lastClr="000000">
                    <a:alpha val="0"/>
                  </a:sysClr>
                </a:gs>
                <a:gs pos="66000">
                  <a:srgbClr val="000000">
                    <a:alpha val="6000"/>
                  </a:srgbClr>
                </a:gs>
                <a:gs pos="49000">
                  <a:srgbClr val="000000">
                    <a:alpha val="11000"/>
                  </a:srgbClr>
                </a:gs>
                <a:gs pos="0">
                  <a:sysClr val="windowText" lastClr="000000">
                    <a:alpha val="48000"/>
                  </a:sysClr>
                </a:gs>
              </a:gsLst>
              <a:lin ang="16200000" scaled="0"/>
            </a:gradFill>
            <a:ln w="12700" cap="flat" cmpd="sng" algn="ctr">
              <a:noFill/>
              <a:prstDash val="solid"/>
              <a:miter lim="800000"/>
            </a:ln>
            <a:effectLst>
              <a:softEdge rad="762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0" name="淘宝网Chenying0907出品 10"/>
            <p:cNvSpPr/>
            <p:nvPr/>
          </p:nvSpPr>
          <p:spPr>
            <a:xfrm>
              <a:off x="5816599" y="1500201"/>
              <a:ext cx="1982801" cy="3344862"/>
            </a:xfrm>
            <a:custGeom>
              <a:avLst/>
              <a:gdLst>
                <a:gd name="connsiteX0" fmla="*/ 2481682 w 2895600"/>
                <a:gd name="connsiteY0" fmla="*/ 0 h 4648200"/>
                <a:gd name="connsiteX1" fmla="*/ 2895600 w 2895600"/>
                <a:gd name="connsiteY1" fmla="*/ 450875 h 4648200"/>
                <a:gd name="connsiteX2" fmla="*/ 2895600 w 2895600"/>
                <a:gd name="connsiteY2" fmla="*/ 4197325 h 4648200"/>
                <a:gd name="connsiteX3" fmla="*/ 2481682 w 2895600"/>
                <a:gd name="connsiteY3" fmla="*/ 4648200 h 4648200"/>
                <a:gd name="connsiteX4" fmla="*/ 0 w 2895600"/>
                <a:gd name="connsiteY4" fmla="*/ 4357817 h 4648200"/>
                <a:gd name="connsiteX5" fmla="*/ 0 w 2895600"/>
                <a:gd name="connsiteY5" fmla="*/ 268088 h 4648200"/>
                <a:gd name="connsiteX6" fmla="*/ 242032 w 2895600"/>
                <a:gd name="connsiteY6" fmla="*/ 235199 h 4648200"/>
                <a:gd name="connsiteX7" fmla="*/ 2481682 w 2895600"/>
                <a:gd name="connsiteY7" fmla="*/ 0 h 464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5600" h="4648200">
                  <a:moveTo>
                    <a:pt x="2481682" y="0"/>
                  </a:moveTo>
                  <a:cubicBezTo>
                    <a:pt x="2710282" y="0"/>
                    <a:pt x="2895600" y="201864"/>
                    <a:pt x="2895600" y="450875"/>
                  </a:cubicBezTo>
                  <a:lnTo>
                    <a:pt x="2895600" y="4197325"/>
                  </a:lnTo>
                  <a:cubicBezTo>
                    <a:pt x="2895600" y="4446336"/>
                    <a:pt x="2710282" y="4648200"/>
                    <a:pt x="2481682" y="4648200"/>
                  </a:cubicBezTo>
                  <a:lnTo>
                    <a:pt x="0" y="4357817"/>
                  </a:lnTo>
                  <a:lnTo>
                    <a:pt x="0" y="268088"/>
                  </a:lnTo>
                  <a:lnTo>
                    <a:pt x="242032" y="235199"/>
                  </a:lnTo>
                  <a:cubicBezTo>
                    <a:pt x="1160410" y="111219"/>
                    <a:pt x="2037182" y="0"/>
                    <a:pt x="2481682" y="0"/>
                  </a:cubicBezTo>
                  <a:close/>
                </a:path>
              </a:pathLst>
            </a:custGeom>
            <a:gradFill flip="none" rotWithShape="1">
              <a:gsLst>
                <a:gs pos="0">
                  <a:sysClr val="window" lastClr="FFFFFF">
                    <a:lumMod val="85000"/>
                  </a:sysClr>
                </a:gs>
                <a:gs pos="100000">
                  <a:sysClr val="window" lastClr="FFFFFF">
                    <a:lumMod val="95000"/>
                  </a:sysClr>
                </a:gs>
              </a:gsLst>
              <a:lin ang="0" scaled="1"/>
              <a:tileRect/>
            </a:gradFill>
            <a:ln w="28575" cap="flat" cmpd="sng" algn="ctr">
              <a:gradFill>
                <a:gsLst>
                  <a:gs pos="0">
                    <a:srgbClr val="F7F7F7"/>
                  </a:gs>
                  <a:gs pos="100000">
                    <a:sysClr val="window" lastClr="FFFFFF">
                      <a:lumMod val="85000"/>
                    </a:sysClr>
                  </a:gs>
                </a:gsLst>
                <a:lin ang="10800000" scaled="0"/>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51" name="淘宝网Chenying0907出品 11"/>
          <p:cNvGrpSpPr/>
          <p:nvPr/>
        </p:nvGrpSpPr>
        <p:grpSpPr>
          <a:xfrm>
            <a:off x="2372332" y="2142091"/>
            <a:ext cx="2225828" cy="2626308"/>
            <a:chOff x="4832531" y="1500201"/>
            <a:chExt cx="2966869" cy="3501947"/>
          </a:xfrm>
        </p:grpSpPr>
        <p:sp>
          <p:nvSpPr>
            <p:cNvPr id="52" name="等腰三角形 16"/>
            <p:cNvSpPr/>
            <p:nvPr/>
          </p:nvSpPr>
          <p:spPr>
            <a:xfrm rot="420000" flipV="1">
              <a:off x="4832531" y="4610719"/>
              <a:ext cx="2856623" cy="391429"/>
            </a:xfrm>
            <a:custGeom>
              <a:avLst/>
              <a:gdLst>
                <a:gd name="connsiteX0" fmla="*/ 0 w 2362200"/>
                <a:gd name="connsiteY0" fmla="*/ 457200 h 457200"/>
                <a:gd name="connsiteX1" fmla="*/ 1181100 w 2362200"/>
                <a:gd name="connsiteY1" fmla="*/ 0 h 457200"/>
                <a:gd name="connsiteX2" fmla="*/ 2362200 w 2362200"/>
                <a:gd name="connsiteY2" fmla="*/ 457200 h 457200"/>
                <a:gd name="connsiteX3" fmla="*/ 0 w 2362200"/>
                <a:gd name="connsiteY3" fmla="*/ 457200 h 457200"/>
                <a:gd name="connsiteX0" fmla="*/ 0 w 1853592"/>
                <a:gd name="connsiteY0" fmla="*/ 457200 h 457200"/>
                <a:gd name="connsiteX1" fmla="*/ 1181100 w 1853592"/>
                <a:gd name="connsiteY1" fmla="*/ 0 h 457200"/>
                <a:gd name="connsiteX2" fmla="*/ 1853592 w 1853592"/>
                <a:gd name="connsiteY2" fmla="*/ 457128 h 457200"/>
                <a:gd name="connsiteX3" fmla="*/ 0 w 1853592"/>
                <a:gd name="connsiteY3" fmla="*/ 457200 h 457200"/>
                <a:gd name="connsiteX0" fmla="*/ 0 w 1853592"/>
                <a:gd name="connsiteY0" fmla="*/ 335351 h 335351"/>
                <a:gd name="connsiteX1" fmla="*/ 1287695 w 1853592"/>
                <a:gd name="connsiteY1" fmla="*/ 0 h 335351"/>
                <a:gd name="connsiteX2" fmla="*/ 1853592 w 1853592"/>
                <a:gd name="connsiteY2" fmla="*/ 335279 h 335351"/>
                <a:gd name="connsiteX3" fmla="*/ 0 w 1853592"/>
                <a:gd name="connsiteY3" fmla="*/ 335351 h 335351"/>
                <a:gd name="connsiteX0" fmla="*/ 0 w 1853592"/>
                <a:gd name="connsiteY0" fmla="*/ 338146 h 338146"/>
                <a:gd name="connsiteX1" fmla="*/ 1287695 w 1853592"/>
                <a:gd name="connsiteY1" fmla="*/ 2795 h 338146"/>
                <a:gd name="connsiteX2" fmla="*/ 1853592 w 1853592"/>
                <a:gd name="connsiteY2" fmla="*/ 338074 h 338146"/>
                <a:gd name="connsiteX3" fmla="*/ 0 w 1853592"/>
                <a:gd name="connsiteY3" fmla="*/ 338146 h 338146"/>
                <a:gd name="connsiteX0" fmla="*/ 0 w 1853592"/>
                <a:gd name="connsiteY0" fmla="*/ 338146 h 338146"/>
                <a:gd name="connsiteX1" fmla="*/ 1287695 w 1853592"/>
                <a:gd name="connsiteY1" fmla="*/ 2795 h 338146"/>
                <a:gd name="connsiteX2" fmla="*/ 1853592 w 1853592"/>
                <a:gd name="connsiteY2" fmla="*/ 338074 h 338146"/>
                <a:gd name="connsiteX3" fmla="*/ 0 w 1853592"/>
                <a:gd name="connsiteY3" fmla="*/ 338146 h 338146"/>
                <a:gd name="connsiteX0" fmla="*/ 0 w 1822079"/>
                <a:gd name="connsiteY0" fmla="*/ 338146 h 338146"/>
                <a:gd name="connsiteX1" fmla="*/ 1287695 w 1822079"/>
                <a:gd name="connsiteY1" fmla="*/ 2795 h 338146"/>
                <a:gd name="connsiteX2" fmla="*/ 1822079 w 1822079"/>
                <a:gd name="connsiteY2" fmla="*/ 334204 h 338146"/>
                <a:gd name="connsiteX3" fmla="*/ 0 w 1822079"/>
                <a:gd name="connsiteY3" fmla="*/ 338146 h 338146"/>
                <a:gd name="connsiteX0" fmla="*/ 0 w 1822079"/>
                <a:gd name="connsiteY0" fmla="*/ 338146 h 338146"/>
                <a:gd name="connsiteX1" fmla="*/ 1287695 w 1822079"/>
                <a:gd name="connsiteY1" fmla="*/ 2795 h 338146"/>
                <a:gd name="connsiteX2" fmla="*/ 1822079 w 1822079"/>
                <a:gd name="connsiteY2" fmla="*/ 334204 h 338146"/>
                <a:gd name="connsiteX3" fmla="*/ 0 w 1822079"/>
                <a:gd name="connsiteY3" fmla="*/ 338146 h 338146"/>
                <a:gd name="connsiteX0" fmla="*/ 0 w 1822079"/>
                <a:gd name="connsiteY0" fmla="*/ 232412 h 232412"/>
                <a:gd name="connsiteX1" fmla="*/ 1371632 w 1822079"/>
                <a:gd name="connsiteY1" fmla="*/ 4497 h 232412"/>
                <a:gd name="connsiteX2" fmla="*/ 1822079 w 1822079"/>
                <a:gd name="connsiteY2" fmla="*/ 228470 h 232412"/>
                <a:gd name="connsiteX3" fmla="*/ 0 w 1822079"/>
                <a:gd name="connsiteY3" fmla="*/ 232412 h 232412"/>
                <a:gd name="connsiteX0" fmla="*/ 0 w 1822079"/>
                <a:gd name="connsiteY0" fmla="*/ 228451 h 228451"/>
                <a:gd name="connsiteX1" fmla="*/ 1371632 w 1822079"/>
                <a:gd name="connsiteY1" fmla="*/ 536 h 228451"/>
                <a:gd name="connsiteX2" fmla="*/ 1822079 w 1822079"/>
                <a:gd name="connsiteY2" fmla="*/ 224509 h 228451"/>
                <a:gd name="connsiteX3" fmla="*/ 0 w 1822079"/>
                <a:gd name="connsiteY3" fmla="*/ 228451 h 228451"/>
                <a:gd name="connsiteX0" fmla="*/ 0 w 1822079"/>
                <a:gd name="connsiteY0" fmla="*/ 228451 h 228451"/>
                <a:gd name="connsiteX1" fmla="*/ 1371632 w 1822079"/>
                <a:gd name="connsiteY1" fmla="*/ 536 h 228451"/>
                <a:gd name="connsiteX2" fmla="*/ 1822079 w 1822079"/>
                <a:gd name="connsiteY2" fmla="*/ 224509 h 228451"/>
                <a:gd name="connsiteX3" fmla="*/ 0 w 1822079"/>
                <a:gd name="connsiteY3" fmla="*/ 228451 h 228451"/>
                <a:gd name="connsiteX0" fmla="*/ 0 w 1822079"/>
                <a:gd name="connsiteY0" fmla="*/ 234944 h 234944"/>
                <a:gd name="connsiteX1" fmla="*/ 1458135 w 1822079"/>
                <a:gd name="connsiteY1" fmla="*/ 510 h 234944"/>
                <a:gd name="connsiteX2" fmla="*/ 1822079 w 1822079"/>
                <a:gd name="connsiteY2" fmla="*/ 231002 h 234944"/>
                <a:gd name="connsiteX3" fmla="*/ 0 w 1822079"/>
                <a:gd name="connsiteY3" fmla="*/ 234944 h 234944"/>
                <a:gd name="connsiteX0" fmla="*/ 0 w 1822079"/>
                <a:gd name="connsiteY0" fmla="*/ 251876 h 251876"/>
                <a:gd name="connsiteX1" fmla="*/ 1505928 w 1822079"/>
                <a:gd name="connsiteY1" fmla="*/ 456 h 251876"/>
                <a:gd name="connsiteX2" fmla="*/ 1822079 w 1822079"/>
                <a:gd name="connsiteY2" fmla="*/ 247934 h 251876"/>
                <a:gd name="connsiteX3" fmla="*/ 0 w 1822079"/>
                <a:gd name="connsiteY3" fmla="*/ 251876 h 251876"/>
                <a:gd name="connsiteX0" fmla="*/ 0 w 1822079"/>
                <a:gd name="connsiteY0" fmla="*/ 292564 h 292564"/>
                <a:gd name="connsiteX1" fmla="*/ 1499509 w 1822079"/>
                <a:gd name="connsiteY1" fmla="*/ 362 h 292564"/>
                <a:gd name="connsiteX2" fmla="*/ 1822079 w 1822079"/>
                <a:gd name="connsiteY2" fmla="*/ 288622 h 292564"/>
                <a:gd name="connsiteX3" fmla="*/ 0 w 1822079"/>
                <a:gd name="connsiteY3" fmla="*/ 292564 h 292564"/>
                <a:gd name="connsiteX0" fmla="*/ 0 w 1822079"/>
                <a:gd name="connsiteY0" fmla="*/ 269899 h 269899"/>
                <a:gd name="connsiteX1" fmla="*/ 1405305 w 1822079"/>
                <a:gd name="connsiteY1" fmla="*/ 410 h 269899"/>
                <a:gd name="connsiteX2" fmla="*/ 1822079 w 1822079"/>
                <a:gd name="connsiteY2" fmla="*/ 265957 h 269899"/>
                <a:gd name="connsiteX3" fmla="*/ 0 w 1822079"/>
                <a:gd name="connsiteY3" fmla="*/ 269899 h 269899"/>
                <a:gd name="connsiteX0" fmla="*/ 0 w 1822079"/>
                <a:gd name="connsiteY0" fmla="*/ 330359 h 330359"/>
                <a:gd name="connsiteX1" fmla="*/ 1499293 w 1822079"/>
                <a:gd name="connsiteY1" fmla="*/ 304 h 330359"/>
                <a:gd name="connsiteX2" fmla="*/ 1822079 w 1822079"/>
                <a:gd name="connsiteY2" fmla="*/ 326417 h 330359"/>
                <a:gd name="connsiteX3" fmla="*/ 0 w 1822079"/>
                <a:gd name="connsiteY3" fmla="*/ 330359 h 330359"/>
                <a:gd name="connsiteX0" fmla="*/ 0 w 1822079"/>
                <a:gd name="connsiteY0" fmla="*/ 330359 h 330359"/>
                <a:gd name="connsiteX1" fmla="*/ 1499293 w 1822079"/>
                <a:gd name="connsiteY1" fmla="*/ 304 h 330359"/>
                <a:gd name="connsiteX2" fmla="*/ 1822079 w 1822079"/>
                <a:gd name="connsiteY2" fmla="*/ 326417 h 330359"/>
                <a:gd name="connsiteX3" fmla="*/ 0 w 1822079"/>
                <a:gd name="connsiteY3" fmla="*/ 330359 h 330359"/>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865 h 449865"/>
                <a:gd name="connsiteX1" fmla="*/ 1514912 w 1822079"/>
                <a:gd name="connsiteY1" fmla="*/ 202 h 449865"/>
                <a:gd name="connsiteX2" fmla="*/ 1822079 w 1822079"/>
                <a:gd name="connsiteY2" fmla="*/ 445923 h 449865"/>
                <a:gd name="connsiteX3" fmla="*/ 0 w 1822079"/>
                <a:gd name="connsiteY3" fmla="*/ 449865 h 449865"/>
                <a:gd name="connsiteX0" fmla="*/ 0 w 1822079"/>
                <a:gd name="connsiteY0" fmla="*/ 449865 h 449865"/>
                <a:gd name="connsiteX1" fmla="*/ 1514912 w 1822079"/>
                <a:gd name="connsiteY1" fmla="*/ 202 h 449865"/>
                <a:gd name="connsiteX2" fmla="*/ 1822079 w 1822079"/>
                <a:gd name="connsiteY2" fmla="*/ 445923 h 449865"/>
                <a:gd name="connsiteX3" fmla="*/ 0 w 1822079"/>
                <a:gd name="connsiteY3" fmla="*/ 449865 h 449865"/>
                <a:gd name="connsiteX0" fmla="*/ 0 w 1822079"/>
                <a:gd name="connsiteY0" fmla="*/ 386588 h 386588"/>
                <a:gd name="connsiteX1" fmla="*/ 1506644 w 1822079"/>
                <a:gd name="connsiteY1" fmla="*/ 246 h 386588"/>
                <a:gd name="connsiteX2" fmla="*/ 1822079 w 1822079"/>
                <a:gd name="connsiteY2" fmla="*/ 382646 h 386588"/>
                <a:gd name="connsiteX3" fmla="*/ 0 w 1822079"/>
                <a:gd name="connsiteY3" fmla="*/ 386588 h 386588"/>
                <a:gd name="connsiteX0" fmla="*/ 0 w 1822079"/>
                <a:gd name="connsiteY0" fmla="*/ 369691 h 369691"/>
                <a:gd name="connsiteX1" fmla="*/ 1405699 w 1822079"/>
                <a:gd name="connsiteY1" fmla="*/ 262 h 369691"/>
                <a:gd name="connsiteX2" fmla="*/ 1822079 w 1822079"/>
                <a:gd name="connsiteY2" fmla="*/ 365749 h 369691"/>
                <a:gd name="connsiteX3" fmla="*/ 0 w 1822079"/>
                <a:gd name="connsiteY3" fmla="*/ 369691 h 369691"/>
                <a:gd name="connsiteX0" fmla="*/ 0 w 1822079"/>
                <a:gd name="connsiteY0" fmla="*/ 369691 h 369691"/>
                <a:gd name="connsiteX1" fmla="*/ 1405699 w 1822079"/>
                <a:gd name="connsiteY1" fmla="*/ 262 h 369691"/>
                <a:gd name="connsiteX2" fmla="*/ 1822079 w 1822079"/>
                <a:gd name="connsiteY2" fmla="*/ 365749 h 369691"/>
                <a:gd name="connsiteX3" fmla="*/ 0 w 1822079"/>
                <a:gd name="connsiteY3" fmla="*/ 369691 h 369691"/>
                <a:gd name="connsiteX0" fmla="*/ 0 w 1822079"/>
                <a:gd name="connsiteY0" fmla="*/ 381284 h 381284"/>
                <a:gd name="connsiteX1" fmla="*/ 1490761 w 1822079"/>
                <a:gd name="connsiteY1" fmla="*/ 250 h 381284"/>
                <a:gd name="connsiteX2" fmla="*/ 1822079 w 1822079"/>
                <a:gd name="connsiteY2" fmla="*/ 377342 h 381284"/>
                <a:gd name="connsiteX3" fmla="*/ 0 w 1822079"/>
                <a:gd name="connsiteY3" fmla="*/ 381284 h 381284"/>
                <a:gd name="connsiteX0" fmla="*/ 0 w 1822079"/>
                <a:gd name="connsiteY0" fmla="*/ 381284 h 381284"/>
                <a:gd name="connsiteX1" fmla="*/ 1490761 w 1822079"/>
                <a:gd name="connsiteY1" fmla="*/ 250 h 381284"/>
                <a:gd name="connsiteX2" fmla="*/ 1822079 w 1822079"/>
                <a:gd name="connsiteY2" fmla="*/ 377342 h 381284"/>
                <a:gd name="connsiteX3" fmla="*/ 0 w 1822079"/>
                <a:gd name="connsiteY3" fmla="*/ 381284 h 38128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Lst>
              <a:ahLst/>
              <a:cxnLst>
                <a:cxn ang="0">
                  <a:pos x="connsiteX0" y="connsiteY0"/>
                </a:cxn>
                <a:cxn ang="0">
                  <a:pos x="connsiteX1" y="connsiteY1"/>
                </a:cxn>
                <a:cxn ang="0">
                  <a:pos x="connsiteX2" y="connsiteY2"/>
                </a:cxn>
                <a:cxn ang="0">
                  <a:pos x="connsiteX3" y="connsiteY3"/>
                </a:cxn>
              </a:cxnLst>
              <a:rect l="l" t="t" r="r" b="b"/>
              <a:pathLst>
                <a:path w="1822079" h="376407">
                  <a:moveTo>
                    <a:pt x="0" y="376407"/>
                  </a:moveTo>
                  <a:cubicBezTo>
                    <a:pt x="429232" y="264623"/>
                    <a:pt x="1031793" y="59444"/>
                    <a:pt x="1462705" y="0"/>
                  </a:cubicBezTo>
                  <a:cubicBezTo>
                    <a:pt x="1589674" y="100140"/>
                    <a:pt x="1641051" y="155143"/>
                    <a:pt x="1822079" y="372465"/>
                  </a:cubicBezTo>
                  <a:lnTo>
                    <a:pt x="0" y="376407"/>
                  </a:lnTo>
                  <a:close/>
                </a:path>
              </a:pathLst>
            </a:custGeom>
            <a:gradFill>
              <a:gsLst>
                <a:gs pos="12000">
                  <a:srgbClr val="000000">
                    <a:alpha val="45000"/>
                  </a:srgbClr>
                </a:gs>
                <a:gs pos="28000">
                  <a:srgbClr val="000000">
                    <a:alpha val="25000"/>
                  </a:srgbClr>
                </a:gs>
                <a:gs pos="81000">
                  <a:srgbClr val="000000">
                    <a:alpha val="3000"/>
                  </a:srgbClr>
                </a:gs>
                <a:gs pos="100000">
                  <a:sysClr val="windowText" lastClr="000000">
                    <a:alpha val="0"/>
                  </a:sysClr>
                </a:gs>
                <a:gs pos="66000">
                  <a:srgbClr val="000000">
                    <a:alpha val="6000"/>
                  </a:srgbClr>
                </a:gs>
                <a:gs pos="49000">
                  <a:srgbClr val="000000">
                    <a:alpha val="11000"/>
                  </a:srgbClr>
                </a:gs>
                <a:gs pos="0">
                  <a:sysClr val="windowText" lastClr="000000">
                    <a:alpha val="48000"/>
                  </a:sysClr>
                </a:gs>
              </a:gsLst>
              <a:lin ang="16200000" scaled="0"/>
            </a:gradFill>
            <a:ln w="12700" cap="flat" cmpd="sng" algn="ctr">
              <a:noFill/>
              <a:prstDash val="solid"/>
              <a:miter lim="800000"/>
            </a:ln>
            <a:effectLst>
              <a:softEdge rad="762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3" name="淘宝网Chenying0907出品 13"/>
            <p:cNvSpPr/>
            <p:nvPr/>
          </p:nvSpPr>
          <p:spPr>
            <a:xfrm>
              <a:off x="5816599" y="1500201"/>
              <a:ext cx="1982801" cy="3344862"/>
            </a:xfrm>
            <a:custGeom>
              <a:avLst/>
              <a:gdLst>
                <a:gd name="connsiteX0" fmla="*/ 2481682 w 2895600"/>
                <a:gd name="connsiteY0" fmla="*/ 0 h 4648200"/>
                <a:gd name="connsiteX1" fmla="*/ 2895600 w 2895600"/>
                <a:gd name="connsiteY1" fmla="*/ 450875 h 4648200"/>
                <a:gd name="connsiteX2" fmla="*/ 2895600 w 2895600"/>
                <a:gd name="connsiteY2" fmla="*/ 4197325 h 4648200"/>
                <a:gd name="connsiteX3" fmla="*/ 2481682 w 2895600"/>
                <a:gd name="connsiteY3" fmla="*/ 4648200 h 4648200"/>
                <a:gd name="connsiteX4" fmla="*/ 0 w 2895600"/>
                <a:gd name="connsiteY4" fmla="*/ 4357817 h 4648200"/>
                <a:gd name="connsiteX5" fmla="*/ 0 w 2895600"/>
                <a:gd name="connsiteY5" fmla="*/ 268088 h 4648200"/>
                <a:gd name="connsiteX6" fmla="*/ 242032 w 2895600"/>
                <a:gd name="connsiteY6" fmla="*/ 235199 h 4648200"/>
                <a:gd name="connsiteX7" fmla="*/ 2481682 w 2895600"/>
                <a:gd name="connsiteY7" fmla="*/ 0 h 464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5600" h="4648200">
                  <a:moveTo>
                    <a:pt x="2481682" y="0"/>
                  </a:moveTo>
                  <a:cubicBezTo>
                    <a:pt x="2710282" y="0"/>
                    <a:pt x="2895600" y="201864"/>
                    <a:pt x="2895600" y="450875"/>
                  </a:cubicBezTo>
                  <a:lnTo>
                    <a:pt x="2895600" y="4197325"/>
                  </a:lnTo>
                  <a:cubicBezTo>
                    <a:pt x="2895600" y="4446336"/>
                    <a:pt x="2710282" y="4648200"/>
                    <a:pt x="2481682" y="4648200"/>
                  </a:cubicBezTo>
                  <a:lnTo>
                    <a:pt x="0" y="4357817"/>
                  </a:lnTo>
                  <a:lnTo>
                    <a:pt x="0" y="268088"/>
                  </a:lnTo>
                  <a:lnTo>
                    <a:pt x="242032" y="235199"/>
                  </a:lnTo>
                  <a:cubicBezTo>
                    <a:pt x="1160410" y="111219"/>
                    <a:pt x="2037182" y="0"/>
                    <a:pt x="2481682" y="0"/>
                  </a:cubicBezTo>
                  <a:close/>
                </a:path>
              </a:pathLst>
            </a:custGeom>
            <a:gradFill flip="none" rotWithShape="1">
              <a:gsLst>
                <a:gs pos="0">
                  <a:sysClr val="window" lastClr="FFFFFF">
                    <a:lumMod val="85000"/>
                  </a:sysClr>
                </a:gs>
                <a:gs pos="100000">
                  <a:sysClr val="window" lastClr="FFFFFF">
                    <a:lumMod val="95000"/>
                  </a:sysClr>
                </a:gs>
              </a:gsLst>
              <a:lin ang="0" scaled="1"/>
              <a:tileRect/>
            </a:gradFill>
            <a:ln w="28575" cap="flat" cmpd="sng" algn="ctr">
              <a:gradFill>
                <a:gsLst>
                  <a:gs pos="0">
                    <a:srgbClr val="F7F7F7"/>
                  </a:gs>
                  <a:gs pos="100000">
                    <a:srgbClr val="CFCFCF"/>
                  </a:gs>
                </a:gsLst>
                <a:lin ang="10800000" scaled="0"/>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54" name="淘宝网Chenying0907出品 45"/>
          <p:cNvGrpSpPr/>
          <p:nvPr/>
        </p:nvGrpSpPr>
        <p:grpSpPr>
          <a:xfrm>
            <a:off x="1154239" y="2142091"/>
            <a:ext cx="2225828" cy="2626308"/>
            <a:chOff x="1538516" y="1764413"/>
            <a:chExt cx="2966869" cy="3501947"/>
          </a:xfrm>
        </p:grpSpPr>
        <p:sp>
          <p:nvSpPr>
            <p:cNvPr id="55" name="等腰三角形 16"/>
            <p:cNvSpPr/>
            <p:nvPr/>
          </p:nvSpPr>
          <p:spPr>
            <a:xfrm rot="420000" flipV="1">
              <a:off x="1538516" y="4874931"/>
              <a:ext cx="2856623" cy="391429"/>
            </a:xfrm>
            <a:custGeom>
              <a:avLst/>
              <a:gdLst>
                <a:gd name="connsiteX0" fmla="*/ 0 w 2362200"/>
                <a:gd name="connsiteY0" fmla="*/ 457200 h 457200"/>
                <a:gd name="connsiteX1" fmla="*/ 1181100 w 2362200"/>
                <a:gd name="connsiteY1" fmla="*/ 0 h 457200"/>
                <a:gd name="connsiteX2" fmla="*/ 2362200 w 2362200"/>
                <a:gd name="connsiteY2" fmla="*/ 457200 h 457200"/>
                <a:gd name="connsiteX3" fmla="*/ 0 w 2362200"/>
                <a:gd name="connsiteY3" fmla="*/ 457200 h 457200"/>
                <a:gd name="connsiteX0" fmla="*/ 0 w 1853592"/>
                <a:gd name="connsiteY0" fmla="*/ 457200 h 457200"/>
                <a:gd name="connsiteX1" fmla="*/ 1181100 w 1853592"/>
                <a:gd name="connsiteY1" fmla="*/ 0 h 457200"/>
                <a:gd name="connsiteX2" fmla="*/ 1853592 w 1853592"/>
                <a:gd name="connsiteY2" fmla="*/ 457128 h 457200"/>
                <a:gd name="connsiteX3" fmla="*/ 0 w 1853592"/>
                <a:gd name="connsiteY3" fmla="*/ 457200 h 457200"/>
                <a:gd name="connsiteX0" fmla="*/ 0 w 1853592"/>
                <a:gd name="connsiteY0" fmla="*/ 335351 h 335351"/>
                <a:gd name="connsiteX1" fmla="*/ 1287695 w 1853592"/>
                <a:gd name="connsiteY1" fmla="*/ 0 h 335351"/>
                <a:gd name="connsiteX2" fmla="*/ 1853592 w 1853592"/>
                <a:gd name="connsiteY2" fmla="*/ 335279 h 335351"/>
                <a:gd name="connsiteX3" fmla="*/ 0 w 1853592"/>
                <a:gd name="connsiteY3" fmla="*/ 335351 h 335351"/>
                <a:gd name="connsiteX0" fmla="*/ 0 w 1853592"/>
                <a:gd name="connsiteY0" fmla="*/ 338146 h 338146"/>
                <a:gd name="connsiteX1" fmla="*/ 1287695 w 1853592"/>
                <a:gd name="connsiteY1" fmla="*/ 2795 h 338146"/>
                <a:gd name="connsiteX2" fmla="*/ 1853592 w 1853592"/>
                <a:gd name="connsiteY2" fmla="*/ 338074 h 338146"/>
                <a:gd name="connsiteX3" fmla="*/ 0 w 1853592"/>
                <a:gd name="connsiteY3" fmla="*/ 338146 h 338146"/>
                <a:gd name="connsiteX0" fmla="*/ 0 w 1853592"/>
                <a:gd name="connsiteY0" fmla="*/ 338146 h 338146"/>
                <a:gd name="connsiteX1" fmla="*/ 1287695 w 1853592"/>
                <a:gd name="connsiteY1" fmla="*/ 2795 h 338146"/>
                <a:gd name="connsiteX2" fmla="*/ 1853592 w 1853592"/>
                <a:gd name="connsiteY2" fmla="*/ 338074 h 338146"/>
                <a:gd name="connsiteX3" fmla="*/ 0 w 1853592"/>
                <a:gd name="connsiteY3" fmla="*/ 338146 h 338146"/>
                <a:gd name="connsiteX0" fmla="*/ 0 w 1822079"/>
                <a:gd name="connsiteY0" fmla="*/ 338146 h 338146"/>
                <a:gd name="connsiteX1" fmla="*/ 1287695 w 1822079"/>
                <a:gd name="connsiteY1" fmla="*/ 2795 h 338146"/>
                <a:gd name="connsiteX2" fmla="*/ 1822079 w 1822079"/>
                <a:gd name="connsiteY2" fmla="*/ 334204 h 338146"/>
                <a:gd name="connsiteX3" fmla="*/ 0 w 1822079"/>
                <a:gd name="connsiteY3" fmla="*/ 338146 h 338146"/>
                <a:gd name="connsiteX0" fmla="*/ 0 w 1822079"/>
                <a:gd name="connsiteY0" fmla="*/ 338146 h 338146"/>
                <a:gd name="connsiteX1" fmla="*/ 1287695 w 1822079"/>
                <a:gd name="connsiteY1" fmla="*/ 2795 h 338146"/>
                <a:gd name="connsiteX2" fmla="*/ 1822079 w 1822079"/>
                <a:gd name="connsiteY2" fmla="*/ 334204 h 338146"/>
                <a:gd name="connsiteX3" fmla="*/ 0 w 1822079"/>
                <a:gd name="connsiteY3" fmla="*/ 338146 h 338146"/>
                <a:gd name="connsiteX0" fmla="*/ 0 w 1822079"/>
                <a:gd name="connsiteY0" fmla="*/ 232412 h 232412"/>
                <a:gd name="connsiteX1" fmla="*/ 1371632 w 1822079"/>
                <a:gd name="connsiteY1" fmla="*/ 4497 h 232412"/>
                <a:gd name="connsiteX2" fmla="*/ 1822079 w 1822079"/>
                <a:gd name="connsiteY2" fmla="*/ 228470 h 232412"/>
                <a:gd name="connsiteX3" fmla="*/ 0 w 1822079"/>
                <a:gd name="connsiteY3" fmla="*/ 232412 h 232412"/>
                <a:gd name="connsiteX0" fmla="*/ 0 w 1822079"/>
                <a:gd name="connsiteY0" fmla="*/ 228451 h 228451"/>
                <a:gd name="connsiteX1" fmla="*/ 1371632 w 1822079"/>
                <a:gd name="connsiteY1" fmla="*/ 536 h 228451"/>
                <a:gd name="connsiteX2" fmla="*/ 1822079 w 1822079"/>
                <a:gd name="connsiteY2" fmla="*/ 224509 h 228451"/>
                <a:gd name="connsiteX3" fmla="*/ 0 w 1822079"/>
                <a:gd name="connsiteY3" fmla="*/ 228451 h 228451"/>
                <a:gd name="connsiteX0" fmla="*/ 0 w 1822079"/>
                <a:gd name="connsiteY0" fmla="*/ 228451 h 228451"/>
                <a:gd name="connsiteX1" fmla="*/ 1371632 w 1822079"/>
                <a:gd name="connsiteY1" fmla="*/ 536 h 228451"/>
                <a:gd name="connsiteX2" fmla="*/ 1822079 w 1822079"/>
                <a:gd name="connsiteY2" fmla="*/ 224509 h 228451"/>
                <a:gd name="connsiteX3" fmla="*/ 0 w 1822079"/>
                <a:gd name="connsiteY3" fmla="*/ 228451 h 228451"/>
                <a:gd name="connsiteX0" fmla="*/ 0 w 1822079"/>
                <a:gd name="connsiteY0" fmla="*/ 234944 h 234944"/>
                <a:gd name="connsiteX1" fmla="*/ 1458135 w 1822079"/>
                <a:gd name="connsiteY1" fmla="*/ 510 h 234944"/>
                <a:gd name="connsiteX2" fmla="*/ 1822079 w 1822079"/>
                <a:gd name="connsiteY2" fmla="*/ 231002 h 234944"/>
                <a:gd name="connsiteX3" fmla="*/ 0 w 1822079"/>
                <a:gd name="connsiteY3" fmla="*/ 234944 h 234944"/>
                <a:gd name="connsiteX0" fmla="*/ 0 w 1822079"/>
                <a:gd name="connsiteY0" fmla="*/ 251876 h 251876"/>
                <a:gd name="connsiteX1" fmla="*/ 1505928 w 1822079"/>
                <a:gd name="connsiteY1" fmla="*/ 456 h 251876"/>
                <a:gd name="connsiteX2" fmla="*/ 1822079 w 1822079"/>
                <a:gd name="connsiteY2" fmla="*/ 247934 h 251876"/>
                <a:gd name="connsiteX3" fmla="*/ 0 w 1822079"/>
                <a:gd name="connsiteY3" fmla="*/ 251876 h 251876"/>
                <a:gd name="connsiteX0" fmla="*/ 0 w 1822079"/>
                <a:gd name="connsiteY0" fmla="*/ 292564 h 292564"/>
                <a:gd name="connsiteX1" fmla="*/ 1499509 w 1822079"/>
                <a:gd name="connsiteY1" fmla="*/ 362 h 292564"/>
                <a:gd name="connsiteX2" fmla="*/ 1822079 w 1822079"/>
                <a:gd name="connsiteY2" fmla="*/ 288622 h 292564"/>
                <a:gd name="connsiteX3" fmla="*/ 0 w 1822079"/>
                <a:gd name="connsiteY3" fmla="*/ 292564 h 292564"/>
                <a:gd name="connsiteX0" fmla="*/ 0 w 1822079"/>
                <a:gd name="connsiteY0" fmla="*/ 269899 h 269899"/>
                <a:gd name="connsiteX1" fmla="*/ 1405305 w 1822079"/>
                <a:gd name="connsiteY1" fmla="*/ 410 h 269899"/>
                <a:gd name="connsiteX2" fmla="*/ 1822079 w 1822079"/>
                <a:gd name="connsiteY2" fmla="*/ 265957 h 269899"/>
                <a:gd name="connsiteX3" fmla="*/ 0 w 1822079"/>
                <a:gd name="connsiteY3" fmla="*/ 269899 h 269899"/>
                <a:gd name="connsiteX0" fmla="*/ 0 w 1822079"/>
                <a:gd name="connsiteY0" fmla="*/ 330359 h 330359"/>
                <a:gd name="connsiteX1" fmla="*/ 1499293 w 1822079"/>
                <a:gd name="connsiteY1" fmla="*/ 304 h 330359"/>
                <a:gd name="connsiteX2" fmla="*/ 1822079 w 1822079"/>
                <a:gd name="connsiteY2" fmla="*/ 326417 h 330359"/>
                <a:gd name="connsiteX3" fmla="*/ 0 w 1822079"/>
                <a:gd name="connsiteY3" fmla="*/ 330359 h 330359"/>
                <a:gd name="connsiteX0" fmla="*/ 0 w 1822079"/>
                <a:gd name="connsiteY0" fmla="*/ 330359 h 330359"/>
                <a:gd name="connsiteX1" fmla="*/ 1499293 w 1822079"/>
                <a:gd name="connsiteY1" fmla="*/ 304 h 330359"/>
                <a:gd name="connsiteX2" fmla="*/ 1822079 w 1822079"/>
                <a:gd name="connsiteY2" fmla="*/ 326417 h 330359"/>
                <a:gd name="connsiteX3" fmla="*/ 0 w 1822079"/>
                <a:gd name="connsiteY3" fmla="*/ 330359 h 330359"/>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126 h 449126"/>
                <a:gd name="connsiteX1" fmla="*/ 1583172 w 1822079"/>
                <a:gd name="connsiteY1" fmla="*/ 202 h 449126"/>
                <a:gd name="connsiteX2" fmla="*/ 1822079 w 1822079"/>
                <a:gd name="connsiteY2" fmla="*/ 445184 h 449126"/>
                <a:gd name="connsiteX3" fmla="*/ 0 w 1822079"/>
                <a:gd name="connsiteY3" fmla="*/ 449126 h 449126"/>
                <a:gd name="connsiteX0" fmla="*/ 0 w 1822079"/>
                <a:gd name="connsiteY0" fmla="*/ 449865 h 449865"/>
                <a:gd name="connsiteX1" fmla="*/ 1514912 w 1822079"/>
                <a:gd name="connsiteY1" fmla="*/ 202 h 449865"/>
                <a:gd name="connsiteX2" fmla="*/ 1822079 w 1822079"/>
                <a:gd name="connsiteY2" fmla="*/ 445923 h 449865"/>
                <a:gd name="connsiteX3" fmla="*/ 0 w 1822079"/>
                <a:gd name="connsiteY3" fmla="*/ 449865 h 449865"/>
                <a:gd name="connsiteX0" fmla="*/ 0 w 1822079"/>
                <a:gd name="connsiteY0" fmla="*/ 449865 h 449865"/>
                <a:gd name="connsiteX1" fmla="*/ 1514912 w 1822079"/>
                <a:gd name="connsiteY1" fmla="*/ 202 h 449865"/>
                <a:gd name="connsiteX2" fmla="*/ 1822079 w 1822079"/>
                <a:gd name="connsiteY2" fmla="*/ 445923 h 449865"/>
                <a:gd name="connsiteX3" fmla="*/ 0 w 1822079"/>
                <a:gd name="connsiteY3" fmla="*/ 449865 h 449865"/>
                <a:gd name="connsiteX0" fmla="*/ 0 w 1822079"/>
                <a:gd name="connsiteY0" fmla="*/ 386588 h 386588"/>
                <a:gd name="connsiteX1" fmla="*/ 1506644 w 1822079"/>
                <a:gd name="connsiteY1" fmla="*/ 246 h 386588"/>
                <a:gd name="connsiteX2" fmla="*/ 1822079 w 1822079"/>
                <a:gd name="connsiteY2" fmla="*/ 382646 h 386588"/>
                <a:gd name="connsiteX3" fmla="*/ 0 w 1822079"/>
                <a:gd name="connsiteY3" fmla="*/ 386588 h 386588"/>
                <a:gd name="connsiteX0" fmla="*/ 0 w 1822079"/>
                <a:gd name="connsiteY0" fmla="*/ 369691 h 369691"/>
                <a:gd name="connsiteX1" fmla="*/ 1405699 w 1822079"/>
                <a:gd name="connsiteY1" fmla="*/ 262 h 369691"/>
                <a:gd name="connsiteX2" fmla="*/ 1822079 w 1822079"/>
                <a:gd name="connsiteY2" fmla="*/ 365749 h 369691"/>
                <a:gd name="connsiteX3" fmla="*/ 0 w 1822079"/>
                <a:gd name="connsiteY3" fmla="*/ 369691 h 369691"/>
                <a:gd name="connsiteX0" fmla="*/ 0 w 1822079"/>
                <a:gd name="connsiteY0" fmla="*/ 369691 h 369691"/>
                <a:gd name="connsiteX1" fmla="*/ 1405699 w 1822079"/>
                <a:gd name="connsiteY1" fmla="*/ 262 h 369691"/>
                <a:gd name="connsiteX2" fmla="*/ 1822079 w 1822079"/>
                <a:gd name="connsiteY2" fmla="*/ 365749 h 369691"/>
                <a:gd name="connsiteX3" fmla="*/ 0 w 1822079"/>
                <a:gd name="connsiteY3" fmla="*/ 369691 h 369691"/>
                <a:gd name="connsiteX0" fmla="*/ 0 w 1822079"/>
                <a:gd name="connsiteY0" fmla="*/ 381284 h 381284"/>
                <a:gd name="connsiteX1" fmla="*/ 1490761 w 1822079"/>
                <a:gd name="connsiteY1" fmla="*/ 250 h 381284"/>
                <a:gd name="connsiteX2" fmla="*/ 1822079 w 1822079"/>
                <a:gd name="connsiteY2" fmla="*/ 377342 h 381284"/>
                <a:gd name="connsiteX3" fmla="*/ 0 w 1822079"/>
                <a:gd name="connsiteY3" fmla="*/ 381284 h 381284"/>
                <a:gd name="connsiteX0" fmla="*/ 0 w 1822079"/>
                <a:gd name="connsiteY0" fmla="*/ 381284 h 381284"/>
                <a:gd name="connsiteX1" fmla="*/ 1490761 w 1822079"/>
                <a:gd name="connsiteY1" fmla="*/ 250 h 381284"/>
                <a:gd name="connsiteX2" fmla="*/ 1822079 w 1822079"/>
                <a:gd name="connsiteY2" fmla="*/ 377342 h 381284"/>
                <a:gd name="connsiteX3" fmla="*/ 0 w 1822079"/>
                <a:gd name="connsiteY3" fmla="*/ 381284 h 38128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81034 h 381034"/>
                <a:gd name="connsiteX1" fmla="*/ 1490761 w 1822079"/>
                <a:gd name="connsiteY1" fmla="*/ 0 h 381034"/>
                <a:gd name="connsiteX2" fmla="*/ 1822079 w 1822079"/>
                <a:gd name="connsiteY2" fmla="*/ 377092 h 381034"/>
                <a:gd name="connsiteX3" fmla="*/ 0 w 1822079"/>
                <a:gd name="connsiteY3" fmla="*/ 381034 h 381034"/>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 name="connsiteX0" fmla="*/ 0 w 1822079"/>
                <a:gd name="connsiteY0" fmla="*/ 376407 h 376407"/>
                <a:gd name="connsiteX1" fmla="*/ 1462705 w 1822079"/>
                <a:gd name="connsiteY1" fmla="*/ 0 h 376407"/>
                <a:gd name="connsiteX2" fmla="*/ 1822079 w 1822079"/>
                <a:gd name="connsiteY2" fmla="*/ 372465 h 376407"/>
                <a:gd name="connsiteX3" fmla="*/ 0 w 1822079"/>
                <a:gd name="connsiteY3" fmla="*/ 376407 h 376407"/>
              </a:gdLst>
              <a:ahLst/>
              <a:cxnLst>
                <a:cxn ang="0">
                  <a:pos x="connsiteX0" y="connsiteY0"/>
                </a:cxn>
                <a:cxn ang="0">
                  <a:pos x="connsiteX1" y="connsiteY1"/>
                </a:cxn>
                <a:cxn ang="0">
                  <a:pos x="connsiteX2" y="connsiteY2"/>
                </a:cxn>
                <a:cxn ang="0">
                  <a:pos x="connsiteX3" y="connsiteY3"/>
                </a:cxn>
              </a:cxnLst>
              <a:rect l="l" t="t" r="r" b="b"/>
              <a:pathLst>
                <a:path w="1822079" h="376407">
                  <a:moveTo>
                    <a:pt x="0" y="376407"/>
                  </a:moveTo>
                  <a:cubicBezTo>
                    <a:pt x="429232" y="264623"/>
                    <a:pt x="1031793" y="59444"/>
                    <a:pt x="1462705" y="0"/>
                  </a:cubicBezTo>
                  <a:cubicBezTo>
                    <a:pt x="1589674" y="100140"/>
                    <a:pt x="1641051" y="155143"/>
                    <a:pt x="1822079" y="372465"/>
                  </a:cubicBezTo>
                  <a:lnTo>
                    <a:pt x="0" y="376407"/>
                  </a:lnTo>
                  <a:close/>
                </a:path>
              </a:pathLst>
            </a:custGeom>
            <a:gradFill>
              <a:gsLst>
                <a:gs pos="12000">
                  <a:srgbClr val="000000">
                    <a:alpha val="45000"/>
                  </a:srgbClr>
                </a:gs>
                <a:gs pos="28000">
                  <a:srgbClr val="000000">
                    <a:alpha val="25000"/>
                  </a:srgbClr>
                </a:gs>
                <a:gs pos="81000">
                  <a:srgbClr val="000000">
                    <a:alpha val="3000"/>
                  </a:srgbClr>
                </a:gs>
                <a:gs pos="100000">
                  <a:sysClr val="windowText" lastClr="000000">
                    <a:alpha val="0"/>
                  </a:sysClr>
                </a:gs>
                <a:gs pos="66000">
                  <a:srgbClr val="000000">
                    <a:alpha val="6000"/>
                  </a:srgbClr>
                </a:gs>
                <a:gs pos="49000">
                  <a:srgbClr val="000000">
                    <a:alpha val="11000"/>
                  </a:srgbClr>
                </a:gs>
                <a:gs pos="0">
                  <a:sysClr val="windowText" lastClr="000000">
                    <a:alpha val="48000"/>
                  </a:sysClr>
                </a:gs>
              </a:gsLst>
              <a:lin ang="16200000" scaled="0"/>
            </a:gradFill>
            <a:ln w="12700" cap="flat" cmpd="sng" algn="ctr">
              <a:noFill/>
              <a:prstDash val="solid"/>
              <a:miter lim="800000"/>
            </a:ln>
            <a:effectLst>
              <a:softEdge rad="762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6" name="淘宝网Chenying0907出品 15"/>
            <p:cNvSpPr/>
            <p:nvPr/>
          </p:nvSpPr>
          <p:spPr>
            <a:xfrm>
              <a:off x="2522584" y="1764413"/>
              <a:ext cx="1982801" cy="3344862"/>
            </a:xfrm>
            <a:custGeom>
              <a:avLst/>
              <a:gdLst>
                <a:gd name="connsiteX0" fmla="*/ 2481682 w 2895600"/>
                <a:gd name="connsiteY0" fmla="*/ 0 h 4648200"/>
                <a:gd name="connsiteX1" fmla="*/ 2895600 w 2895600"/>
                <a:gd name="connsiteY1" fmla="*/ 450875 h 4648200"/>
                <a:gd name="connsiteX2" fmla="*/ 2895600 w 2895600"/>
                <a:gd name="connsiteY2" fmla="*/ 4197325 h 4648200"/>
                <a:gd name="connsiteX3" fmla="*/ 2481682 w 2895600"/>
                <a:gd name="connsiteY3" fmla="*/ 4648200 h 4648200"/>
                <a:gd name="connsiteX4" fmla="*/ 0 w 2895600"/>
                <a:gd name="connsiteY4" fmla="*/ 4357817 h 4648200"/>
                <a:gd name="connsiteX5" fmla="*/ 0 w 2895600"/>
                <a:gd name="connsiteY5" fmla="*/ 268088 h 4648200"/>
                <a:gd name="connsiteX6" fmla="*/ 242032 w 2895600"/>
                <a:gd name="connsiteY6" fmla="*/ 235199 h 4648200"/>
                <a:gd name="connsiteX7" fmla="*/ 2481682 w 2895600"/>
                <a:gd name="connsiteY7" fmla="*/ 0 h 4648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95600" h="4648200">
                  <a:moveTo>
                    <a:pt x="2481682" y="0"/>
                  </a:moveTo>
                  <a:cubicBezTo>
                    <a:pt x="2710282" y="0"/>
                    <a:pt x="2895600" y="201864"/>
                    <a:pt x="2895600" y="450875"/>
                  </a:cubicBezTo>
                  <a:lnTo>
                    <a:pt x="2895600" y="4197325"/>
                  </a:lnTo>
                  <a:cubicBezTo>
                    <a:pt x="2895600" y="4446336"/>
                    <a:pt x="2710282" y="4648200"/>
                    <a:pt x="2481682" y="4648200"/>
                  </a:cubicBezTo>
                  <a:lnTo>
                    <a:pt x="0" y="4357817"/>
                  </a:lnTo>
                  <a:lnTo>
                    <a:pt x="0" y="268088"/>
                  </a:lnTo>
                  <a:lnTo>
                    <a:pt x="242032" y="235199"/>
                  </a:lnTo>
                  <a:cubicBezTo>
                    <a:pt x="1160410" y="111219"/>
                    <a:pt x="2037182" y="0"/>
                    <a:pt x="2481682" y="0"/>
                  </a:cubicBezTo>
                  <a:close/>
                </a:path>
              </a:pathLst>
            </a:custGeom>
            <a:gradFill flip="none" rotWithShape="1">
              <a:gsLst>
                <a:gs pos="0">
                  <a:sysClr val="window" lastClr="FFFFFF">
                    <a:lumMod val="85000"/>
                  </a:sysClr>
                </a:gs>
                <a:gs pos="100000">
                  <a:sysClr val="window" lastClr="FFFFFF">
                    <a:lumMod val="95000"/>
                  </a:sysClr>
                </a:gs>
              </a:gsLst>
              <a:lin ang="0" scaled="1"/>
              <a:tileRect/>
            </a:gradFill>
            <a:ln w="28575" cap="flat" cmpd="sng" algn="ctr">
              <a:gradFill>
                <a:gsLst>
                  <a:gs pos="0">
                    <a:srgbClr val="F7F7F7"/>
                  </a:gs>
                  <a:gs pos="100000">
                    <a:sysClr val="window" lastClr="FFFFFF">
                      <a:lumMod val="85000"/>
                    </a:sysClr>
                  </a:gs>
                </a:gsLst>
                <a:lin ang="10800000" scaled="0"/>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57" name="淘宝网Chenying0907出品 47"/>
          <p:cNvGrpSpPr/>
          <p:nvPr/>
        </p:nvGrpSpPr>
        <p:grpSpPr>
          <a:xfrm>
            <a:off x="938534" y="2191455"/>
            <a:ext cx="953980" cy="2398008"/>
            <a:chOff x="1250998" y="1830236"/>
            <a:chExt cx="1271587" cy="3197529"/>
          </a:xfrm>
        </p:grpSpPr>
        <p:sp>
          <p:nvSpPr>
            <p:cNvPr id="58" name="淘宝网Chenying0907出品 16"/>
            <p:cNvSpPr/>
            <p:nvPr/>
          </p:nvSpPr>
          <p:spPr>
            <a:xfrm>
              <a:off x="1250998" y="1830236"/>
              <a:ext cx="1271587" cy="3197529"/>
            </a:xfrm>
            <a:custGeom>
              <a:avLst/>
              <a:gdLst>
                <a:gd name="connsiteX0" fmla="*/ 767235 w 1271587"/>
                <a:gd name="connsiteY0" fmla="*/ 0 h 3197529"/>
                <a:gd name="connsiteX1" fmla="*/ 1271587 w 1271587"/>
                <a:gd name="connsiteY1" fmla="*/ 126088 h 3197529"/>
                <a:gd name="connsiteX2" fmla="*/ 1271587 w 1271587"/>
                <a:gd name="connsiteY2" fmla="*/ 3066470 h 3197529"/>
                <a:gd name="connsiteX3" fmla="*/ 747354 w 1271587"/>
                <a:gd name="connsiteY3" fmla="*/ 3197529 h 3197529"/>
                <a:gd name="connsiteX4" fmla="*/ 605625 w 1271587"/>
                <a:gd name="connsiteY4" fmla="*/ 3068717 h 3197529"/>
                <a:gd name="connsiteX5" fmla="*/ 0 w 1271587"/>
                <a:gd name="connsiteY5" fmla="*/ 1606609 h 3197529"/>
                <a:gd name="connsiteX6" fmla="*/ 752463 w 1271587"/>
                <a:gd name="connsiteY6" fmla="*/ 11047 h 3197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71587" h="3197529">
                  <a:moveTo>
                    <a:pt x="767235" y="0"/>
                  </a:moveTo>
                  <a:lnTo>
                    <a:pt x="1271587" y="126088"/>
                  </a:lnTo>
                  <a:lnTo>
                    <a:pt x="1271587" y="3066470"/>
                  </a:lnTo>
                  <a:lnTo>
                    <a:pt x="747354" y="3197529"/>
                  </a:lnTo>
                  <a:lnTo>
                    <a:pt x="605625" y="3068717"/>
                  </a:lnTo>
                  <a:cubicBezTo>
                    <a:pt x="231439" y="2694531"/>
                    <a:pt x="0" y="2177598"/>
                    <a:pt x="0" y="1606609"/>
                  </a:cubicBezTo>
                  <a:cubicBezTo>
                    <a:pt x="0" y="964247"/>
                    <a:pt x="292915" y="390299"/>
                    <a:pt x="752463" y="11047"/>
                  </a:cubicBezTo>
                  <a:close/>
                </a:path>
              </a:pathLst>
            </a:custGeom>
            <a:solidFill>
              <a:srgbClr val="01ACBE"/>
            </a:solidFill>
            <a:ln w="12700" cap="flat" cmpd="sng" algn="ctr">
              <a:noFill/>
              <a:prstDash val="solid"/>
              <a:miter lim="800000"/>
            </a:ln>
            <a:effectLst>
              <a:innerShdw blurRad="177800" dist="101600" dir="10800000">
                <a:srgbClr val="1F1F1F">
                  <a:alpha val="49804"/>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9" name="淘宝网Chenying0907出品 3"/>
            <p:cNvSpPr txBox="1"/>
            <p:nvPr/>
          </p:nvSpPr>
          <p:spPr>
            <a:xfrm>
              <a:off x="1627452" y="2455107"/>
              <a:ext cx="738440" cy="1924387"/>
            </a:xfrm>
            <a:prstGeom prst="rect">
              <a:avLst/>
            </a:prstGeom>
            <a:noFill/>
          </p:spPr>
          <p:txBody>
            <a:bodyPr vert="eaVert"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smtClean="0">
                  <a:ln>
                    <a:noFill/>
                  </a:ln>
                  <a:solidFill>
                    <a:prstClr val="white"/>
                  </a:solidFill>
                  <a:effectLst/>
                  <a:uLnTx/>
                  <a:uFillTx/>
                  <a:latin typeface="方正正纤黑简体" panose="02000000000000000000" pitchFamily="2" charset="-122"/>
                  <a:ea typeface="方正正纤黑简体" panose="02000000000000000000" pitchFamily="2" charset="-122"/>
                </a:rPr>
                <a:t>五年计划</a:t>
              </a:r>
            </a:p>
          </p:txBody>
        </p:sp>
      </p:grpSp>
      <p:sp>
        <p:nvSpPr>
          <p:cNvPr id="60" name="淘宝网Chenying0907出品 4"/>
          <p:cNvSpPr txBox="1"/>
          <p:nvPr/>
        </p:nvSpPr>
        <p:spPr>
          <a:xfrm>
            <a:off x="2632940" y="2266870"/>
            <a:ext cx="627121" cy="461665"/>
          </a:xfrm>
          <a:prstGeom prst="rect">
            <a:avLst/>
          </a:prstGeom>
          <a:noFill/>
          <a:scene3d>
            <a:camera prst="perspectiveLeft"/>
            <a:lightRig rig="threePt" dir="t"/>
          </a:scene3d>
        </p:spPr>
        <p:txBody>
          <a:bodyPr wrap="square" rtlCol="0">
            <a:spAutoFit/>
          </a:bodyPr>
          <a:lstStyle/>
          <a:p>
            <a:pPr algn="ctr"/>
            <a:r>
              <a:rPr lang="en-US" altLang="zh-CN" sz="2400" b="1" dirty="0">
                <a:solidFill>
                  <a:srgbClr val="FFC85C"/>
                </a:solidFill>
                <a:latin typeface="Hiragino Sans GB W6" panose="020B0600000000000000" pitchFamily="34" charset="-122"/>
                <a:ea typeface="Hiragino Sans GB W6" panose="020B0600000000000000" pitchFamily="34" charset="-122"/>
              </a:rPr>
              <a:t>01</a:t>
            </a:r>
            <a:endParaRPr lang="zh-CN" altLang="en-US" sz="2400" b="1" dirty="0">
              <a:solidFill>
                <a:srgbClr val="FFC85C"/>
              </a:solidFill>
              <a:latin typeface="Hiragino Sans GB W6" panose="020B0600000000000000" pitchFamily="34" charset="-122"/>
              <a:ea typeface="Hiragino Sans GB W6" panose="020B0600000000000000" pitchFamily="34" charset="-122"/>
            </a:endParaRPr>
          </a:p>
        </p:txBody>
      </p:sp>
      <p:sp>
        <p:nvSpPr>
          <p:cNvPr id="61" name="淘宝网Chenying0907出品 19"/>
          <p:cNvSpPr/>
          <p:nvPr/>
        </p:nvSpPr>
        <p:spPr>
          <a:xfrm>
            <a:off x="2687649" y="2733833"/>
            <a:ext cx="476980" cy="66437"/>
          </a:xfrm>
          <a:prstGeom prst="rect">
            <a:avLst/>
          </a:prstGeom>
          <a:solidFill>
            <a:srgbClr val="FFC85C"/>
          </a:solidFill>
          <a:ln w="12700" cap="flat" cmpd="sng" algn="ctr">
            <a:noFill/>
            <a:prstDash val="solid"/>
            <a:miter lim="800000"/>
          </a:ln>
          <a:effectLst/>
          <a:scene3d>
            <a:camera prst="perspectiveLeft" fov="2700000"/>
            <a:lightRig rig="threePt" dir="t"/>
          </a:scene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srgbClr val="FFB850"/>
              </a:solidFill>
              <a:effectLst/>
              <a:uLnTx/>
              <a:uFillTx/>
              <a:latin typeface="Calibri" panose="020F0502020204030204"/>
              <a:ea typeface="宋体"/>
              <a:cs typeface="+mn-cs"/>
            </a:endParaRPr>
          </a:p>
        </p:txBody>
      </p:sp>
      <p:sp>
        <p:nvSpPr>
          <p:cNvPr id="62" name="淘宝网Chenying0907出品 29"/>
          <p:cNvSpPr txBox="1"/>
          <p:nvPr/>
        </p:nvSpPr>
        <p:spPr>
          <a:xfrm>
            <a:off x="3788666" y="2266870"/>
            <a:ext cx="627121" cy="461665"/>
          </a:xfrm>
          <a:prstGeom prst="rect">
            <a:avLst/>
          </a:prstGeom>
          <a:noFill/>
          <a:scene3d>
            <a:camera prst="perspectiveLeft"/>
            <a:lightRig rig="threePt" dir="t"/>
          </a:scene3d>
        </p:spPr>
        <p:txBody>
          <a:bodyPr wrap="square" rtlCol="0">
            <a:spAutoFit/>
          </a:bodyPr>
          <a:lstStyle/>
          <a:p>
            <a:pPr algn="ctr"/>
            <a:r>
              <a:rPr lang="en-US" altLang="zh-CN" sz="2400" b="1" dirty="0">
                <a:solidFill>
                  <a:srgbClr val="01ACBE"/>
                </a:solidFill>
                <a:latin typeface="Hiragino Sans GB W6" panose="020B0600000000000000" pitchFamily="34" charset="-122"/>
                <a:ea typeface="Hiragino Sans GB W6" panose="020B0600000000000000" pitchFamily="34" charset="-122"/>
              </a:rPr>
              <a:t>02</a:t>
            </a:r>
            <a:endParaRPr lang="zh-CN" altLang="en-US" sz="2400" b="1" dirty="0">
              <a:solidFill>
                <a:srgbClr val="01ACBE"/>
              </a:solidFill>
              <a:latin typeface="Hiragino Sans GB W6" panose="020B0600000000000000" pitchFamily="34" charset="-122"/>
              <a:ea typeface="Hiragino Sans GB W6" panose="020B0600000000000000" pitchFamily="34" charset="-122"/>
            </a:endParaRPr>
          </a:p>
        </p:txBody>
      </p:sp>
      <p:sp>
        <p:nvSpPr>
          <p:cNvPr id="63" name="淘宝网Chenying0907出品 21"/>
          <p:cNvSpPr/>
          <p:nvPr/>
        </p:nvSpPr>
        <p:spPr>
          <a:xfrm>
            <a:off x="3867209" y="2733833"/>
            <a:ext cx="476980" cy="66437"/>
          </a:xfrm>
          <a:prstGeom prst="rect">
            <a:avLst/>
          </a:prstGeom>
          <a:solidFill>
            <a:srgbClr val="01ACBE"/>
          </a:solidFill>
          <a:ln w="12700" cap="flat" cmpd="sng" algn="ctr">
            <a:noFill/>
            <a:prstDash val="solid"/>
            <a:miter lim="800000"/>
          </a:ln>
          <a:effectLst/>
          <a:scene3d>
            <a:camera prst="perspectiveLeft"/>
            <a:lightRig rig="threePt" dir="t"/>
          </a:scene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64" name="淘宝网Chenying0907出品 31"/>
          <p:cNvSpPr txBox="1"/>
          <p:nvPr/>
        </p:nvSpPr>
        <p:spPr>
          <a:xfrm>
            <a:off x="5034126" y="2266870"/>
            <a:ext cx="627121" cy="461665"/>
          </a:xfrm>
          <a:prstGeom prst="rect">
            <a:avLst/>
          </a:prstGeom>
          <a:noFill/>
          <a:scene3d>
            <a:camera prst="perspectiveLeft"/>
            <a:lightRig rig="threePt" dir="t"/>
          </a:scene3d>
        </p:spPr>
        <p:txBody>
          <a:bodyPr wrap="square" rtlCol="0">
            <a:spAutoFit/>
          </a:bodyPr>
          <a:lstStyle/>
          <a:p>
            <a:pPr algn="ctr"/>
            <a:r>
              <a:rPr lang="en-US" altLang="zh-CN" sz="2400" b="1" dirty="0">
                <a:solidFill>
                  <a:srgbClr val="E87071"/>
                </a:solidFill>
                <a:latin typeface="Hiragino Sans GB W6" panose="020B0600000000000000" pitchFamily="34" charset="-122"/>
                <a:ea typeface="Hiragino Sans GB W6" panose="020B0600000000000000" pitchFamily="34" charset="-122"/>
              </a:rPr>
              <a:t>03</a:t>
            </a:r>
            <a:endParaRPr lang="zh-CN" altLang="en-US" sz="2400" b="1" dirty="0">
              <a:solidFill>
                <a:srgbClr val="E87071"/>
              </a:solidFill>
              <a:latin typeface="Hiragino Sans GB W6" panose="020B0600000000000000" pitchFamily="34" charset="-122"/>
              <a:ea typeface="Hiragino Sans GB W6" panose="020B0600000000000000" pitchFamily="34" charset="-122"/>
            </a:endParaRPr>
          </a:p>
        </p:txBody>
      </p:sp>
      <p:sp>
        <p:nvSpPr>
          <p:cNvPr id="65" name="淘宝网Chenying0907出品 23"/>
          <p:cNvSpPr/>
          <p:nvPr/>
        </p:nvSpPr>
        <p:spPr>
          <a:xfrm>
            <a:off x="5108162" y="2733833"/>
            <a:ext cx="476980" cy="66437"/>
          </a:xfrm>
          <a:prstGeom prst="rect">
            <a:avLst/>
          </a:prstGeom>
          <a:solidFill>
            <a:srgbClr val="E87071"/>
          </a:solidFill>
          <a:ln w="12700" cap="flat" cmpd="sng" algn="ctr">
            <a:noFill/>
            <a:prstDash val="solid"/>
            <a:miter lim="800000"/>
          </a:ln>
          <a:effectLst/>
          <a:scene3d>
            <a:camera prst="perspectiveLeft"/>
            <a:lightRig rig="threePt" dir="t"/>
          </a:scene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srgbClr val="F4F1ED"/>
              </a:solidFill>
              <a:effectLst/>
              <a:uLnTx/>
              <a:uFillTx/>
              <a:latin typeface="Calibri" panose="020F0502020204030204"/>
              <a:ea typeface="宋体"/>
              <a:cs typeface="+mn-cs"/>
            </a:endParaRPr>
          </a:p>
        </p:txBody>
      </p:sp>
      <p:sp>
        <p:nvSpPr>
          <p:cNvPr id="66" name="淘宝网Chenying0907出品 33"/>
          <p:cNvSpPr txBox="1"/>
          <p:nvPr/>
        </p:nvSpPr>
        <p:spPr>
          <a:xfrm>
            <a:off x="6247473" y="2266870"/>
            <a:ext cx="627121" cy="461665"/>
          </a:xfrm>
          <a:prstGeom prst="rect">
            <a:avLst/>
          </a:prstGeom>
          <a:noFill/>
          <a:scene3d>
            <a:camera prst="perspectiveLeft"/>
            <a:lightRig rig="threePt" dir="t"/>
          </a:scene3d>
        </p:spPr>
        <p:txBody>
          <a:bodyPr wrap="square" rtlCol="0">
            <a:spAutoFit/>
          </a:bodyPr>
          <a:lstStyle/>
          <a:p>
            <a:pPr algn="ctr"/>
            <a:r>
              <a:rPr lang="en-US" altLang="zh-CN" sz="2400" b="1" dirty="0">
                <a:solidFill>
                  <a:srgbClr val="00AF92"/>
                </a:solidFill>
                <a:latin typeface="Hiragino Sans GB W6" panose="020B0600000000000000" pitchFamily="34" charset="-122"/>
                <a:ea typeface="Hiragino Sans GB W6" panose="020B0600000000000000" pitchFamily="34" charset="-122"/>
              </a:rPr>
              <a:t>04</a:t>
            </a:r>
            <a:endParaRPr lang="zh-CN" altLang="en-US" sz="2400" b="1" dirty="0">
              <a:solidFill>
                <a:srgbClr val="00AF92"/>
              </a:solidFill>
              <a:latin typeface="Hiragino Sans GB W6" panose="020B0600000000000000" pitchFamily="34" charset="-122"/>
              <a:ea typeface="Hiragino Sans GB W6" panose="020B0600000000000000" pitchFamily="34" charset="-122"/>
            </a:endParaRPr>
          </a:p>
        </p:txBody>
      </p:sp>
      <p:sp>
        <p:nvSpPr>
          <p:cNvPr id="67" name="淘宝网Chenying0907出品 25"/>
          <p:cNvSpPr/>
          <p:nvPr/>
        </p:nvSpPr>
        <p:spPr>
          <a:xfrm>
            <a:off x="6325048" y="2733833"/>
            <a:ext cx="476980" cy="66437"/>
          </a:xfrm>
          <a:prstGeom prst="rect">
            <a:avLst/>
          </a:prstGeom>
          <a:solidFill>
            <a:srgbClr val="00AF92"/>
          </a:solidFill>
          <a:ln w="12700" cap="flat" cmpd="sng" algn="ctr">
            <a:noFill/>
            <a:prstDash val="solid"/>
            <a:miter lim="800000"/>
          </a:ln>
          <a:effectLst/>
          <a:scene3d>
            <a:camera prst="perspectiveLeft"/>
            <a:lightRig rig="threePt" dir="t"/>
          </a:scene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srgbClr val="F26858"/>
              </a:solidFill>
              <a:effectLst/>
              <a:uLnTx/>
              <a:uFillTx/>
              <a:latin typeface="Calibri" panose="020F0502020204030204"/>
              <a:ea typeface="宋体"/>
              <a:cs typeface="+mn-cs"/>
            </a:endParaRPr>
          </a:p>
        </p:txBody>
      </p:sp>
      <p:sp>
        <p:nvSpPr>
          <p:cNvPr id="68" name="淘宝网Chenying0907出品 35"/>
          <p:cNvSpPr txBox="1"/>
          <p:nvPr/>
        </p:nvSpPr>
        <p:spPr>
          <a:xfrm>
            <a:off x="7408739" y="2266870"/>
            <a:ext cx="627121" cy="461665"/>
          </a:xfrm>
          <a:prstGeom prst="rect">
            <a:avLst/>
          </a:prstGeom>
          <a:noFill/>
          <a:scene3d>
            <a:camera prst="perspectiveLeft">
              <a:rot lat="0" lon="1200000" rev="0"/>
            </a:camera>
            <a:lightRig rig="threePt" dir="t"/>
          </a:scene3d>
        </p:spPr>
        <p:txBody>
          <a:bodyPr wrap="square" rtlCol="0">
            <a:spAutoFit/>
          </a:bodyPr>
          <a:lstStyle/>
          <a:p>
            <a:pPr algn="ctr"/>
            <a:r>
              <a:rPr lang="en-US" altLang="zh-CN" sz="2400" b="1" dirty="0">
                <a:solidFill>
                  <a:srgbClr val="663A77"/>
                </a:solidFill>
                <a:latin typeface="Hiragino Sans GB W6" panose="020B0600000000000000" pitchFamily="34" charset="-122"/>
                <a:ea typeface="Hiragino Sans GB W6" panose="020B0600000000000000" pitchFamily="34" charset="-122"/>
              </a:rPr>
              <a:t>05</a:t>
            </a:r>
            <a:endParaRPr lang="zh-CN" altLang="en-US" sz="2400" b="1" dirty="0">
              <a:solidFill>
                <a:srgbClr val="663A77"/>
              </a:solidFill>
              <a:latin typeface="Hiragino Sans GB W6" panose="020B0600000000000000" pitchFamily="34" charset="-122"/>
              <a:ea typeface="Hiragino Sans GB W6" panose="020B0600000000000000" pitchFamily="34" charset="-122"/>
            </a:endParaRPr>
          </a:p>
        </p:txBody>
      </p:sp>
      <p:sp>
        <p:nvSpPr>
          <p:cNvPr id="69" name="淘宝网Chenying0907出品 27"/>
          <p:cNvSpPr/>
          <p:nvPr/>
        </p:nvSpPr>
        <p:spPr>
          <a:xfrm>
            <a:off x="7487200" y="2733833"/>
            <a:ext cx="476980" cy="66437"/>
          </a:xfrm>
          <a:prstGeom prst="rect">
            <a:avLst/>
          </a:prstGeom>
          <a:solidFill>
            <a:srgbClr val="663A77"/>
          </a:solidFill>
          <a:ln w="12700" cap="flat" cmpd="sng" algn="ctr">
            <a:noFill/>
            <a:prstDash val="solid"/>
            <a:miter lim="800000"/>
          </a:ln>
          <a:effectLst/>
          <a:scene3d>
            <a:camera prst="perspectiveLeft">
              <a:rot lat="0" lon="1200000" rev="0"/>
            </a:camera>
            <a:lightRig rig="threePt" dir="t"/>
          </a:scene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srgbClr val="FFFF00"/>
              </a:solidFill>
              <a:effectLst/>
              <a:uLnTx/>
              <a:uFillTx/>
              <a:latin typeface="Calibri" panose="020F0502020204030204"/>
              <a:ea typeface="宋体"/>
              <a:cs typeface="+mn-cs"/>
            </a:endParaRPr>
          </a:p>
        </p:txBody>
      </p:sp>
      <p:sp>
        <p:nvSpPr>
          <p:cNvPr id="70" name="淘宝网Chenying0907出品 53"/>
          <p:cNvSpPr txBox="1"/>
          <p:nvPr/>
        </p:nvSpPr>
        <p:spPr>
          <a:xfrm>
            <a:off x="1998240" y="2942147"/>
            <a:ext cx="1269400" cy="523220"/>
          </a:xfrm>
          <a:prstGeom prst="rect">
            <a:avLst/>
          </a:prstGeom>
          <a:noFill/>
          <a:scene3d>
            <a:camera prst="perspectiveLeft" fov="2700000">
              <a:rot lat="0" lon="1200000" rev="0"/>
            </a:camera>
            <a:lightRig rig="threePt" dir="t"/>
          </a:scene3d>
        </p:spPr>
        <p:txBody>
          <a:bodyPr wrap="square" rtlCol="0">
            <a:spAutoFit/>
            <a:scene3d>
              <a:camera prst="perspectiveLeft" fov="2700000"/>
              <a:lightRig rig="threePt" dir="t"/>
            </a:scene3d>
          </a:bodyPr>
          <a:lstStyle/>
          <a:p>
            <a:r>
              <a:rPr lang="zh-CN" altLang="en-US" sz="1400" b="1" dirty="0">
                <a:solidFill>
                  <a:srgbClr val="FFC85C"/>
                </a:solidFill>
                <a:latin typeface="方正正纤黑简体" panose="02000000000000000000" pitchFamily="2" charset="-122"/>
                <a:ea typeface="方正正纤黑简体" panose="02000000000000000000" pitchFamily="2" charset="-122"/>
              </a:rPr>
              <a:t>线上平台全面铺开优化运营</a:t>
            </a:r>
          </a:p>
        </p:txBody>
      </p:sp>
      <p:sp>
        <p:nvSpPr>
          <p:cNvPr id="71" name="淘宝网Chenying0907出品 55"/>
          <p:cNvSpPr txBox="1"/>
          <p:nvPr/>
        </p:nvSpPr>
        <p:spPr>
          <a:xfrm>
            <a:off x="3475700" y="2941540"/>
            <a:ext cx="1075192" cy="646331"/>
          </a:xfrm>
          <a:prstGeom prst="rect">
            <a:avLst/>
          </a:prstGeom>
          <a:noFill/>
          <a:scene3d>
            <a:camera prst="perspectiveLeft"/>
            <a:lightRig rig="threePt" dir="t"/>
          </a:scene3d>
        </p:spPr>
        <p:txBody>
          <a:bodyPr wrap="square" rtlCol="0">
            <a:spAutoFit/>
            <a:scene3d>
              <a:camera prst="perspectiveLeft" fov="2700000"/>
              <a:lightRig rig="threePt" dir="t"/>
            </a:scene3d>
          </a:bodyPr>
          <a:lstStyle/>
          <a:p>
            <a:r>
              <a:rPr lang="zh-CN" altLang="en-US" sz="1200" b="1" dirty="0">
                <a:solidFill>
                  <a:srgbClr val="01ACBE"/>
                </a:solidFill>
                <a:latin typeface="方正正纤黑简体" panose="02000000000000000000" pitchFamily="2" charset="-122"/>
                <a:ea typeface="方正正纤黑简体" panose="02000000000000000000" pitchFamily="2" charset="-122"/>
              </a:rPr>
              <a:t>市场占有率达到</a:t>
            </a:r>
            <a:r>
              <a:rPr lang="en-US" altLang="zh-CN" sz="2400" b="1" dirty="0">
                <a:solidFill>
                  <a:srgbClr val="01ACBE"/>
                </a:solidFill>
                <a:latin typeface="Agency FB" panose="020B0503020202020204" pitchFamily="34" charset="0"/>
                <a:ea typeface="方正正纤黑简体" panose="02000000000000000000" pitchFamily="2" charset="-122"/>
              </a:rPr>
              <a:t>80%</a:t>
            </a:r>
            <a:endParaRPr lang="zh-CN" altLang="en-US" sz="1400" b="1" dirty="0">
              <a:solidFill>
                <a:srgbClr val="01ACBE"/>
              </a:solidFill>
              <a:latin typeface="Agency FB" panose="020B0503020202020204" pitchFamily="34" charset="0"/>
              <a:ea typeface="方正正纤黑简体" panose="02000000000000000000" pitchFamily="2" charset="-122"/>
            </a:endParaRPr>
          </a:p>
        </p:txBody>
      </p:sp>
      <p:sp>
        <p:nvSpPr>
          <p:cNvPr id="72" name="淘宝网Chenying0907出品 57"/>
          <p:cNvSpPr txBox="1"/>
          <p:nvPr/>
        </p:nvSpPr>
        <p:spPr>
          <a:xfrm>
            <a:off x="4582833" y="2956917"/>
            <a:ext cx="1198892" cy="646331"/>
          </a:xfrm>
          <a:prstGeom prst="rect">
            <a:avLst/>
          </a:prstGeom>
          <a:noFill/>
          <a:scene3d>
            <a:camera prst="perspectiveLeft"/>
            <a:lightRig rig="threePt" dir="t"/>
          </a:scene3d>
        </p:spPr>
        <p:txBody>
          <a:bodyPr wrap="square" rtlCol="0">
            <a:spAutoFit/>
            <a:scene3d>
              <a:camera prst="perspectiveLeft" fov="2700000"/>
              <a:lightRig rig="threePt" dir="t"/>
            </a:scene3d>
          </a:bodyPr>
          <a:lstStyle/>
          <a:p>
            <a:pPr algn="ctr"/>
            <a:r>
              <a:rPr lang="zh-CN" altLang="en-US" sz="1200" b="1" dirty="0">
                <a:solidFill>
                  <a:srgbClr val="E87071"/>
                </a:solidFill>
                <a:latin typeface="方正正纤黑简体" panose="02000000000000000000" pitchFamily="2" charset="-122"/>
                <a:ea typeface="方正正纤黑简体" panose="02000000000000000000" pitchFamily="2" charset="-122"/>
              </a:rPr>
              <a:t>线下实体覆盖率翻 </a:t>
            </a:r>
            <a:r>
              <a:rPr lang="en-US" altLang="zh-CN" sz="2400" b="1" dirty="0">
                <a:solidFill>
                  <a:srgbClr val="E87071"/>
                </a:solidFill>
                <a:latin typeface="Agency FB" panose="020B0503020202020204" pitchFamily="34" charset="0"/>
                <a:ea typeface="方正正纤黑简体" panose="02000000000000000000" pitchFamily="2" charset="-122"/>
              </a:rPr>
              <a:t>3</a:t>
            </a:r>
            <a:r>
              <a:rPr lang="en-US" altLang="zh-CN" sz="1400" b="1" dirty="0">
                <a:solidFill>
                  <a:srgbClr val="E87071"/>
                </a:solidFill>
                <a:latin typeface="方正正纤黑简体" panose="02000000000000000000" pitchFamily="2" charset="-122"/>
                <a:ea typeface="方正正纤黑简体" panose="02000000000000000000" pitchFamily="2" charset="-122"/>
              </a:rPr>
              <a:t> </a:t>
            </a:r>
            <a:r>
              <a:rPr lang="zh-CN" altLang="en-US" sz="1200" b="1" dirty="0">
                <a:solidFill>
                  <a:srgbClr val="E87071"/>
                </a:solidFill>
                <a:latin typeface="方正正纤黑简体" panose="02000000000000000000" pitchFamily="2" charset="-122"/>
                <a:ea typeface="方正正纤黑简体" panose="02000000000000000000" pitchFamily="2" charset="-122"/>
              </a:rPr>
              <a:t>番</a:t>
            </a:r>
            <a:endParaRPr lang="zh-CN" altLang="en-US" sz="1400" b="1" dirty="0">
              <a:solidFill>
                <a:srgbClr val="E87071"/>
              </a:solidFill>
              <a:latin typeface="方正正纤黑简体" panose="02000000000000000000" pitchFamily="2" charset="-122"/>
              <a:ea typeface="方正正纤黑简体" panose="02000000000000000000" pitchFamily="2" charset="-122"/>
            </a:endParaRPr>
          </a:p>
        </p:txBody>
      </p:sp>
      <p:sp>
        <p:nvSpPr>
          <p:cNvPr id="73" name="淘宝网Chenying0907出品 59"/>
          <p:cNvSpPr txBox="1"/>
          <p:nvPr/>
        </p:nvSpPr>
        <p:spPr>
          <a:xfrm>
            <a:off x="5814665" y="2963800"/>
            <a:ext cx="1212496" cy="646331"/>
          </a:xfrm>
          <a:prstGeom prst="rect">
            <a:avLst/>
          </a:prstGeom>
          <a:noFill/>
          <a:scene3d>
            <a:camera prst="perspectiveLeft"/>
            <a:lightRig rig="threePt" dir="t"/>
          </a:scene3d>
        </p:spPr>
        <p:txBody>
          <a:bodyPr wrap="square" rtlCol="0">
            <a:spAutoFit/>
            <a:scene3d>
              <a:camera prst="perspectiveLeft" fov="2700000"/>
              <a:lightRig rig="threePt" dir="t"/>
            </a:scene3d>
          </a:bodyPr>
          <a:lstStyle/>
          <a:p>
            <a:pPr algn="ctr"/>
            <a:r>
              <a:rPr lang="zh-CN" altLang="en-US" sz="1200" b="1" dirty="0">
                <a:solidFill>
                  <a:srgbClr val="00AF92"/>
                </a:solidFill>
                <a:latin typeface="方正正纤黑简体" panose="02000000000000000000" pitchFamily="2" charset="-122"/>
                <a:ea typeface="方正正纤黑简体" panose="02000000000000000000" pitchFamily="2" charset="-122"/>
              </a:rPr>
              <a:t>全年营业额达到至少</a:t>
            </a:r>
            <a:r>
              <a:rPr lang="en-US" altLang="zh-CN" sz="2400" b="1" dirty="0">
                <a:solidFill>
                  <a:srgbClr val="00AF92"/>
                </a:solidFill>
                <a:latin typeface="Agency FB" panose="020B0503020202020204" pitchFamily="34" charset="0"/>
                <a:ea typeface="黑体" pitchFamily="49" charset="-122"/>
              </a:rPr>
              <a:t>2</a:t>
            </a:r>
            <a:r>
              <a:rPr lang="zh-CN" altLang="en-US" sz="1200" b="1" dirty="0">
                <a:solidFill>
                  <a:srgbClr val="00AF92"/>
                </a:solidFill>
                <a:latin typeface="方正正纤黑简体" panose="02000000000000000000" pitchFamily="2" charset="-122"/>
                <a:ea typeface="方正正纤黑简体" panose="02000000000000000000" pitchFamily="2" charset="-122"/>
              </a:rPr>
              <a:t>个亿</a:t>
            </a:r>
          </a:p>
        </p:txBody>
      </p:sp>
      <p:sp>
        <p:nvSpPr>
          <p:cNvPr id="74" name="淘宝网Chenying0907出品 66"/>
          <p:cNvSpPr txBox="1"/>
          <p:nvPr/>
        </p:nvSpPr>
        <p:spPr>
          <a:xfrm>
            <a:off x="6998251" y="2963799"/>
            <a:ext cx="1212496" cy="646331"/>
          </a:xfrm>
          <a:prstGeom prst="rect">
            <a:avLst/>
          </a:prstGeom>
          <a:noFill/>
          <a:scene3d>
            <a:camera prst="perspectiveLeft"/>
            <a:lightRig rig="threePt" dir="t"/>
          </a:scene3d>
        </p:spPr>
        <p:txBody>
          <a:bodyPr wrap="square" rtlCol="0">
            <a:spAutoFit/>
            <a:scene3d>
              <a:camera prst="perspectiveLeft" fov="2700000"/>
              <a:lightRig rig="threePt" dir="t"/>
            </a:scene3d>
          </a:bodyPr>
          <a:lstStyle/>
          <a:p>
            <a:pPr algn="ctr"/>
            <a:r>
              <a:rPr lang="zh-CN" altLang="en-US" sz="1200" b="1" dirty="0">
                <a:solidFill>
                  <a:srgbClr val="663A77"/>
                </a:solidFill>
                <a:latin typeface="方正正纤黑简体" panose="02000000000000000000" pitchFamily="2" charset="-122"/>
                <a:ea typeface="方正正纤黑简体" panose="02000000000000000000" pitchFamily="2" charset="-122"/>
              </a:rPr>
              <a:t>发展全国各地</a:t>
            </a:r>
            <a:r>
              <a:rPr lang="en-US" altLang="zh-CN" sz="2400" b="1" dirty="0">
                <a:solidFill>
                  <a:srgbClr val="663A77"/>
                </a:solidFill>
                <a:latin typeface="Agency FB" panose="020B0503020202020204" pitchFamily="34" charset="0"/>
                <a:ea typeface="黑体" pitchFamily="49" charset="-122"/>
              </a:rPr>
              <a:t>200</a:t>
            </a:r>
            <a:r>
              <a:rPr lang="zh-CN" altLang="en-US" sz="1200" b="1" dirty="0">
                <a:solidFill>
                  <a:srgbClr val="663A77"/>
                </a:solidFill>
                <a:latin typeface="方正正纤黑简体" panose="02000000000000000000" pitchFamily="2" charset="-122"/>
                <a:ea typeface="方正正纤黑简体" panose="02000000000000000000" pitchFamily="2" charset="-122"/>
              </a:rPr>
              <a:t>个门店</a:t>
            </a:r>
          </a:p>
        </p:txBody>
      </p:sp>
      <p:sp>
        <p:nvSpPr>
          <p:cNvPr id="75" name="淘宝网Chenying0907出品 113"/>
          <p:cNvSpPr txBox="1"/>
          <p:nvPr/>
        </p:nvSpPr>
        <p:spPr>
          <a:xfrm>
            <a:off x="2234357" y="3603248"/>
            <a:ext cx="1025704" cy="830997"/>
          </a:xfrm>
          <a:prstGeom prst="rect">
            <a:avLst/>
          </a:prstGeom>
          <a:noFill/>
        </p:spPr>
        <p:txBody>
          <a:bodyPr wrap="square" rtlCol="0">
            <a:spAutoFit/>
          </a:bodyPr>
          <a:lstStyle/>
          <a:p>
            <a:pPr algn="just">
              <a:lnSpc>
                <a:spcPct val="150000"/>
              </a:lnSpc>
            </a:pPr>
            <a:r>
              <a:rPr lang="zh-CN" altLang="en-US" sz="800" dirty="0">
                <a:solidFill>
                  <a:prstClr val="black">
                    <a:lumMod val="50000"/>
                    <a:lumOff val="50000"/>
                  </a:prstClr>
                </a:solidFill>
                <a:latin typeface="方正正纤黑简体" panose="02000000000000000000" pitchFamily="2" charset="-122"/>
                <a:ea typeface="方正正纤黑简体" panose="02000000000000000000" pitchFamily="2" charset="-122"/>
              </a:rPr>
              <a:t>单击添加详细文字说明，或复制文本黏贴自此右键只保留文字</a:t>
            </a:r>
          </a:p>
        </p:txBody>
      </p:sp>
      <p:sp>
        <p:nvSpPr>
          <p:cNvPr id="76" name="淘宝网Chenying0907出品 113"/>
          <p:cNvSpPr txBox="1"/>
          <p:nvPr/>
        </p:nvSpPr>
        <p:spPr>
          <a:xfrm>
            <a:off x="3438323" y="3606635"/>
            <a:ext cx="1025704" cy="830997"/>
          </a:xfrm>
          <a:prstGeom prst="rect">
            <a:avLst/>
          </a:prstGeom>
          <a:noFill/>
        </p:spPr>
        <p:txBody>
          <a:bodyPr wrap="square" rtlCol="0">
            <a:spAutoFit/>
          </a:bodyPr>
          <a:lstStyle/>
          <a:p>
            <a:pPr algn="just">
              <a:lnSpc>
                <a:spcPct val="150000"/>
              </a:lnSpc>
            </a:pPr>
            <a:r>
              <a:rPr lang="zh-CN" altLang="en-US" sz="800" dirty="0">
                <a:solidFill>
                  <a:prstClr val="black">
                    <a:lumMod val="50000"/>
                    <a:lumOff val="50000"/>
                  </a:prstClr>
                </a:solidFill>
                <a:latin typeface="方正正纤黑简体" panose="02000000000000000000" pitchFamily="2" charset="-122"/>
                <a:ea typeface="方正正纤黑简体" panose="02000000000000000000" pitchFamily="2" charset="-122"/>
              </a:rPr>
              <a:t>单击添加详细文字说明，或复制文本黏贴自此右键只保留文字</a:t>
            </a:r>
          </a:p>
        </p:txBody>
      </p:sp>
      <p:sp>
        <p:nvSpPr>
          <p:cNvPr id="77" name="淘宝网Chenying0907出品 113"/>
          <p:cNvSpPr txBox="1"/>
          <p:nvPr/>
        </p:nvSpPr>
        <p:spPr>
          <a:xfrm>
            <a:off x="4679419" y="3606635"/>
            <a:ext cx="1025704" cy="830997"/>
          </a:xfrm>
          <a:prstGeom prst="rect">
            <a:avLst/>
          </a:prstGeom>
          <a:noFill/>
        </p:spPr>
        <p:txBody>
          <a:bodyPr wrap="square" rtlCol="0">
            <a:spAutoFit/>
          </a:bodyPr>
          <a:lstStyle/>
          <a:p>
            <a:pPr algn="just">
              <a:lnSpc>
                <a:spcPct val="150000"/>
              </a:lnSpc>
            </a:pPr>
            <a:r>
              <a:rPr lang="zh-CN" altLang="en-US" sz="800" dirty="0">
                <a:solidFill>
                  <a:prstClr val="black">
                    <a:lumMod val="50000"/>
                    <a:lumOff val="50000"/>
                  </a:prstClr>
                </a:solidFill>
                <a:latin typeface="方正正纤黑简体" panose="02000000000000000000" pitchFamily="2" charset="-122"/>
                <a:ea typeface="方正正纤黑简体" panose="02000000000000000000" pitchFamily="2" charset="-122"/>
              </a:rPr>
              <a:t>单击添加详细文字说明，或复制文本黏贴自此右键只保留文字</a:t>
            </a:r>
          </a:p>
        </p:txBody>
      </p:sp>
      <p:sp>
        <p:nvSpPr>
          <p:cNvPr id="78" name="淘宝网Chenying0907出品 113"/>
          <p:cNvSpPr txBox="1"/>
          <p:nvPr/>
        </p:nvSpPr>
        <p:spPr>
          <a:xfrm>
            <a:off x="5953265" y="3619545"/>
            <a:ext cx="1025704" cy="830997"/>
          </a:xfrm>
          <a:prstGeom prst="rect">
            <a:avLst/>
          </a:prstGeom>
          <a:noFill/>
        </p:spPr>
        <p:txBody>
          <a:bodyPr wrap="square" rtlCol="0">
            <a:spAutoFit/>
          </a:bodyPr>
          <a:lstStyle/>
          <a:p>
            <a:pPr algn="just">
              <a:lnSpc>
                <a:spcPct val="150000"/>
              </a:lnSpc>
            </a:pPr>
            <a:r>
              <a:rPr lang="zh-CN" altLang="en-US" sz="800" dirty="0">
                <a:solidFill>
                  <a:prstClr val="black">
                    <a:lumMod val="50000"/>
                    <a:lumOff val="50000"/>
                  </a:prstClr>
                </a:solidFill>
                <a:latin typeface="方正正纤黑简体" panose="02000000000000000000" pitchFamily="2" charset="-122"/>
                <a:ea typeface="方正正纤黑简体" panose="02000000000000000000" pitchFamily="2" charset="-122"/>
              </a:rPr>
              <a:t>单击添加详细文字说明，或复制文本黏贴自此右键只保留文字</a:t>
            </a:r>
          </a:p>
        </p:txBody>
      </p:sp>
      <p:sp>
        <p:nvSpPr>
          <p:cNvPr id="79" name="淘宝网Chenying0907出品 113"/>
          <p:cNvSpPr txBox="1"/>
          <p:nvPr/>
        </p:nvSpPr>
        <p:spPr>
          <a:xfrm>
            <a:off x="7068447" y="3606635"/>
            <a:ext cx="1025704" cy="830997"/>
          </a:xfrm>
          <a:prstGeom prst="rect">
            <a:avLst/>
          </a:prstGeom>
          <a:noFill/>
        </p:spPr>
        <p:txBody>
          <a:bodyPr wrap="square" rtlCol="0">
            <a:spAutoFit/>
          </a:bodyPr>
          <a:lstStyle/>
          <a:p>
            <a:pPr algn="just">
              <a:lnSpc>
                <a:spcPct val="150000"/>
              </a:lnSpc>
            </a:pPr>
            <a:r>
              <a:rPr lang="zh-CN" altLang="en-US" sz="800" dirty="0">
                <a:solidFill>
                  <a:prstClr val="black">
                    <a:lumMod val="50000"/>
                    <a:lumOff val="50000"/>
                  </a:prstClr>
                </a:solidFill>
                <a:latin typeface="方正正纤黑简体" panose="02000000000000000000" pitchFamily="2" charset="-122"/>
                <a:ea typeface="方正正纤黑简体" panose="02000000000000000000" pitchFamily="2" charset="-122"/>
              </a:rPr>
              <a:t>单击添加详细文字说明，或复制文本黏贴自此右键只保留文字</a:t>
            </a:r>
          </a:p>
        </p:txBody>
      </p:sp>
    </p:spTree>
    <p:extLst>
      <p:ext uri="{BB962C8B-B14F-4D97-AF65-F5344CB8AC3E}">
        <p14:creationId xmlns:p14="http://schemas.microsoft.com/office/powerpoint/2010/main" val="1352602942"/>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p:cTn id="7" dur="500" fill="hold"/>
                                            <p:tgtEl>
                                              <p:spTgt spid="44"/>
                                            </p:tgtEl>
                                            <p:attrNameLst>
                                              <p:attrName>ppt_w</p:attrName>
                                            </p:attrNameLst>
                                          </p:cBhvr>
                                          <p:tavLst>
                                            <p:tav tm="0">
                                              <p:val>
                                                <p:fltVal val="0"/>
                                              </p:val>
                                            </p:tav>
                                            <p:tav tm="100000">
                                              <p:val>
                                                <p:strVal val="#ppt_w"/>
                                              </p:val>
                                            </p:tav>
                                          </p:tavLst>
                                        </p:anim>
                                        <p:anim calcmode="lin" valueType="num">
                                          <p:cBhvr>
                                            <p:cTn id="8" dur="500" fill="hold"/>
                                            <p:tgtEl>
                                              <p:spTgt spid="44"/>
                                            </p:tgtEl>
                                            <p:attrNameLst>
                                              <p:attrName>ppt_h</p:attrName>
                                            </p:attrNameLst>
                                          </p:cBhvr>
                                          <p:tavLst>
                                            <p:tav tm="0">
                                              <p:val>
                                                <p:fltVal val="0"/>
                                              </p:val>
                                            </p:tav>
                                            <p:tav tm="100000">
                                              <p:val>
                                                <p:strVal val="#ppt_h"/>
                                              </p:val>
                                            </p:tav>
                                          </p:tavLst>
                                        </p:anim>
                                        <p:animEffect transition="in" filter="fade">
                                          <p:cBhvr>
                                            <p:cTn id="9" dur="500"/>
                                            <p:tgtEl>
                                              <p:spTgt spid="44"/>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57"/>
                                            </p:tgtEl>
                                            <p:attrNameLst>
                                              <p:attrName>style.visibility</p:attrName>
                                            </p:attrNameLst>
                                          </p:cBhvr>
                                          <p:to>
                                            <p:strVal val="visible"/>
                                          </p:to>
                                        </p:set>
                                        <p:animEffect transition="in" filter="wipe(left)">
                                          <p:cBhvr>
                                            <p:cTn id="13" dur="500"/>
                                            <p:tgtEl>
                                              <p:spTgt spid="57"/>
                                            </p:tgtEl>
                                          </p:cBhvr>
                                        </p:animEffect>
                                      </p:childTnLst>
                                    </p:cTn>
                                  </p:par>
                                </p:childTnLst>
                              </p:cTn>
                            </p:par>
                            <p:par>
                              <p:cTn id="14" fill="hold">
                                <p:stCondLst>
                                  <p:cond delay="1000"/>
                                </p:stCondLst>
                                <p:childTnLst>
                                  <p:par>
                                    <p:cTn id="15" presetID="2" presetClass="entr" presetSubtype="8" accel="40000" fill="hold" nodeType="afterEffect" p14:presetBounceEnd="40000">
                                      <p:stCondLst>
                                        <p:cond delay="0"/>
                                      </p:stCondLst>
                                      <p:childTnLst>
                                        <p:set>
                                          <p:cBhvr>
                                            <p:cTn id="16" dur="1" fill="hold">
                                              <p:stCondLst>
                                                <p:cond delay="0"/>
                                              </p:stCondLst>
                                            </p:cTn>
                                            <p:tgtEl>
                                              <p:spTgt spid="41"/>
                                            </p:tgtEl>
                                            <p:attrNameLst>
                                              <p:attrName>style.visibility</p:attrName>
                                            </p:attrNameLst>
                                          </p:cBhvr>
                                          <p:to>
                                            <p:strVal val="visible"/>
                                          </p:to>
                                        </p:set>
                                        <p:anim calcmode="lin" valueType="num" p14:bounceEnd="40000">
                                          <p:cBhvr additive="base">
                                            <p:cTn id="17" dur="1500" fill="hold"/>
                                            <p:tgtEl>
                                              <p:spTgt spid="41"/>
                                            </p:tgtEl>
                                            <p:attrNameLst>
                                              <p:attrName>ppt_x</p:attrName>
                                            </p:attrNameLst>
                                          </p:cBhvr>
                                          <p:tavLst>
                                            <p:tav tm="0">
                                              <p:val>
                                                <p:strVal val="0-#ppt_w/2"/>
                                              </p:val>
                                            </p:tav>
                                            <p:tav tm="100000">
                                              <p:val>
                                                <p:strVal val="#ppt_x"/>
                                              </p:val>
                                            </p:tav>
                                          </p:tavLst>
                                        </p:anim>
                                        <p:anim calcmode="lin" valueType="num" p14:bounceEnd="40000">
                                          <p:cBhvr additive="base">
                                            <p:cTn id="18" dur="1500" fill="hold"/>
                                            <p:tgtEl>
                                              <p:spTgt spid="41"/>
                                            </p:tgtEl>
                                            <p:attrNameLst>
                                              <p:attrName>ppt_y</p:attrName>
                                            </p:attrNameLst>
                                          </p:cBhvr>
                                          <p:tavLst>
                                            <p:tav tm="0">
                                              <p:val>
                                                <p:strVal val="#ppt_y"/>
                                              </p:val>
                                            </p:tav>
                                            <p:tav tm="100000">
                                              <p:val>
                                                <p:strVal val="#ppt_y"/>
                                              </p:val>
                                            </p:tav>
                                          </p:tavLst>
                                        </p:anim>
                                      </p:childTnLst>
                                    </p:cTn>
                                  </p:par>
                                  <p:par>
                                    <p:cTn id="19" presetID="2" presetClass="entr" presetSubtype="8" accel="40000" fill="hold" nodeType="withEffect" p14:presetBounceEnd="40000">
                                      <p:stCondLst>
                                        <p:cond delay="250"/>
                                      </p:stCondLst>
                                      <p:childTnLst>
                                        <p:set>
                                          <p:cBhvr>
                                            <p:cTn id="20" dur="1" fill="hold">
                                              <p:stCondLst>
                                                <p:cond delay="0"/>
                                              </p:stCondLst>
                                            </p:cTn>
                                            <p:tgtEl>
                                              <p:spTgt spid="45"/>
                                            </p:tgtEl>
                                            <p:attrNameLst>
                                              <p:attrName>style.visibility</p:attrName>
                                            </p:attrNameLst>
                                          </p:cBhvr>
                                          <p:to>
                                            <p:strVal val="visible"/>
                                          </p:to>
                                        </p:set>
                                        <p:anim calcmode="lin" valueType="num" p14:bounceEnd="40000">
                                          <p:cBhvr additive="base">
                                            <p:cTn id="21" dur="1500" fill="hold"/>
                                            <p:tgtEl>
                                              <p:spTgt spid="45"/>
                                            </p:tgtEl>
                                            <p:attrNameLst>
                                              <p:attrName>ppt_x</p:attrName>
                                            </p:attrNameLst>
                                          </p:cBhvr>
                                          <p:tavLst>
                                            <p:tav tm="0">
                                              <p:val>
                                                <p:strVal val="0-#ppt_w/2"/>
                                              </p:val>
                                            </p:tav>
                                            <p:tav tm="100000">
                                              <p:val>
                                                <p:strVal val="#ppt_x"/>
                                              </p:val>
                                            </p:tav>
                                          </p:tavLst>
                                        </p:anim>
                                        <p:anim calcmode="lin" valueType="num" p14:bounceEnd="40000">
                                          <p:cBhvr additive="base">
                                            <p:cTn id="22" dur="1500" fill="hold"/>
                                            <p:tgtEl>
                                              <p:spTgt spid="45"/>
                                            </p:tgtEl>
                                            <p:attrNameLst>
                                              <p:attrName>ppt_y</p:attrName>
                                            </p:attrNameLst>
                                          </p:cBhvr>
                                          <p:tavLst>
                                            <p:tav tm="0">
                                              <p:val>
                                                <p:strVal val="#ppt_y"/>
                                              </p:val>
                                            </p:tav>
                                            <p:tav tm="100000">
                                              <p:val>
                                                <p:strVal val="#ppt_y"/>
                                              </p:val>
                                            </p:tav>
                                          </p:tavLst>
                                        </p:anim>
                                      </p:childTnLst>
                                    </p:cTn>
                                  </p:par>
                                  <p:par>
                                    <p:cTn id="23" presetID="2" presetClass="entr" presetSubtype="8" accel="40000" fill="hold" nodeType="withEffect" p14:presetBounceEnd="40000">
                                      <p:stCondLst>
                                        <p:cond delay="500"/>
                                      </p:stCondLst>
                                      <p:childTnLst>
                                        <p:set>
                                          <p:cBhvr>
                                            <p:cTn id="24" dur="1" fill="hold">
                                              <p:stCondLst>
                                                <p:cond delay="0"/>
                                              </p:stCondLst>
                                            </p:cTn>
                                            <p:tgtEl>
                                              <p:spTgt spid="48"/>
                                            </p:tgtEl>
                                            <p:attrNameLst>
                                              <p:attrName>style.visibility</p:attrName>
                                            </p:attrNameLst>
                                          </p:cBhvr>
                                          <p:to>
                                            <p:strVal val="visible"/>
                                          </p:to>
                                        </p:set>
                                        <p:anim calcmode="lin" valueType="num" p14:bounceEnd="40000">
                                          <p:cBhvr additive="base">
                                            <p:cTn id="25" dur="1500" fill="hold"/>
                                            <p:tgtEl>
                                              <p:spTgt spid="48"/>
                                            </p:tgtEl>
                                            <p:attrNameLst>
                                              <p:attrName>ppt_x</p:attrName>
                                            </p:attrNameLst>
                                          </p:cBhvr>
                                          <p:tavLst>
                                            <p:tav tm="0">
                                              <p:val>
                                                <p:strVal val="0-#ppt_w/2"/>
                                              </p:val>
                                            </p:tav>
                                            <p:tav tm="100000">
                                              <p:val>
                                                <p:strVal val="#ppt_x"/>
                                              </p:val>
                                            </p:tav>
                                          </p:tavLst>
                                        </p:anim>
                                        <p:anim calcmode="lin" valueType="num" p14:bounceEnd="40000">
                                          <p:cBhvr additive="base">
                                            <p:cTn id="26" dur="1500" fill="hold"/>
                                            <p:tgtEl>
                                              <p:spTgt spid="48"/>
                                            </p:tgtEl>
                                            <p:attrNameLst>
                                              <p:attrName>ppt_y</p:attrName>
                                            </p:attrNameLst>
                                          </p:cBhvr>
                                          <p:tavLst>
                                            <p:tav tm="0">
                                              <p:val>
                                                <p:strVal val="#ppt_y"/>
                                              </p:val>
                                            </p:tav>
                                            <p:tav tm="100000">
                                              <p:val>
                                                <p:strVal val="#ppt_y"/>
                                              </p:val>
                                            </p:tav>
                                          </p:tavLst>
                                        </p:anim>
                                      </p:childTnLst>
                                    </p:cTn>
                                  </p:par>
                                  <p:par>
                                    <p:cTn id="27" presetID="2" presetClass="entr" presetSubtype="8" accel="40000" fill="hold" nodeType="withEffect" p14:presetBounceEnd="40000">
                                      <p:stCondLst>
                                        <p:cond delay="750"/>
                                      </p:stCondLst>
                                      <p:childTnLst>
                                        <p:set>
                                          <p:cBhvr>
                                            <p:cTn id="28" dur="1" fill="hold">
                                              <p:stCondLst>
                                                <p:cond delay="0"/>
                                              </p:stCondLst>
                                            </p:cTn>
                                            <p:tgtEl>
                                              <p:spTgt spid="51"/>
                                            </p:tgtEl>
                                            <p:attrNameLst>
                                              <p:attrName>style.visibility</p:attrName>
                                            </p:attrNameLst>
                                          </p:cBhvr>
                                          <p:to>
                                            <p:strVal val="visible"/>
                                          </p:to>
                                        </p:set>
                                        <p:anim calcmode="lin" valueType="num" p14:bounceEnd="40000">
                                          <p:cBhvr additive="base">
                                            <p:cTn id="29" dur="1500" fill="hold"/>
                                            <p:tgtEl>
                                              <p:spTgt spid="51"/>
                                            </p:tgtEl>
                                            <p:attrNameLst>
                                              <p:attrName>ppt_x</p:attrName>
                                            </p:attrNameLst>
                                          </p:cBhvr>
                                          <p:tavLst>
                                            <p:tav tm="0">
                                              <p:val>
                                                <p:strVal val="0-#ppt_w/2"/>
                                              </p:val>
                                            </p:tav>
                                            <p:tav tm="100000">
                                              <p:val>
                                                <p:strVal val="#ppt_x"/>
                                              </p:val>
                                            </p:tav>
                                          </p:tavLst>
                                        </p:anim>
                                        <p:anim calcmode="lin" valueType="num" p14:bounceEnd="40000">
                                          <p:cBhvr additive="base">
                                            <p:cTn id="30" dur="1500" fill="hold"/>
                                            <p:tgtEl>
                                              <p:spTgt spid="51"/>
                                            </p:tgtEl>
                                            <p:attrNameLst>
                                              <p:attrName>ppt_y</p:attrName>
                                            </p:attrNameLst>
                                          </p:cBhvr>
                                          <p:tavLst>
                                            <p:tav tm="0">
                                              <p:val>
                                                <p:strVal val="#ppt_y"/>
                                              </p:val>
                                            </p:tav>
                                            <p:tav tm="100000">
                                              <p:val>
                                                <p:strVal val="#ppt_y"/>
                                              </p:val>
                                            </p:tav>
                                          </p:tavLst>
                                        </p:anim>
                                      </p:childTnLst>
                                    </p:cTn>
                                  </p:par>
                                  <p:par>
                                    <p:cTn id="31" presetID="2" presetClass="entr" presetSubtype="8" accel="40000" fill="hold" nodeType="withEffect" p14:presetBounceEnd="40000">
                                      <p:stCondLst>
                                        <p:cond delay="1000"/>
                                      </p:stCondLst>
                                      <p:childTnLst>
                                        <p:set>
                                          <p:cBhvr>
                                            <p:cTn id="32" dur="1" fill="hold">
                                              <p:stCondLst>
                                                <p:cond delay="0"/>
                                              </p:stCondLst>
                                            </p:cTn>
                                            <p:tgtEl>
                                              <p:spTgt spid="54"/>
                                            </p:tgtEl>
                                            <p:attrNameLst>
                                              <p:attrName>style.visibility</p:attrName>
                                            </p:attrNameLst>
                                          </p:cBhvr>
                                          <p:to>
                                            <p:strVal val="visible"/>
                                          </p:to>
                                        </p:set>
                                        <p:anim calcmode="lin" valueType="num" p14:bounceEnd="40000">
                                          <p:cBhvr additive="base">
                                            <p:cTn id="33" dur="1500" fill="hold"/>
                                            <p:tgtEl>
                                              <p:spTgt spid="54"/>
                                            </p:tgtEl>
                                            <p:attrNameLst>
                                              <p:attrName>ppt_x</p:attrName>
                                            </p:attrNameLst>
                                          </p:cBhvr>
                                          <p:tavLst>
                                            <p:tav tm="0">
                                              <p:val>
                                                <p:strVal val="0-#ppt_w/2"/>
                                              </p:val>
                                            </p:tav>
                                            <p:tav tm="100000">
                                              <p:val>
                                                <p:strVal val="#ppt_x"/>
                                              </p:val>
                                            </p:tav>
                                          </p:tavLst>
                                        </p:anim>
                                        <p:anim calcmode="lin" valueType="num" p14:bounceEnd="40000">
                                          <p:cBhvr additive="base">
                                            <p:cTn id="34" dur="1500" fill="hold"/>
                                            <p:tgtEl>
                                              <p:spTgt spid="54"/>
                                            </p:tgtEl>
                                            <p:attrNameLst>
                                              <p:attrName>ppt_y</p:attrName>
                                            </p:attrNameLst>
                                          </p:cBhvr>
                                          <p:tavLst>
                                            <p:tav tm="0">
                                              <p:val>
                                                <p:strVal val="#ppt_y"/>
                                              </p:val>
                                            </p:tav>
                                            <p:tav tm="100000">
                                              <p:val>
                                                <p:strVal val="#ppt_y"/>
                                              </p:val>
                                            </p:tav>
                                          </p:tavLst>
                                        </p:anim>
                                      </p:childTnLst>
                                    </p:cTn>
                                  </p:par>
                                </p:childTnLst>
                              </p:cTn>
                            </p:par>
                            <p:par>
                              <p:cTn id="35" fill="hold">
                                <p:stCondLst>
                                  <p:cond delay="3500"/>
                                </p:stCondLst>
                                <p:childTnLst>
                                  <p:par>
                                    <p:cTn id="36" presetID="22" presetClass="entr" presetSubtype="8" fill="hold" grpId="0" nodeType="afterEffect">
                                      <p:stCondLst>
                                        <p:cond delay="0"/>
                                      </p:stCondLst>
                                      <p:childTnLst>
                                        <p:set>
                                          <p:cBhvr>
                                            <p:cTn id="37" dur="1" fill="hold">
                                              <p:stCondLst>
                                                <p:cond delay="0"/>
                                              </p:stCondLst>
                                            </p:cTn>
                                            <p:tgtEl>
                                              <p:spTgt spid="60"/>
                                            </p:tgtEl>
                                            <p:attrNameLst>
                                              <p:attrName>style.visibility</p:attrName>
                                            </p:attrNameLst>
                                          </p:cBhvr>
                                          <p:to>
                                            <p:strVal val="visible"/>
                                          </p:to>
                                        </p:set>
                                        <p:animEffect transition="in" filter="wipe(left)">
                                          <p:cBhvr>
                                            <p:cTn id="38" dur="500"/>
                                            <p:tgtEl>
                                              <p:spTgt spid="60"/>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61"/>
                                            </p:tgtEl>
                                            <p:attrNameLst>
                                              <p:attrName>style.visibility</p:attrName>
                                            </p:attrNameLst>
                                          </p:cBhvr>
                                          <p:to>
                                            <p:strVal val="visible"/>
                                          </p:to>
                                        </p:set>
                                        <p:animEffect transition="in" filter="wipe(left)">
                                          <p:cBhvr>
                                            <p:cTn id="41" dur="500"/>
                                            <p:tgtEl>
                                              <p:spTgt spid="61"/>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62"/>
                                            </p:tgtEl>
                                            <p:attrNameLst>
                                              <p:attrName>style.visibility</p:attrName>
                                            </p:attrNameLst>
                                          </p:cBhvr>
                                          <p:to>
                                            <p:strVal val="visible"/>
                                          </p:to>
                                        </p:set>
                                        <p:animEffect transition="in" filter="wipe(left)">
                                          <p:cBhvr>
                                            <p:cTn id="44" dur="500"/>
                                            <p:tgtEl>
                                              <p:spTgt spid="62"/>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63"/>
                                            </p:tgtEl>
                                            <p:attrNameLst>
                                              <p:attrName>style.visibility</p:attrName>
                                            </p:attrNameLst>
                                          </p:cBhvr>
                                          <p:to>
                                            <p:strVal val="visible"/>
                                          </p:to>
                                        </p:set>
                                        <p:animEffect transition="in" filter="wipe(left)">
                                          <p:cBhvr>
                                            <p:cTn id="47" dur="500"/>
                                            <p:tgtEl>
                                              <p:spTgt spid="63"/>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64"/>
                                            </p:tgtEl>
                                            <p:attrNameLst>
                                              <p:attrName>style.visibility</p:attrName>
                                            </p:attrNameLst>
                                          </p:cBhvr>
                                          <p:to>
                                            <p:strVal val="visible"/>
                                          </p:to>
                                        </p:set>
                                        <p:animEffect transition="in" filter="wipe(left)">
                                          <p:cBhvr>
                                            <p:cTn id="50" dur="500"/>
                                            <p:tgtEl>
                                              <p:spTgt spid="64"/>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65"/>
                                            </p:tgtEl>
                                            <p:attrNameLst>
                                              <p:attrName>style.visibility</p:attrName>
                                            </p:attrNameLst>
                                          </p:cBhvr>
                                          <p:to>
                                            <p:strVal val="visible"/>
                                          </p:to>
                                        </p:set>
                                        <p:animEffect transition="in" filter="wipe(left)">
                                          <p:cBhvr>
                                            <p:cTn id="53" dur="500"/>
                                            <p:tgtEl>
                                              <p:spTgt spid="65"/>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66"/>
                                            </p:tgtEl>
                                            <p:attrNameLst>
                                              <p:attrName>style.visibility</p:attrName>
                                            </p:attrNameLst>
                                          </p:cBhvr>
                                          <p:to>
                                            <p:strVal val="visible"/>
                                          </p:to>
                                        </p:set>
                                        <p:animEffect transition="in" filter="wipe(left)">
                                          <p:cBhvr>
                                            <p:cTn id="56" dur="500"/>
                                            <p:tgtEl>
                                              <p:spTgt spid="66"/>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67"/>
                                            </p:tgtEl>
                                            <p:attrNameLst>
                                              <p:attrName>style.visibility</p:attrName>
                                            </p:attrNameLst>
                                          </p:cBhvr>
                                          <p:to>
                                            <p:strVal val="visible"/>
                                          </p:to>
                                        </p:set>
                                        <p:animEffect transition="in" filter="wipe(left)">
                                          <p:cBhvr>
                                            <p:cTn id="59" dur="500"/>
                                            <p:tgtEl>
                                              <p:spTgt spid="67"/>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68"/>
                                            </p:tgtEl>
                                            <p:attrNameLst>
                                              <p:attrName>style.visibility</p:attrName>
                                            </p:attrNameLst>
                                          </p:cBhvr>
                                          <p:to>
                                            <p:strVal val="visible"/>
                                          </p:to>
                                        </p:set>
                                        <p:animEffect transition="in" filter="wipe(left)">
                                          <p:cBhvr>
                                            <p:cTn id="62" dur="500"/>
                                            <p:tgtEl>
                                              <p:spTgt spid="68"/>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69"/>
                                            </p:tgtEl>
                                            <p:attrNameLst>
                                              <p:attrName>style.visibility</p:attrName>
                                            </p:attrNameLst>
                                          </p:cBhvr>
                                          <p:to>
                                            <p:strVal val="visible"/>
                                          </p:to>
                                        </p:set>
                                        <p:animEffect transition="in" filter="wipe(left)">
                                          <p:cBhvr>
                                            <p:cTn id="65" dur="500"/>
                                            <p:tgtEl>
                                              <p:spTgt spid="69"/>
                                            </p:tgtEl>
                                          </p:cBhvr>
                                        </p:animEffect>
                                      </p:childTnLst>
                                    </p:cTn>
                                  </p:par>
                                </p:childTnLst>
                              </p:cTn>
                            </p:par>
                            <p:par>
                              <p:cTn id="66" fill="hold">
                                <p:stCondLst>
                                  <p:cond delay="4000"/>
                                </p:stCondLst>
                                <p:childTnLst>
                                  <p:par>
                                    <p:cTn id="67" presetID="22" presetClass="entr" presetSubtype="8" fill="hold" grpId="0" nodeType="afterEffect">
                                      <p:stCondLst>
                                        <p:cond delay="0"/>
                                      </p:stCondLst>
                                      <p:childTnLst>
                                        <p:set>
                                          <p:cBhvr>
                                            <p:cTn id="68" dur="1" fill="hold">
                                              <p:stCondLst>
                                                <p:cond delay="0"/>
                                              </p:stCondLst>
                                            </p:cTn>
                                            <p:tgtEl>
                                              <p:spTgt spid="70"/>
                                            </p:tgtEl>
                                            <p:attrNameLst>
                                              <p:attrName>style.visibility</p:attrName>
                                            </p:attrNameLst>
                                          </p:cBhvr>
                                          <p:to>
                                            <p:strVal val="visible"/>
                                          </p:to>
                                        </p:set>
                                        <p:animEffect transition="in" filter="wipe(left)">
                                          <p:cBhvr>
                                            <p:cTn id="69" dur="500"/>
                                            <p:tgtEl>
                                              <p:spTgt spid="70"/>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75"/>
                                            </p:tgtEl>
                                            <p:attrNameLst>
                                              <p:attrName>style.visibility</p:attrName>
                                            </p:attrNameLst>
                                          </p:cBhvr>
                                          <p:to>
                                            <p:strVal val="visible"/>
                                          </p:to>
                                        </p:set>
                                        <p:animEffect transition="in" filter="wipe(left)">
                                          <p:cBhvr>
                                            <p:cTn id="72" dur="500"/>
                                            <p:tgtEl>
                                              <p:spTgt spid="75"/>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71"/>
                                            </p:tgtEl>
                                            <p:attrNameLst>
                                              <p:attrName>style.visibility</p:attrName>
                                            </p:attrNameLst>
                                          </p:cBhvr>
                                          <p:to>
                                            <p:strVal val="visible"/>
                                          </p:to>
                                        </p:set>
                                        <p:animEffect transition="in" filter="wipe(left)">
                                          <p:cBhvr>
                                            <p:cTn id="75" dur="500"/>
                                            <p:tgtEl>
                                              <p:spTgt spid="71"/>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76"/>
                                            </p:tgtEl>
                                            <p:attrNameLst>
                                              <p:attrName>style.visibility</p:attrName>
                                            </p:attrNameLst>
                                          </p:cBhvr>
                                          <p:to>
                                            <p:strVal val="visible"/>
                                          </p:to>
                                        </p:set>
                                        <p:animEffect transition="in" filter="wipe(left)">
                                          <p:cBhvr>
                                            <p:cTn id="78" dur="500"/>
                                            <p:tgtEl>
                                              <p:spTgt spid="76"/>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72"/>
                                            </p:tgtEl>
                                            <p:attrNameLst>
                                              <p:attrName>style.visibility</p:attrName>
                                            </p:attrNameLst>
                                          </p:cBhvr>
                                          <p:to>
                                            <p:strVal val="visible"/>
                                          </p:to>
                                        </p:set>
                                        <p:animEffect transition="in" filter="wipe(left)">
                                          <p:cBhvr>
                                            <p:cTn id="81" dur="500"/>
                                            <p:tgtEl>
                                              <p:spTgt spid="72"/>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77"/>
                                            </p:tgtEl>
                                            <p:attrNameLst>
                                              <p:attrName>style.visibility</p:attrName>
                                            </p:attrNameLst>
                                          </p:cBhvr>
                                          <p:to>
                                            <p:strVal val="visible"/>
                                          </p:to>
                                        </p:set>
                                        <p:animEffect transition="in" filter="wipe(left)">
                                          <p:cBhvr>
                                            <p:cTn id="84" dur="500"/>
                                            <p:tgtEl>
                                              <p:spTgt spid="77"/>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73"/>
                                            </p:tgtEl>
                                            <p:attrNameLst>
                                              <p:attrName>style.visibility</p:attrName>
                                            </p:attrNameLst>
                                          </p:cBhvr>
                                          <p:to>
                                            <p:strVal val="visible"/>
                                          </p:to>
                                        </p:set>
                                        <p:animEffect transition="in" filter="wipe(left)">
                                          <p:cBhvr>
                                            <p:cTn id="87" dur="500"/>
                                            <p:tgtEl>
                                              <p:spTgt spid="73"/>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78"/>
                                            </p:tgtEl>
                                            <p:attrNameLst>
                                              <p:attrName>style.visibility</p:attrName>
                                            </p:attrNameLst>
                                          </p:cBhvr>
                                          <p:to>
                                            <p:strVal val="visible"/>
                                          </p:to>
                                        </p:set>
                                        <p:animEffect transition="in" filter="wipe(left)">
                                          <p:cBhvr>
                                            <p:cTn id="90" dur="500"/>
                                            <p:tgtEl>
                                              <p:spTgt spid="78"/>
                                            </p:tgtEl>
                                          </p:cBhvr>
                                        </p:animEffect>
                                      </p:childTnLst>
                                    </p:cTn>
                                  </p:par>
                                  <p:par>
                                    <p:cTn id="91" presetID="22" presetClass="entr" presetSubtype="8" fill="hold" grpId="0" nodeType="withEffect">
                                      <p:stCondLst>
                                        <p:cond delay="0"/>
                                      </p:stCondLst>
                                      <p:childTnLst>
                                        <p:set>
                                          <p:cBhvr>
                                            <p:cTn id="92" dur="1" fill="hold">
                                              <p:stCondLst>
                                                <p:cond delay="0"/>
                                              </p:stCondLst>
                                            </p:cTn>
                                            <p:tgtEl>
                                              <p:spTgt spid="74"/>
                                            </p:tgtEl>
                                            <p:attrNameLst>
                                              <p:attrName>style.visibility</p:attrName>
                                            </p:attrNameLst>
                                          </p:cBhvr>
                                          <p:to>
                                            <p:strVal val="visible"/>
                                          </p:to>
                                        </p:set>
                                        <p:animEffect transition="in" filter="wipe(left)">
                                          <p:cBhvr>
                                            <p:cTn id="93" dur="500"/>
                                            <p:tgtEl>
                                              <p:spTgt spid="74"/>
                                            </p:tgtEl>
                                          </p:cBhvr>
                                        </p:animEffect>
                                      </p:childTnLst>
                                    </p:cTn>
                                  </p:par>
                                  <p:par>
                                    <p:cTn id="94" presetID="22" presetClass="entr" presetSubtype="8" fill="hold" grpId="0" nodeType="withEffect">
                                      <p:stCondLst>
                                        <p:cond delay="0"/>
                                      </p:stCondLst>
                                      <p:childTnLst>
                                        <p:set>
                                          <p:cBhvr>
                                            <p:cTn id="95" dur="1" fill="hold">
                                              <p:stCondLst>
                                                <p:cond delay="0"/>
                                              </p:stCondLst>
                                            </p:cTn>
                                            <p:tgtEl>
                                              <p:spTgt spid="79"/>
                                            </p:tgtEl>
                                            <p:attrNameLst>
                                              <p:attrName>style.visibility</p:attrName>
                                            </p:attrNameLst>
                                          </p:cBhvr>
                                          <p:to>
                                            <p:strVal val="visible"/>
                                          </p:to>
                                        </p:set>
                                        <p:animEffect transition="in" filter="wipe(left)">
                                          <p:cBhvr>
                                            <p:cTn id="96"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60" grpId="0"/>
          <p:bldP spid="61" grpId="0" animBg="1"/>
          <p:bldP spid="62" grpId="0"/>
          <p:bldP spid="63" grpId="0" animBg="1"/>
          <p:bldP spid="64" grpId="0"/>
          <p:bldP spid="65" grpId="0" animBg="1"/>
          <p:bldP spid="66" grpId="0"/>
          <p:bldP spid="67" grpId="0" animBg="1"/>
          <p:bldP spid="68" grpId="0"/>
          <p:bldP spid="69" grpId="0" animBg="1"/>
          <p:bldP spid="70" grpId="0"/>
          <p:bldP spid="71" grpId="0"/>
          <p:bldP spid="72" grpId="0"/>
          <p:bldP spid="73" grpId="0"/>
          <p:bldP spid="74" grpId="0"/>
          <p:bldP spid="75" grpId="0"/>
          <p:bldP spid="76" grpId="0"/>
          <p:bldP spid="77" grpId="0"/>
          <p:bldP spid="78" grpId="0"/>
          <p:bldP spid="79"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p:cTn id="7" dur="500" fill="hold"/>
                                            <p:tgtEl>
                                              <p:spTgt spid="44"/>
                                            </p:tgtEl>
                                            <p:attrNameLst>
                                              <p:attrName>ppt_w</p:attrName>
                                            </p:attrNameLst>
                                          </p:cBhvr>
                                          <p:tavLst>
                                            <p:tav tm="0">
                                              <p:val>
                                                <p:fltVal val="0"/>
                                              </p:val>
                                            </p:tav>
                                            <p:tav tm="100000">
                                              <p:val>
                                                <p:strVal val="#ppt_w"/>
                                              </p:val>
                                            </p:tav>
                                          </p:tavLst>
                                        </p:anim>
                                        <p:anim calcmode="lin" valueType="num">
                                          <p:cBhvr>
                                            <p:cTn id="8" dur="500" fill="hold"/>
                                            <p:tgtEl>
                                              <p:spTgt spid="44"/>
                                            </p:tgtEl>
                                            <p:attrNameLst>
                                              <p:attrName>ppt_h</p:attrName>
                                            </p:attrNameLst>
                                          </p:cBhvr>
                                          <p:tavLst>
                                            <p:tav tm="0">
                                              <p:val>
                                                <p:fltVal val="0"/>
                                              </p:val>
                                            </p:tav>
                                            <p:tav tm="100000">
                                              <p:val>
                                                <p:strVal val="#ppt_h"/>
                                              </p:val>
                                            </p:tav>
                                          </p:tavLst>
                                        </p:anim>
                                        <p:animEffect transition="in" filter="fade">
                                          <p:cBhvr>
                                            <p:cTn id="9" dur="500"/>
                                            <p:tgtEl>
                                              <p:spTgt spid="44"/>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57"/>
                                            </p:tgtEl>
                                            <p:attrNameLst>
                                              <p:attrName>style.visibility</p:attrName>
                                            </p:attrNameLst>
                                          </p:cBhvr>
                                          <p:to>
                                            <p:strVal val="visible"/>
                                          </p:to>
                                        </p:set>
                                        <p:animEffect transition="in" filter="wipe(left)">
                                          <p:cBhvr>
                                            <p:cTn id="13" dur="500"/>
                                            <p:tgtEl>
                                              <p:spTgt spid="57"/>
                                            </p:tgtEl>
                                          </p:cBhvr>
                                        </p:animEffect>
                                      </p:childTnLst>
                                    </p:cTn>
                                  </p:par>
                                </p:childTnLst>
                              </p:cTn>
                            </p:par>
                            <p:par>
                              <p:cTn id="14" fill="hold">
                                <p:stCondLst>
                                  <p:cond delay="1000"/>
                                </p:stCondLst>
                                <p:childTnLst>
                                  <p:par>
                                    <p:cTn id="15" presetID="2" presetClass="entr" presetSubtype="8" accel="40000" fill="hold" nodeType="afterEffect">
                                      <p:stCondLst>
                                        <p:cond delay="0"/>
                                      </p:stCondLst>
                                      <p:childTnLst>
                                        <p:set>
                                          <p:cBhvr>
                                            <p:cTn id="16" dur="1" fill="hold">
                                              <p:stCondLst>
                                                <p:cond delay="0"/>
                                              </p:stCondLst>
                                            </p:cTn>
                                            <p:tgtEl>
                                              <p:spTgt spid="41"/>
                                            </p:tgtEl>
                                            <p:attrNameLst>
                                              <p:attrName>style.visibility</p:attrName>
                                            </p:attrNameLst>
                                          </p:cBhvr>
                                          <p:to>
                                            <p:strVal val="visible"/>
                                          </p:to>
                                        </p:set>
                                        <p:anim calcmode="lin" valueType="num">
                                          <p:cBhvr additive="base">
                                            <p:cTn id="17" dur="1500" fill="hold"/>
                                            <p:tgtEl>
                                              <p:spTgt spid="41"/>
                                            </p:tgtEl>
                                            <p:attrNameLst>
                                              <p:attrName>ppt_x</p:attrName>
                                            </p:attrNameLst>
                                          </p:cBhvr>
                                          <p:tavLst>
                                            <p:tav tm="0">
                                              <p:val>
                                                <p:strVal val="0-#ppt_w/2"/>
                                              </p:val>
                                            </p:tav>
                                            <p:tav tm="100000">
                                              <p:val>
                                                <p:strVal val="#ppt_x"/>
                                              </p:val>
                                            </p:tav>
                                          </p:tavLst>
                                        </p:anim>
                                        <p:anim calcmode="lin" valueType="num">
                                          <p:cBhvr additive="base">
                                            <p:cTn id="18" dur="1500" fill="hold"/>
                                            <p:tgtEl>
                                              <p:spTgt spid="41"/>
                                            </p:tgtEl>
                                            <p:attrNameLst>
                                              <p:attrName>ppt_y</p:attrName>
                                            </p:attrNameLst>
                                          </p:cBhvr>
                                          <p:tavLst>
                                            <p:tav tm="0">
                                              <p:val>
                                                <p:strVal val="#ppt_y"/>
                                              </p:val>
                                            </p:tav>
                                            <p:tav tm="100000">
                                              <p:val>
                                                <p:strVal val="#ppt_y"/>
                                              </p:val>
                                            </p:tav>
                                          </p:tavLst>
                                        </p:anim>
                                      </p:childTnLst>
                                    </p:cTn>
                                  </p:par>
                                  <p:par>
                                    <p:cTn id="19" presetID="2" presetClass="entr" presetSubtype="8" accel="40000" fill="hold" nodeType="withEffect">
                                      <p:stCondLst>
                                        <p:cond delay="250"/>
                                      </p:stCondLst>
                                      <p:childTnLst>
                                        <p:set>
                                          <p:cBhvr>
                                            <p:cTn id="20" dur="1" fill="hold">
                                              <p:stCondLst>
                                                <p:cond delay="0"/>
                                              </p:stCondLst>
                                            </p:cTn>
                                            <p:tgtEl>
                                              <p:spTgt spid="45"/>
                                            </p:tgtEl>
                                            <p:attrNameLst>
                                              <p:attrName>style.visibility</p:attrName>
                                            </p:attrNameLst>
                                          </p:cBhvr>
                                          <p:to>
                                            <p:strVal val="visible"/>
                                          </p:to>
                                        </p:set>
                                        <p:anim calcmode="lin" valueType="num">
                                          <p:cBhvr additive="base">
                                            <p:cTn id="21" dur="1500" fill="hold"/>
                                            <p:tgtEl>
                                              <p:spTgt spid="45"/>
                                            </p:tgtEl>
                                            <p:attrNameLst>
                                              <p:attrName>ppt_x</p:attrName>
                                            </p:attrNameLst>
                                          </p:cBhvr>
                                          <p:tavLst>
                                            <p:tav tm="0">
                                              <p:val>
                                                <p:strVal val="0-#ppt_w/2"/>
                                              </p:val>
                                            </p:tav>
                                            <p:tav tm="100000">
                                              <p:val>
                                                <p:strVal val="#ppt_x"/>
                                              </p:val>
                                            </p:tav>
                                          </p:tavLst>
                                        </p:anim>
                                        <p:anim calcmode="lin" valueType="num">
                                          <p:cBhvr additive="base">
                                            <p:cTn id="22" dur="1500" fill="hold"/>
                                            <p:tgtEl>
                                              <p:spTgt spid="45"/>
                                            </p:tgtEl>
                                            <p:attrNameLst>
                                              <p:attrName>ppt_y</p:attrName>
                                            </p:attrNameLst>
                                          </p:cBhvr>
                                          <p:tavLst>
                                            <p:tav tm="0">
                                              <p:val>
                                                <p:strVal val="#ppt_y"/>
                                              </p:val>
                                            </p:tav>
                                            <p:tav tm="100000">
                                              <p:val>
                                                <p:strVal val="#ppt_y"/>
                                              </p:val>
                                            </p:tav>
                                          </p:tavLst>
                                        </p:anim>
                                      </p:childTnLst>
                                    </p:cTn>
                                  </p:par>
                                  <p:par>
                                    <p:cTn id="23" presetID="2" presetClass="entr" presetSubtype="8" accel="40000" fill="hold" nodeType="withEffect">
                                      <p:stCondLst>
                                        <p:cond delay="500"/>
                                      </p:stCondLst>
                                      <p:childTnLst>
                                        <p:set>
                                          <p:cBhvr>
                                            <p:cTn id="24" dur="1" fill="hold">
                                              <p:stCondLst>
                                                <p:cond delay="0"/>
                                              </p:stCondLst>
                                            </p:cTn>
                                            <p:tgtEl>
                                              <p:spTgt spid="48"/>
                                            </p:tgtEl>
                                            <p:attrNameLst>
                                              <p:attrName>style.visibility</p:attrName>
                                            </p:attrNameLst>
                                          </p:cBhvr>
                                          <p:to>
                                            <p:strVal val="visible"/>
                                          </p:to>
                                        </p:set>
                                        <p:anim calcmode="lin" valueType="num">
                                          <p:cBhvr additive="base">
                                            <p:cTn id="25" dur="1500" fill="hold"/>
                                            <p:tgtEl>
                                              <p:spTgt spid="48"/>
                                            </p:tgtEl>
                                            <p:attrNameLst>
                                              <p:attrName>ppt_x</p:attrName>
                                            </p:attrNameLst>
                                          </p:cBhvr>
                                          <p:tavLst>
                                            <p:tav tm="0">
                                              <p:val>
                                                <p:strVal val="0-#ppt_w/2"/>
                                              </p:val>
                                            </p:tav>
                                            <p:tav tm="100000">
                                              <p:val>
                                                <p:strVal val="#ppt_x"/>
                                              </p:val>
                                            </p:tav>
                                          </p:tavLst>
                                        </p:anim>
                                        <p:anim calcmode="lin" valueType="num">
                                          <p:cBhvr additive="base">
                                            <p:cTn id="26" dur="1500" fill="hold"/>
                                            <p:tgtEl>
                                              <p:spTgt spid="48"/>
                                            </p:tgtEl>
                                            <p:attrNameLst>
                                              <p:attrName>ppt_y</p:attrName>
                                            </p:attrNameLst>
                                          </p:cBhvr>
                                          <p:tavLst>
                                            <p:tav tm="0">
                                              <p:val>
                                                <p:strVal val="#ppt_y"/>
                                              </p:val>
                                            </p:tav>
                                            <p:tav tm="100000">
                                              <p:val>
                                                <p:strVal val="#ppt_y"/>
                                              </p:val>
                                            </p:tav>
                                          </p:tavLst>
                                        </p:anim>
                                      </p:childTnLst>
                                    </p:cTn>
                                  </p:par>
                                  <p:par>
                                    <p:cTn id="27" presetID="2" presetClass="entr" presetSubtype="8" accel="40000" fill="hold" nodeType="withEffect">
                                      <p:stCondLst>
                                        <p:cond delay="750"/>
                                      </p:stCondLst>
                                      <p:childTnLst>
                                        <p:set>
                                          <p:cBhvr>
                                            <p:cTn id="28" dur="1" fill="hold">
                                              <p:stCondLst>
                                                <p:cond delay="0"/>
                                              </p:stCondLst>
                                            </p:cTn>
                                            <p:tgtEl>
                                              <p:spTgt spid="51"/>
                                            </p:tgtEl>
                                            <p:attrNameLst>
                                              <p:attrName>style.visibility</p:attrName>
                                            </p:attrNameLst>
                                          </p:cBhvr>
                                          <p:to>
                                            <p:strVal val="visible"/>
                                          </p:to>
                                        </p:set>
                                        <p:anim calcmode="lin" valueType="num">
                                          <p:cBhvr additive="base">
                                            <p:cTn id="29" dur="1500" fill="hold"/>
                                            <p:tgtEl>
                                              <p:spTgt spid="51"/>
                                            </p:tgtEl>
                                            <p:attrNameLst>
                                              <p:attrName>ppt_x</p:attrName>
                                            </p:attrNameLst>
                                          </p:cBhvr>
                                          <p:tavLst>
                                            <p:tav tm="0">
                                              <p:val>
                                                <p:strVal val="0-#ppt_w/2"/>
                                              </p:val>
                                            </p:tav>
                                            <p:tav tm="100000">
                                              <p:val>
                                                <p:strVal val="#ppt_x"/>
                                              </p:val>
                                            </p:tav>
                                          </p:tavLst>
                                        </p:anim>
                                        <p:anim calcmode="lin" valueType="num">
                                          <p:cBhvr additive="base">
                                            <p:cTn id="30" dur="1500" fill="hold"/>
                                            <p:tgtEl>
                                              <p:spTgt spid="51"/>
                                            </p:tgtEl>
                                            <p:attrNameLst>
                                              <p:attrName>ppt_y</p:attrName>
                                            </p:attrNameLst>
                                          </p:cBhvr>
                                          <p:tavLst>
                                            <p:tav tm="0">
                                              <p:val>
                                                <p:strVal val="#ppt_y"/>
                                              </p:val>
                                            </p:tav>
                                            <p:tav tm="100000">
                                              <p:val>
                                                <p:strVal val="#ppt_y"/>
                                              </p:val>
                                            </p:tav>
                                          </p:tavLst>
                                        </p:anim>
                                      </p:childTnLst>
                                    </p:cTn>
                                  </p:par>
                                  <p:par>
                                    <p:cTn id="31" presetID="2" presetClass="entr" presetSubtype="8" accel="40000" fill="hold" nodeType="withEffect">
                                      <p:stCondLst>
                                        <p:cond delay="1000"/>
                                      </p:stCondLst>
                                      <p:childTnLst>
                                        <p:set>
                                          <p:cBhvr>
                                            <p:cTn id="32" dur="1" fill="hold">
                                              <p:stCondLst>
                                                <p:cond delay="0"/>
                                              </p:stCondLst>
                                            </p:cTn>
                                            <p:tgtEl>
                                              <p:spTgt spid="54"/>
                                            </p:tgtEl>
                                            <p:attrNameLst>
                                              <p:attrName>style.visibility</p:attrName>
                                            </p:attrNameLst>
                                          </p:cBhvr>
                                          <p:to>
                                            <p:strVal val="visible"/>
                                          </p:to>
                                        </p:set>
                                        <p:anim calcmode="lin" valueType="num">
                                          <p:cBhvr additive="base">
                                            <p:cTn id="33" dur="1500" fill="hold"/>
                                            <p:tgtEl>
                                              <p:spTgt spid="54"/>
                                            </p:tgtEl>
                                            <p:attrNameLst>
                                              <p:attrName>ppt_x</p:attrName>
                                            </p:attrNameLst>
                                          </p:cBhvr>
                                          <p:tavLst>
                                            <p:tav tm="0">
                                              <p:val>
                                                <p:strVal val="0-#ppt_w/2"/>
                                              </p:val>
                                            </p:tav>
                                            <p:tav tm="100000">
                                              <p:val>
                                                <p:strVal val="#ppt_x"/>
                                              </p:val>
                                            </p:tav>
                                          </p:tavLst>
                                        </p:anim>
                                        <p:anim calcmode="lin" valueType="num">
                                          <p:cBhvr additive="base">
                                            <p:cTn id="34" dur="1500" fill="hold"/>
                                            <p:tgtEl>
                                              <p:spTgt spid="54"/>
                                            </p:tgtEl>
                                            <p:attrNameLst>
                                              <p:attrName>ppt_y</p:attrName>
                                            </p:attrNameLst>
                                          </p:cBhvr>
                                          <p:tavLst>
                                            <p:tav tm="0">
                                              <p:val>
                                                <p:strVal val="#ppt_y"/>
                                              </p:val>
                                            </p:tav>
                                            <p:tav tm="100000">
                                              <p:val>
                                                <p:strVal val="#ppt_y"/>
                                              </p:val>
                                            </p:tav>
                                          </p:tavLst>
                                        </p:anim>
                                      </p:childTnLst>
                                    </p:cTn>
                                  </p:par>
                                </p:childTnLst>
                              </p:cTn>
                            </p:par>
                            <p:par>
                              <p:cTn id="35" fill="hold">
                                <p:stCondLst>
                                  <p:cond delay="3500"/>
                                </p:stCondLst>
                                <p:childTnLst>
                                  <p:par>
                                    <p:cTn id="36" presetID="22" presetClass="entr" presetSubtype="8" fill="hold" grpId="0" nodeType="afterEffect">
                                      <p:stCondLst>
                                        <p:cond delay="0"/>
                                      </p:stCondLst>
                                      <p:childTnLst>
                                        <p:set>
                                          <p:cBhvr>
                                            <p:cTn id="37" dur="1" fill="hold">
                                              <p:stCondLst>
                                                <p:cond delay="0"/>
                                              </p:stCondLst>
                                            </p:cTn>
                                            <p:tgtEl>
                                              <p:spTgt spid="60"/>
                                            </p:tgtEl>
                                            <p:attrNameLst>
                                              <p:attrName>style.visibility</p:attrName>
                                            </p:attrNameLst>
                                          </p:cBhvr>
                                          <p:to>
                                            <p:strVal val="visible"/>
                                          </p:to>
                                        </p:set>
                                        <p:animEffect transition="in" filter="wipe(left)">
                                          <p:cBhvr>
                                            <p:cTn id="38" dur="500"/>
                                            <p:tgtEl>
                                              <p:spTgt spid="60"/>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61"/>
                                            </p:tgtEl>
                                            <p:attrNameLst>
                                              <p:attrName>style.visibility</p:attrName>
                                            </p:attrNameLst>
                                          </p:cBhvr>
                                          <p:to>
                                            <p:strVal val="visible"/>
                                          </p:to>
                                        </p:set>
                                        <p:animEffect transition="in" filter="wipe(left)">
                                          <p:cBhvr>
                                            <p:cTn id="41" dur="500"/>
                                            <p:tgtEl>
                                              <p:spTgt spid="61"/>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62"/>
                                            </p:tgtEl>
                                            <p:attrNameLst>
                                              <p:attrName>style.visibility</p:attrName>
                                            </p:attrNameLst>
                                          </p:cBhvr>
                                          <p:to>
                                            <p:strVal val="visible"/>
                                          </p:to>
                                        </p:set>
                                        <p:animEffect transition="in" filter="wipe(left)">
                                          <p:cBhvr>
                                            <p:cTn id="44" dur="500"/>
                                            <p:tgtEl>
                                              <p:spTgt spid="62"/>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63"/>
                                            </p:tgtEl>
                                            <p:attrNameLst>
                                              <p:attrName>style.visibility</p:attrName>
                                            </p:attrNameLst>
                                          </p:cBhvr>
                                          <p:to>
                                            <p:strVal val="visible"/>
                                          </p:to>
                                        </p:set>
                                        <p:animEffect transition="in" filter="wipe(left)">
                                          <p:cBhvr>
                                            <p:cTn id="47" dur="500"/>
                                            <p:tgtEl>
                                              <p:spTgt spid="63"/>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64"/>
                                            </p:tgtEl>
                                            <p:attrNameLst>
                                              <p:attrName>style.visibility</p:attrName>
                                            </p:attrNameLst>
                                          </p:cBhvr>
                                          <p:to>
                                            <p:strVal val="visible"/>
                                          </p:to>
                                        </p:set>
                                        <p:animEffect transition="in" filter="wipe(left)">
                                          <p:cBhvr>
                                            <p:cTn id="50" dur="500"/>
                                            <p:tgtEl>
                                              <p:spTgt spid="64"/>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65"/>
                                            </p:tgtEl>
                                            <p:attrNameLst>
                                              <p:attrName>style.visibility</p:attrName>
                                            </p:attrNameLst>
                                          </p:cBhvr>
                                          <p:to>
                                            <p:strVal val="visible"/>
                                          </p:to>
                                        </p:set>
                                        <p:animEffect transition="in" filter="wipe(left)">
                                          <p:cBhvr>
                                            <p:cTn id="53" dur="500"/>
                                            <p:tgtEl>
                                              <p:spTgt spid="65"/>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66"/>
                                            </p:tgtEl>
                                            <p:attrNameLst>
                                              <p:attrName>style.visibility</p:attrName>
                                            </p:attrNameLst>
                                          </p:cBhvr>
                                          <p:to>
                                            <p:strVal val="visible"/>
                                          </p:to>
                                        </p:set>
                                        <p:animEffect transition="in" filter="wipe(left)">
                                          <p:cBhvr>
                                            <p:cTn id="56" dur="500"/>
                                            <p:tgtEl>
                                              <p:spTgt spid="66"/>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67"/>
                                            </p:tgtEl>
                                            <p:attrNameLst>
                                              <p:attrName>style.visibility</p:attrName>
                                            </p:attrNameLst>
                                          </p:cBhvr>
                                          <p:to>
                                            <p:strVal val="visible"/>
                                          </p:to>
                                        </p:set>
                                        <p:animEffect transition="in" filter="wipe(left)">
                                          <p:cBhvr>
                                            <p:cTn id="59" dur="500"/>
                                            <p:tgtEl>
                                              <p:spTgt spid="67"/>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68"/>
                                            </p:tgtEl>
                                            <p:attrNameLst>
                                              <p:attrName>style.visibility</p:attrName>
                                            </p:attrNameLst>
                                          </p:cBhvr>
                                          <p:to>
                                            <p:strVal val="visible"/>
                                          </p:to>
                                        </p:set>
                                        <p:animEffect transition="in" filter="wipe(left)">
                                          <p:cBhvr>
                                            <p:cTn id="62" dur="500"/>
                                            <p:tgtEl>
                                              <p:spTgt spid="68"/>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69"/>
                                            </p:tgtEl>
                                            <p:attrNameLst>
                                              <p:attrName>style.visibility</p:attrName>
                                            </p:attrNameLst>
                                          </p:cBhvr>
                                          <p:to>
                                            <p:strVal val="visible"/>
                                          </p:to>
                                        </p:set>
                                        <p:animEffect transition="in" filter="wipe(left)">
                                          <p:cBhvr>
                                            <p:cTn id="65" dur="500"/>
                                            <p:tgtEl>
                                              <p:spTgt spid="69"/>
                                            </p:tgtEl>
                                          </p:cBhvr>
                                        </p:animEffect>
                                      </p:childTnLst>
                                    </p:cTn>
                                  </p:par>
                                </p:childTnLst>
                              </p:cTn>
                            </p:par>
                            <p:par>
                              <p:cTn id="66" fill="hold">
                                <p:stCondLst>
                                  <p:cond delay="4000"/>
                                </p:stCondLst>
                                <p:childTnLst>
                                  <p:par>
                                    <p:cTn id="67" presetID="22" presetClass="entr" presetSubtype="8" fill="hold" grpId="0" nodeType="afterEffect">
                                      <p:stCondLst>
                                        <p:cond delay="0"/>
                                      </p:stCondLst>
                                      <p:childTnLst>
                                        <p:set>
                                          <p:cBhvr>
                                            <p:cTn id="68" dur="1" fill="hold">
                                              <p:stCondLst>
                                                <p:cond delay="0"/>
                                              </p:stCondLst>
                                            </p:cTn>
                                            <p:tgtEl>
                                              <p:spTgt spid="70"/>
                                            </p:tgtEl>
                                            <p:attrNameLst>
                                              <p:attrName>style.visibility</p:attrName>
                                            </p:attrNameLst>
                                          </p:cBhvr>
                                          <p:to>
                                            <p:strVal val="visible"/>
                                          </p:to>
                                        </p:set>
                                        <p:animEffect transition="in" filter="wipe(left)">
                                          <p:cBhvr>
                                            <p:cTn id="69" dur="500"/>
                                            <p:tgtEl>
                                              <p:spTgt spid="70"/>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75"/>
                                            </p:tgtEl>
                                            <p:attrNameLst>
                                              <p:attrName>style.visibility</p:attrName>
                                            </p:attrNameLst>
                                          </p:cBhvr>
                                          <p:to>
                                            <p:strVal val="visible"/>
                                          </p:to>
                                        </p:set>
                                        <p:animEffect transition="in" filter="wipe(left)">
                                          <p:cBhvr>
                                            <p:cTn id="72" dur="500"/>
                                            <p:tgtEl>
                                              <p:spTgt spid="75"/>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71"/>
                                            </p:tgtEl>
                                            <p:attrNameLst>
                                              <p:attrName>style.visibility</p:attrName>
                                            </p:attrNameLst>
                                          </p:cBhvr>
                                          <p:to>
                                            <p:strVal val="visible"/>
                                          </p:to>
                                        </p:set>
                                        <p:animEffect transition="in" filter="wipe(left)">
                                          <p:cBhvr>
                                            <p:cTn id="75" dur="500"/>
                                            <p:tgtEl>
                                              <p:spTgt spid="71"/>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76"/>
                                            </p:tgtEl>
                                            <p:attrNameLst>
                                              <p:attrName>style.visibility</p:attrName>
                                            </p:attrNameLst>
                                          </p:cBhvr>
                                          <p:to>
                                            <p:strVal val="visible"/>
                                          </p:to>
                                        </p:set>
                                        <p:animEffect transition="in" filter="wipe(left)">
                                          <p:cBhvr>
                                            <p:cTn id="78" dur="500"/>
                                            <p:tgtEl>
                                              <p:spTgt spid="76"/>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72"/>
                                            </p:tgtEl>
                                            <p:attrNameLst>
                                              <p:attrName>style.visibility</p:attrName>
                                            </p:attrNameLst>
                                          </p:cBhvr>
                                          <p:to>
                                            <p:strVal val="visible"/>
                                          </p:to>
                                        </p:set>
                                        <p:animEffect transition="in" filter="wipe(left)">
                                          <p:cBhvr>
                                            <p:cTn id="81" dur="500"/>
                                            <p:tgtEl>
                                              <p:spTgt spid="72"/>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77"/>
                                            </p:tgtEl>
                                            <p:attrNameLst>
                                              <p:attrName>style.visibility</p:attrName>
                                            </p:attrNameLst>
                                          </p:cBhvr>
                                          <p:to>
                                            <p:strVal val="visible"/>
                                          </p:to>
                                        </p:set>
                                        <p:animEffect transition="in" filter="wipe(left)">
                                          <p:cBhvr>
                                            <p:cTn id="84" dur="500"/>
                                            <p:tgtEl>
                                              <p:spTgt spid="77"/>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73"/>
                                            </p:tgtEl>
                                            <p:attrNameLst>
                                              <p:attrName>style.visibility</p:attrName>
                                            </p:attrNameLst>
                                          </p:cBhvr>
                                          <p:to>
                                            <p:strVal val="visible"/>
                                          </p:to>
                                        </p:set>
                                        <p:animEffect transition="in" filter="wipe(left)">
                                          <p:cBhvr>
                                            <p:cTn id="87" dur="500"/>
                                            <p:tgtEl>
                                              <p:spTgt spid="73"/>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78"/>
                                            </p:tgtEl>
                                            <p:attrNameLst>
                                              <p:attrName>style.visibility</p:attrName>
                                            </p:attrNameLst>
                                          </p:cBhvr>
                                          <p:to>
                                            <p:strVal val="visible"/>
                                          </p:to>
                                        </p:set>
                                        <p:animEffect transition="in" filter="wipe(left)">
                                          <p:cBhvr>
                                            <p:cTn id="90" dur="500"/>
                                            <p:tgtEl>
                                              <p:spTgt spid="78"/>
                                            </p:tgtEl>
                                          </p:cBhvr>
                                        </p:animEffect>
                                      </p:childTnLst>
                                    </p:cTn>
                                  </p:par>
                                  <p:par>
                                    <p:cTn id="91" presetID="22" presetClass="entr" presetSubtype="8" fill="hold" grpId="0" nodeType="withEffect">
                                      <p:stCondLst>
                                        <p:cond delay="0"/>
                                      </p:stCondLst>
                                      <p:childTnLst>
                                        <p:set>
                                          <p:cBhvr>
                                            <p:cTn id="92" dur="1" fill="hold">
                                              <p:stCondLst>
                                                <p:cond delay="0"/>
                                              </p:stCondLst>
                                            </p:cTn>
                                            <p:tgtEl>
                                              <p:spTgt spid="74"/>
                                            </p:tgtEl>
                                            <p:attrNameLst>
                                              <p:attrName>style.visibility</p:attrName>
                                            </p:attrNameLst>
                                          </p:cBhvr>
                                          <p:to>
                                            <p:strVal val="visible"/>
                                          </p:to>
                                        </p:set>
                                        <p:animEffect transition="in" filter="wipe(left)">
                                          <p:cBhvr>
                                            <p:cTn id="93" dur="500"/>
                                            <p:tgtEl>
                                              <p:spTgt spid="74"/>
                                            </p:tgtEl>
                                          </p:cBhvr>
                                        </p:animEffect>
                                      </p:childTnLst>
                                    </p:cTn>
                                  </p:par>
                                  <p:par>
                                    <p:cTn id="94" presetID="22" presetClass="entr" presetSubtype="8" fill="hold" grpId="0" nodeType="withEffect">
                                      <p:stCondLst>
                                        <p:cond delay="0"/>
                                      </p:stCondLst>
                                      <p:childTnLst>
                                        <p:set>
                                          <p:cBhvr>
                                            <p:cTn id="95" dur="1" fill="hold">
                                              <p:stCondLst>
                                                <p:cond delay="0"/>
                                              </p:stCondLst>
                                            </p:cTn>
                                            <p:tgtEl>
                                              <p:spTgt spid="79"/>
                                            </p:tgtEl>
                                            <p:attrNameLst>
                                              <p:attrName>style.visibility</p:attrName>
                                            </p:attrNameLst>
                                          </p:cBhvr>
                                          <p:to>
                                            <p:strVal val="visible"/>
                                          </p:to>
                                        </p:set>
                                        <p:animEffect transition="in" filter="wipe(left)">
                                          <p:cBhvr>
                                            <p:cTn id="96"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60" grpId="0"/>
          <p:bldP spid="61" grpId="0" animBg="1"/>
          <p:bldP spid="62" grpId="0"/>
          <p:bldP spid="63" grpId="0" animBg="1"/>
          <p:bldP spid="64" grpId="0"/>
          <p:bldP spid="65" grpId="0" animBg="1"/>
          <p:bldP spid="66" grpId="0"/>
          <p:bldP spid="67" grpId="0" animBg="1"/>
          <p:bldP spid="68" grpId="0"/>
          <p:bldP spid="69" grpId="0" animBg="1"/>
          <p:bldP spid="70" grpId="0"/>
          <p:bldP spid="71" grpId="0"/>
          <p:bldP spid="72" grpId="0"/>
          <p:bldP spid="73" grpId="0"/>
          <p:bldP spid="74" grpId="0"/>
          <p:bldP spid="75" grpId="0"/>
          <p:bldP spid="76" grpId="0"/>
          <p:bldP spid="77" grpId="0"/>
          <p:bldP spid="78" grpId="0"/>
          <p:bldP spid="79" grpId="0"/>
        </p:bldLst>
      </p:timing>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 name="淘宝网Chenying0907出品 184"/>
          <p:cNvGrpSpPr>
            <a:grpSpLocks/>
          </p:cNvGrpSpPr>
          <p:nvPr/>
        </p:nvGrpSpPr>
        <p:grpSpPr bwMode="auto">
          <a:xfrm>
            <a:off x="989703" y="1921359"/>
            <a:ext cx="3964279" cy="3091817"/>
            <a:chOff x="0" y="0"/>
            <a:chExt cx="5407191" cy="4756567"/>
          </a:xfrm>
          <a:solidFill>
            <a:sysClr val="window" lastClr="FFFFFF">
              <a:lumMod val="95000"/>
            </a:sysClr>
          </a:solidFill>
          <a:effectLst>
            <a:outerShdw blurRad="381000" dist="127000" dir="2700000" algn="tl" rotWithShape="0">
              <a:prstClr val="black">
                <a:alpha val="40000"/>
              </a:prstClr>
            </a:outerShdw>
          </a:effectLst>
        </p:grpSpPr>
        <p:sp>
          <p:nvSpPr>
            <p:cNvPr id="50" name="淘宝网Chenying0907出品 3"/>
            <p:cNvSpPr>
              <a:spLocks noChangeArrowheads="1"/>
            </p:cNvSpPr>
            <p:nvPr/>
          </p:nvSpPr>
          <p:spPr bwMode="auto">
            <a:xfrm>
              <a:off x="3148473" y="4482387"/>
              <a:ext cx="297052" cy="274180"/>
            </a:xfrm>
            <a:custGeom>
              <a:avLst/>
              <a:gdLst>
                <a:gd name="T0" fmla="*/ 116 w 177"/>
                <a:gd name="T1" fmla="*/ 27 h 161"/>
                <a:gd name="T2" fmla="*/ 158 w 177"/>
                <a:gd name="T3" fmla="*/ 27 h 161"/>
                <a:gd name="T4" fmla="*/ 198 w 177"/>
                <a:gd name="T5" fmla="*/ 13 h 161"/>
                <a:gd name="T6" fmla="*/ 237 w 177"/>
                <a:gd name="T7" fmla="*/ 27 h 161"/>
                <a:gd name="T8" fmla="*/ 296 w 177"/>
                <a:gd name="T9" fmla="*/ 0 h 161"/>
                <a:gd name="T10" fmla="*/ 375 w 177"/>
                <a:gd name="T11" fmla="*/ 13 h 161"/>
                <a:gd name="T12" fmla="*/ 414 w 177"/>
                <a:gd name="T13" fmla="*/ 0 h 161"/>
                <a:gd name="T14" fmla="*/ 435 w 177"/>
                <a:gd name="T15" fmla="*/ 53 h 161"/>
                <a:gd name="T16" fmla="*/ 375 w 177"/>
                <a:gd name="T17" fmla="*/ 80 h 161"/>
                <a:gd name="T18" fmla="*/ 355 w 177"/>
                <a:gd name="T19" fmla="*/ 171 h 161"/>
                <a:gd name="T20" fmla="*/ 314 w 177"/>
                <a:gd name="T21" fmla="*/ 199 h 161"/>
                <a:gd name="T22" fmla="*/ 314 w 177"/>
                <a:gd name="T23" fmla="*/ 239 h 161"/>
                <a:gd name="T24" fmla="*/ 259 w 177"/>
                <a:gd name="T25" fmla="*/ 224 h 161"/>
                <a:gd name="T26" fmla="*/ 237 w 177"/>
                <a:gd name="T27" fmla="*/ 239 h 161"/>
                <a:gd name="T28" fmla="*/ 237 w 177"/>
                <a:gd name="T29" fmla="*/ 265 h 161"/>
                <a:gd name="T30" fmla="*/ 198 w 177"/>
                <a:gd name="T31" fmla="*/ 265 h 161"/>
                <a:gd name="T32" fmla="*/ 116 w 177"/>
                <a:gd name="T33" fmla="*/ 239 h 161"/>
                <a:gd name="T34" fmla="*/ 20 w 177"/>
                <a:gd name="T35" fmla="*/ 224 h 161"/>
                <a:gd name="T36" fmla="*/ 0 w 177"/>
                <a:gd name="T37" fmla="*/ 144 h 161"/>
                <a:gd name="T38" fmla="*/ 0 w 177"/>
                <a:gd name="T39" fmla="*/ 105 h 161"/>
                <a:gd name="T40" fmla="*/ 97 w 177"/>
                <a:gd name="T41" fmla="*/ 53 h 161"/>
                <a:gd name="T42" fmla="*/ 116 w 177"/>
                <a:gd name="T43" fmla="*/ 27 h 16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77"/>
                <a:gd name="T67" fmla="*/ 0 h 161"/>
                <a:gd name="T68" fmla="*/ 177 w 177"/>
                <a:gd name="T69" fmla="*/ 161 h 161"/>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77" h="161">
                  <a:moveTo>
                    <a:pt x="48" y="16"/>
                  </a:moveTo>
                  <a:lnTo>
                    <a:pt x="64" y="16"/>
                  </a:lnTo>
                  <a:lnTo>
                    <a:pt x="80" y="8"/>
                  </a:lnTo>
                  <a:lnTo>
                    <a:pt x="96" y="16"/>
                  </a:lnTo>
                  <a:lnTo>
                    <a:pt x="120" y="0"/>
                  </a:lnTo>
                  <a:lnTo>
                    <a:pt x="152" y="8"/>
                  </a:lnTo>
                  <a:lnTo>
                    <a:pt x="168" y="0"/>
                  </a:lnTo>
                  <a:lnTo>
                    <a:pt x="176" y="32"/>
                  </a:lnTo>
                  <a:lnTo>
                    <a:pt x="152" y="48"/>
                  </a:lnTo>
                  <a:lnTo>
                    <a:pt x="144" y="104"/>
                  </a:lnTo>
                  <a:lnTo>
                    <a:pt x="128" y="120"/>
                  </a:lnTo>
                  <a:lnTo>
                    <a:pt x="128" y="144"/>
                  </a:lnTo>
                  <a:lnTo>
                    <a:pt x="104" y="136"/>
                  </a:lnTo>
                  <a:lnTo>
                    <a:pt x="96" y="144"/>
                  </a:lnTo>
                  <a:lnTo>
                    <a:pt x="96" y="160"/>
                  </a:lnTo>
                  <a:lnTo>
                    <a:pt x="80" y="160"/>
                  </a:lnTo>
                  <a:lnTo>
                    <a:pt x="48" y="144"/>
                  </a:lnTo>
                  <a:lnTo>
                    <a:pt x="8" y="136"/>
                  </a:lnTo>
                  <a:lnTo>
                    <a:pt x="0" y="88"/>
                  </a:lnTo>
                  <a:lnTo>
                    <a:pt x="0" y="64"/>
                  </a:lnTo>
                  <a:lnTo>
                    <a:pt x="40" y="32"/>
                  </a:lnTo>
                  <a:lnTo>
                    <a:pt x="48" y="16"/>
                  </a:lnTo>
                </a:path>
              </a:pathLst>
            </a:custGeom>
            <a:grpFill/>
            <a:ln w="6350" cmpd="sng">
              <a:solidFill>
                <a:sysClr val="window" lastClr="FFFFFF">
                  <a:lumMod val="85000"/>
                </a:sysClr>
              </a:solidFill>
              <a:bevel/>
              <a:headEnd/>
              <a:tailEnd/>
            </a:ln>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900" b="1" i="0" u="none" strike="noStrike" kern="0" cap="none" spc="0" normalizeH="0" baseline="0" noProof="0" dirty="0" smtClean="0">
                <a:ln>
                  <a:noFill/>
                </a:ln>
                <a:solidFill>
                  <a:srgbClr val="000000"/>
                </a:solidFill>
                <a:effectLst/>
                <a:uLnTx/>
                <a:uFillTx/>
                <a:latin typeface="方正正纤黑简体" panose="02000000000000000000" pitchFamily="2" charset="-122"/>
                <a:ea typeface="方正正纤黑简体" panose="02000000000000000000" pitchFamily="2" charset="-122"/>
                <a:sym typeface="方正兰亭黑_GBK" pitchFamily="2" charset="-122"/>
              </a:endParaRPr>
            </a:p>
          </p:txBody>
        </p:sp>
        <p:sp>
          <p:nvSpPr>
            <p:cNvPr id="51" name="淘宝网Chenying0907出品 4"/>
            <p:cNvSpPr>
              <a:spLocks noChangeArrowheads="1"/>
            </p:cNvSpPr>
            <p:nvPr/>
          </p:nvSpPr>
          <p:spPr bwMode="auto">
            <a:xfrm>
              <a:off x="4221785" y="0"/>
              <a:ext cx="1185406" cy="1190682"/>
            </a:xfrm>
            <a:custGeom>
              <a:avLst/>
              <a:gdLst>
                <a:gd name="T0" fmla="*/ 41 w 705"/>
                <a:gd name="T1" fmla="*/ 107 h 697"/>
                <a:gd name="T2" fmla="*/ 79 w 705"/>
                <a:gd name="T3" fmla="*/ 173 h 697"/>
                <a:gd name="T4" fmla="*/ 179 w 705"/>
                <a:gd name="T5" fmla="*/ 173 h 697"/>
                <a:gd name="T6" fmla="*/ 259 w 705"/>
                <a:gd name="T7" fmla="*/ 294 h 697"/>
                <a:gd name="T8" fmla="*/ 397 w 705"/>
                <a:gd name="T9" fmla="*/ 266 h 697"/>
                <a:gd name="T10" fmla="*/ 577 w 705"/>
                <a:gd name="T11" fmla="*/ 280 h 697"/>
                <a:gd name="T12" fmla="*/ 538 w 705"/>
                <a:gd name="T13" fmla="*/ 521 h 697"/>
                <a:gd name="T14" fmla="*/ 476 w 705"/>
                <a:gd name="T15" fmla="*/ 653 h 697"/>
                <a:gd name="T16" fmla="*/ 259 w 705"/>
                <a:gd name="T17" fmla="*/ 773 h 697"/>
                <a:gd name="T18" fmla="*/ 377 w 705"/>
                <a:gd name="T19" fmla="*/ 813 h 697"/>
                <a:gd name="T20" fmla="*/ 338 w 705"/>
                <a:gd name="T21" fmla="*/ 867 h 697"/>
                <a:gd name="T22" fmla="*/ 438 w 705"/>
                <a:gd name="T23" fmla="*/ 908 h 697"/>
                <a:gd name="T24" fmla="*/ 476 w 705"/>
                <a:gd name="T25" fmla="*/ 960 h 697"/>
                <a:gd name="T26" fmla="*/ 718 w 705"/>
                <a:gd name="T27" fmla="*/ 974 h 697"/>
                <a:gd name="T28" fmla="*/ 797 w 705"/>
                <a:gd name="T29" fmla="*/ 988 h 697"/>
                <a:gd name="T30" fmla="*/ 956 w 705"/>
                <a:gd name="T31" fmla="*/ 1067 h 697"/>
                <a:gd name="T32" fmla="*/ 1056 w 705"/>
                <a:gd name="T33" fmla="*/ 1106 h 697"/>
                <a:gd name="T34" fmla="*/ 1074 w 705"/>
                <a:gd name="T35" fmla="*/ 1039 h 697"/>
                <a:gd name="T36" fmla="*/ 1194 w 705"/>
                <a:gd name="T37" fmla="*/ 1161 h 697"/>
                <a:gd name="T38" fmla="*/ 1234 w 705"/>
                <a:gd name="T39" fmla="*/ 1133 h 697"/>
                <a:gd name="T40" fmla="*/ 1373 w 705"/>
                <a:gd name="T41" fmla="*/ 1133 h 697"/>
                <a:gd name="T42" fmla="*/ 1471 w 705"/>
                <a:gd name="T43" fmla="*/ 1052 h 697"/>
                <a:gd name="T44" fmla="*/ 1493 w 705"/>
                <a:gd name="T45" fmla="*/ 881 h 697"/>
                <a:gd name="T46" fmla="*/ 1651 w 705"/>
                <a:gd name="T47" fmla="*/ 894 h 697"/>
                <a:gd name="T48" fmla="*/ 1692 w 705"/>
                <a:gd name="T49" fmla="*/ 573 h 697"/>
                <a:gd name="T50" fmla="*/ 1730 w 705"/>
                <a:gd name="T51" fmla="*/ 493 h 697"/>
                <a:gd name="T52" fmla="*/ 1752 w 705"/>
                <a:gd name="T53" fmla="*/ 429 h 697"/>
                <a:gd name="T54" fmla="*/ 1513 w 705"/>
                <a:gd name="T55" fmla="*/ 533 h 697"/>
                <a:gd name="T56" fmla="*/ 1392 w 705"/>
                <a:gd name="T57" fmla="*/ 601 h 697"/>
                <a:gd name="T58" fmla="*/ 1216 w 705"/>
                <a:gd name="T59" fmla="*/ 506 h 697"/>
                <a:gd name="T60" fmla="*/ 1096 w 705"/>
                <a:gd name="T61" fmla="*/ 466 h 697"/>
                <a:gd name="T62" fmla="*/ 935 w 705"/>
                <a:gd name="T63" fmla="*/ 429 h 697"/>
                <a:gd name="T64" fmla="*/ 895 w 705"/>
                <a:gd name="T65" fmla="*/ 401 h 697"/>
                <a:gd name="T66" fmla="*/ 836 w 705"/>
                <a:gd name="T67" fmla="*/ 414 h 697"/>
                <a:gd name="T68" fmla="*/ 656 w 705"/>
                <a:gd name="T69" fmla="*/ 214 h 697"/>
                <a:gd name="T70" fmla="*/ 619 w 705"/>
                <a:gd name="T71" fmla="*/ 146 h 697"/>
                <a:gd name="T72" fmla="*/ 360 w 705"/>
                <a:gd name="T73" fmla="*/ 41 h 697"/>
                <a:gd name="T74" fmla="*/ 41 w 705"/>
                <a:gd name="T75" fmla="*/ 27 h 69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705"/>
                <a:gd name="T115" fmla="*/ 0 h 697"/>
                <a:gd name="T116" fmla="*/ 705 w 705"/>
                <a:gd name="T117" fmla="*/ 697 h 697"/>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705" h="697">
                  <a:moveTo>
                    <a:pt x="8" y="32"/>
                  </a:moveTo>
                  <a:lnTo>
                    <a:pt x="16" y="64"/>
                  </a:lnTo>
                  <a:lnTo>
                    <a:pt x="0" y="96"/>
                  </a:lnTo>
                  <a:lnTo>
                    <a:pt x="32" y="104"/>
                  </a:lnTo>
                  <a:lnTo>
                    <a:pt x="48" y="88"/>
                  </a:lnTo>
                  <a:lnTo>
                    <a:pt x="72" y="104"/>
                  </a:lnTo>
                  <a:lnTo>
                    <a:pt x="88" y="152"/>
                  </a:lnTo>
                  <a:lnTo>
                    <a:pt x="104" y="176"/>
                  </a:lnTo>
                  <a:lnTo>
                    <a:pt x="144" y="160"/>
                  </a:lnTo>
                  <a:lnTo>
                    <a:pt x="160" y="160"/>
                  </a:lnTo>
                  <a:lnTo>
                    <a:pt x="192" y="128"/>
                  </a:lnTo>
                  <a:lnTo>
                    <a:pt x="232" y="168"/>
                  </a:lnTo>
                  <a:lnTo>
                    <a:pt x="208" y="248"/>
                  </a:lnTo>
                  <a:lnTo>
                    <a:pt x="216" y="312"/>
                  </a:lnTo>
                  <a:lnTo>
                    <a:pt x="192" y="336"/>
                  </a:lnTo>
                  <a:lnTo>
                    <a:pt x="192" y="392"/>
                  </a:lnTo>
                  <a:lnTo>
                    <a:pt x="176" y="368"/>
                  </a:lnTo>
                  <a:lnTo>
                    <a:pt x="104" y="464"/>
                  </a:lnTo>
                  <a:lnTo>
                    <a:pt x="128" y="504"/>
                  </a:lnTo>
                  <a:lnTo>
                    <a:pt x="152" y="488"/>
                  </a:lnTo>
                  <a:lnTo>
                    <a:pt x="160" y="504"/>
                  </a:lnTo>
                  <a:lnTo>
                    <a:pt x="136" y="520"/>
                  </a:lnTo>
                  <a:lnTo>
                    <a:pt x="136" y="544"/>
                  </a:lnTo>
                  <a:lnTo>
                    <a:pt x="176" y="544"/>
                  </a:lnTo>
                  <a:lnTo>
                    <a:pt x="192" y="536"/>
                  </a:lnTo>
                  <a:lnTo>
                    <a:pt x="192" y="576"/>
                  </a:lnTo>
                  <a:lnTo>
                    <a:pt x="232" y="600"/>
                  </a:lnTo>
                  <a:lnTo>
                    <a:pt x="288" y="584"/>
                  </a:lnTo>
                  <a:lnTo>
                    <a:pt x="288" y="608"/>
                  </a:lnTo>
                  <a:lnTo>
                    <a:pt x="320" y="592"/>
                  </a:lnTo>
                  <a:lnTo>
                    <a:pt x="368" y="640"/>
                  </a:lnTo>
                  <a:lnTo>
                    <a:pt x="384" y="640"/>
                  </a:lnTo>
                  <a:lnTo>
                    <a:pt x="400" y="672"/>
                  </a:lnTo>
                  <a:lnTo>
                    <a:pt x="424" y="664"/>
                  </a:lnTo>
                  <a:lnTo>
                    <a:pt x="424" y="632"/>
                  </a:lnTo>
                  <a:lnTo>
                    <a:pt x="432" y="624"/>
                  </a:lnTo>
                  <a:lnTo>
                    <a:pt x="432" y="664"/>
                  </a:lnTo>
                  <a:lnTo>
                    <a:pt x="480" y="696"/>
                  </a:lnTo>
                  <a:lnTo>
                    <a:pt x="488" y="672"/>
                  </a:lnTo>
                  <a:lnTo>
                    <a:pt x="496" y="680"/>
                  </a:lnTo>
                  <a:lnTo>
                    <a:pt x="528" y="648"/>
                  </a:lnTo>
                  <a:lnTo>
                    <a:pt x="552" y="680"/>
                  </a:lnTo>
                  <a:lnTo>
                    <a:pt x="600" y="680"/>
                  </a:lnTo>
                  <a:lnTo>
                    <a:pt x="592" y="632"/>
                  </a:lnTo>
                  <a:lnTo>
                    <a:pt x="568" y="576"/>
                  </a:lnTo>
                  <a:lnTo>
                    <a:pt x="600" y="528"/>
                  </a:lnTo>
                  <a:lnTo>
                    <a:pt x="632" y="520"/>
                  </a:lnTo>
                  <a:lnTo>
                    <a:pt x="664" y="536"/>
                  </a:lnTo>
                  <a:lnTo>
                    <a:pt x="688" y="424"/>
                  </a:lnTo>
                  <a:lnTo>
                    <a:pt x="680" y="344"/>
                  </a:lnTo>
                  <a:lnTo>
                    <a:pt x="696" y="328"/>
                  </a:lnTo>
                  <a:lnTo>
                    <a:pt x="696" y="296"/>
                  </a:lnTo>
                  <a:lnTo>
                    <a:pt x="680" y="288"/>
                  </a:lnTo>
                  <a:lnTo>
                    <a:pt x="704" y="256"/>
                  </a:lnTo>
                  <a:lnTo>
                    <a:pt x="680" y="256"/>
                  </a:lnTo>
                  <a:lnTo>
                    <a:pt x="608" y="320"/>
                  </a:lnTo>
                  <a:lnTo>
                    <a:pt x="608" y="336"/>
                  </a:lnTo>
                  <a:lnTo>
                    <a:pt x="560" y="360"/>
                  </a:lnTo>
                  <a:lnTo>
                    <a:pt x="520" y="360"/>
                  </a:lnTo>
                  <a:lnTo>
                    <a:pt x="488" y="304"/>
                  </a:lnTo>
                  <a:lnTo>
                    <a:pt x="488" y="280"/>
                  </a:lnTo>
                  <a:lnTo>
                    <a:pt x="440" y="280"/>
                  </a:lnTo>
                  <a:lnTo>
                    <a:pt x="416" y="256"/>
                  </a:lnTo>
                  <a:lnTo>
                    <a:pt x="376" y="256"/>
                  </a:lnTo>
                  <a:lnTo>
                    <a:pt x="376" y="240"/>
                  </a:lnTo>
                  <a:lnTo>
                    <a:pt x="360" y="240"/>
                  </a:lnTo>
                  <a:lnTo>
                    <a:pt x="360" y="256"/>
                  </a:lnTo>
                  <a:lnTo>
                    <a:pt x="336" y="248"/>
                  </a:lnTo>
                  <a:lnTo>
                    <a:pt x="296" y="176"/>
                  </a:lnTo>
                  <a:lnTo>
                    <a:pt x="264" y="128"/>
                  </a:lnTo>
                  <a:lnTo>
                    <a:pt x="248" y="104"/>
                  </a:lnTo>
                  <a:lnTo>
                    <a:pt x="248" y="88"/>
                  </a:lnTo>
                  <a:lnTo>
                    <a:pt x="200" y="24"/>
                  </a:lnTo>
                  <a:lnTo>
                    <a:pt x="144" y="24"/>
                  </a:lnTo>
                  <a:lnTo>
                    <a:pt x="104" y="0"/>
                  </a:lnTo>
                  <a:lnTo>
                    <a:pt x="16" y="16"/>
                  </a:lnTo>
                  <a:lnTo>
                    <a:pt x="8" y="32"/>
                  </a:lnTo>
                </a:path>
              </a:pathLst>
            </a:custGeom>
            <a:grpFill/>
            <a:ln w="6350" cmpd="sng">
              <a:solidFill>
                <a:sysClr val="window" lastClr="FFFFFF">
                  <a:lumMod val="85000"/>
                </a:sysClr>
              </a:solidFill>
              <a:bevel/>
              <a:headEnd/>
              <a:tailEnd/>
            </a:ln>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900" b="1" i="0" u="none" strike="noStrike" kern="0" cap="none" spc="0" normalizeH="0" baseline="0" noProof="0" dirty="0" smtClean="0">
                <a:ln>
                  <a:noFill/>
                </a:ln>
                <a:solidFill>
                  <a:srgbClr val="000000"/>
                </a:solidFill>
                <a:effectLst/>
                <a:uLnTx/>
                <a:uFillTx/>
                <a:latin typeface="方正正纤黑简体" panose="02000000000000000000" pitchFamily="2" charset="-122"/>
                <a:ea typeface="方正正纤黑简体" panose="02000000000000000000" pitchFamily="2" charset="-122"/>
                <a:sym typeface="方正兰亭黑_GBK" pitchFamily="2" charset="-122"/>
              </a:endParaRPr>
            </a:p>
          </p:txBody>
        </p:sp>
        <p:sp>
          <p:nvSpPr>
            <p:cNvPr id="52" name="淘宝网Chenying0907出品 5"/>
            <p:cNvSpPr>
              <a:spLocks noChangeArrowheads="1"/>
            </p:cNvSpPr>
            <p:nvPr/>
          </p:nvSpPr>
          <p:spPr bwMode="auto">
            <a:xfrm>
              <a:off x="4335281" y="921123"/>
              <a:ext cx="889755" cy="685451"/>
            </a:xfrm>
            <a:custGeom>
              <a:avLst/>
              <a:gdLst>
                <a:gd name="T0" fmla="*/ 1316 w 529"/>
                <a:gd name="T1" fmla="*/ 244 h 401"/>
                <a:gd name="T2" fmla="*/ 1194 w 529"/>
                <a:gd name="T3" fmla="*/ 244 h 401"/>
                <a:gd name="T4" fmla="*/ 1137 w 529"/>
                <a:gd name="T5" fmla="*/ 202 h 401"/>
                <a:gd name="T6" fmla="*/ 1056 w 529"/>
                <a:gd name="T7" fmla="*/ 257 h 401"/>
                <a:gd name="T8" fmla="*/ 1036 w 529"/>
                <a:gd name="T9" fmla="*/ 229 h 401"/>
                <a:gd name="T10" fmla="*/ 1017 w 529"/>
                <a:gd name="T11" fmla="*/ 271 h 401"/>
                <a:gd name="T12" fmla="*/ 898 w 529"/>
                <a:gd name="T13" fmla="*/ 215 h 401"/>
                <a:gd name="T14" fmla="*/ 898 w 529"/>
                <a:gd name="T15" fmla="*/ 149 h 401"/>
                <a:gd name="T16" fmla="*/ 857 w 529"/>
                <a:gd name="T17" fmla="*/ 162 h 401"/>
                <a:gd name="T18" fmla="*/ 879 w 529"/>
                <a:gd name="T19" fmla="*/ 215 h 401"/>
                <a:gd name="T20" fmla="*/ 819 w 529"/>
                <a:gd name="T21" fmla="*/ 215 h 401"/>
                <a:gd name="T22" fmla="*/ 778 w 529"/>
                <a:gd name="T23" fmla="*/ 175 h 401"/>
                <a:gd name="T24" fmla="*/ 736 w 529"/>
                <a:gd name="T25" fmla="*/ 175 h 401"/>
                <a:gd name="T26" fmla="*/ 619 w 529"/>
                <a:gd name="T27" fmla="*/ 94 h 401"/>
                <a:gd name="T28" fmla="*/ 538 w 529"/>
                <a:gd name="T29" fmla="*/ 122 h 401"/>
                <a:gd name="T30" fmla="*/ 538 w 529"/>
                <a:gd name="T31" fmla="*/ 94 h 401"/>
                <a:gd name="T32" fmla="*/ 397 w 529"/>
                <a:gd name="T33" fmla="*/ 109 h 401"/>
                <a:gd name="T34" fmla="*/ 300 w 529"/>
                <a:gd name="T35" fmla="*/ 67 h 401"/>
                <a:gd name="T36" fmla="*/ 300 w 529"/>
                <a:gd name="T37" fmla="*/ 0 h 401"/>
                <a:gd name="T38" fmla="*/ 259 w 529"/>
                <a:gd name="T39" fmla="*/ 13 h 401"/>
                <a:gd name="T40" fmla="*/ 158 w 529"/>
                <a:gd name="T41" fmla="*/ 13 h 401"/>
                <a:gd name="T42" fmla="*/ 179 w 529"/>
                <a:gd name="T43" fmla="*/ 94 h 401"/>
                <a:gd name="T44" fmla="*/ 121 w 529"/>
                <a:gd name="T45" fmla="*/ 94 h 401"/>
                <a:gd name="T46" fmla="*/ 20 w 529"/>
                <a:gd name="T47" fmla="*/ 54 h 401"/>
                <a:gd name="T48" fmla="*/ 0 w 529"/>
                <a:gd name="T49" fmla="*/ 94 h 401"/>
                <a:gd name="T50" fmla="*/ 79 w 529"/>
                <a:gd name="T51" fmla="*/ 149 h 401"/>
                <a:gd name="T52" fmla="*/ 60 w 529"/>
                <a:gd name="T53" fmla="*/ 202 h 401"/>
                <a:gd name="T54" fmla="*/ 121 w 529"/>
                <a:gd name="T55" fmla="*/ 271 h 401"/>
                <a:gd name="T56" fmla="*/ 218 w 529"/>
                <a:gd name="T57" fmla="*/ 229 h 401"/>
                <a:gd name="T58" fmla="*/ 278 w 529"/>
                <a:gd name="T59" fmla="*/ 310 h 401"/>
                <a:gd name="T60" fmla="*/ 278 w 529"/>
                <a:gd name="T61" fmla="*/ 377 h 401"/>
                <a:gd name="T62" fmla="*/ 377 w 529"/>
                <a:gd name="T63" fmla="*/ 377 h 401"/>
                <a:gd name="T64" fmla="*/ 418 w 529"/>
                <a:gd name="T65" fmla="*/ 445 h 401"/>
                <a:gd name="T66" fmla="*/ 438 w 529"/>
                <a:gd name="T67" fmla="*/ 390 h 401"/>
                <a:gd name="T68" fmla="*/ 519 w 529"/>
                <a:gd name="T69" fmla="*/ 472 h 401"/>
                <a:gd name="T70" fmla="*/ 577 w 529"/>
                <a:gd name="T71" fmla="*/ 538 h 401"/>
                <a:gd name="T72" fmla="*/ 577 w 529"/>
                <a:gd name="T73" fmla="*/ 580 h 401"/>
                <a:gd name="T74" fmla="*/ 659 w 529"/>
                <a:gd name="T75" fmla="*/ 674 h 401"/>
                <a:gd name="T76" fmla="*/ 718 w 529"/>
                <a:gd name="T77" fmla="*/ 633 h 401"/>
                <a:gd name="T78" fmla="*/ 757 w 529"/>
                <a:gd name="T79" fmla="*/ 552 h 401"/>
                <a:gd name="T80" fmla="*/ 797 w 529"/>
                <a:gd name="T81" fmla="*/ 538 h 401"/>
                <a:gd name="T82" fmla="*/ 837 w 529"/>
                <a:gd name="T83" fmla="*/ 552 h 401"/>
                <a:gd name="T84" fmla="*/ 819 w 529"/>
                <a:gd name="T85" fmla="*/ 580 h 401"/>
                <a:gd name="T86" fmla="*/ 935 w 529"/>
                <a:gd name="T87" fmla="*/ 580 h 401"/>
                <a:gd name="T88" fmla="*/ 977 w 529"/>
                <a:gd name="T89" fmla="*/ 552 h 401"/>
                <a:gd name="T90" fmla="*/ 977 w 529"/>
                <a:gd name="T91" fmla="*/ 525 h 401"/>
                <a:gd name="T92" fmla="*/ 957 w 529"/>
                <a:gd name="T93" fmla="*/ 497 h 401"/>
                <a:gd name="T94" fmla="*/ 1078 w 529"/>
                <a:gd name="T95" fmla="*/ 458 h 401"/>
                <a:gd name="T96" fmla="*/ 1096 w 529"/>
                <a:gd name="T97" fmla="*/ 445 h 401"/>
                <a:gd name="T98" fmla="*/ 1096 w 529"/>
                <a:gd name="T99" fmla="*/ 416 h 401"/>
                <a:gd name="T100" fmla="*/ 1137 w 529"/>
                <a:gd name="T101" fmla="*/ 403 h 401"/>
                <a:gd name="T102" fmla="*/ 1137 w 529"/>
                <a:gd name="T103" fmla="*/ 323 h 401"/>
                <a:gd name="T104" fmla="*/ 1178 w 529"/>
                <a:gd name="T105" fmla="*/ 323 h 401"/>
                <a:gd name="T106" fmla="*/ 1194 w 529"/>
                <a:gd name="T107" fmla="*/ 363 h 401"/>
                <a:gd name="T108" fmla="*/ 1256 w 529"/>
                <a:gd name="T109" fmla="*/ 390 h 401"/>
                <a:gd name="T110" fmla="*/ 1277 w 529"/>
                <a:gd name="T111" fmla="*/ 377 h 401"/>
                <a:gd name="T112" fmla="*/ 1256 w 529"/>
                <a:gd name="T113" fmla="*/ 350 h 401"/>
                <a:gd name="T114" fmla="*/ 1256 w 529"/>
                <a:gd name="T115" fmla="*/ 323 h 401"/>
                <a:gd name="T116" fmla="*/ 1316 w 529"/>
                <a:gd name="T117" fmla="*/ 310 h 401"/>
                <a:gd name="T118" fmla="*/ 1316 w 529"/>
                <a:gd name="T119" fmla="*/ 244 h 40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529"/>
                <a:gd name="T181" fmla="*/ 0 h 401"/>
                <a:gd name="T182" fmla="*/ 529 w 529"/>
                <a:gd name="T183" fmla="*/ 401 h 401"/>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529" h="401">
                  <a:moveTo>
                    <a:pt x="528" y="144"/>
                  </a:moveTo>
                  <a:lnTo>
                    <a:pt x="480" y="144"/>
                  </a:lnTo>
                  <a:lnTo>
                    <a:pt x="456" y="120"/>
                  </a:lnTo>
                  <a:lnTo>
                    <a:pt x="424" y="152"/>
                  </a:lnTo>
                  <a:lnTo>
                    <a:pt x="416" y="136"/>
                  </a:lnTo>
                  <a:lnTo>
                    <a:pt x="408" y="160"/>
                  </a:lnTo>
                  <a:lnTo>
                    <a:pt x="360" y="128"/>
                  </a:lnTo>
                  <a:lnTo>
                    <a:pt x="360" y="88"/>
                  </a:lnTo>
                  <a:lnTo>
                    <a:pt x="344" y="96"/>
                  </a:lnTo>
                  <a:lnTo>
                    <a:pt x="352" y="128"/>
                  </a:lnTo>
                  <a:lnTo>
                    <a:pt x="328" y="128"/>
                  </a:lnTo>
                  <a:lnTo>
                    <a:pt x="312" y="104"/>
                  </a:lnTo>
                  <a:lnTo>
                    <a:pt x="296" y="104"/>
                  </a:lnTo>
                  <a:lnTo>
                    <a:pt x="248" y="56"/>
                  </a:lnTo>
                  <a:lnTo>
                    <a:pt x="216" y="72"/>
                  </a:lnTo>
                  <a:lnTo>
                    <a:pt x="216" y="56"/>
                  </a:lnTo>
                  <a:lnTo>
                    <a:pt x="160" y="64"/>
                  </a:lnTo>
                  <a:lnTo>
                    <a:pt x="120" y="40"/>
                  </a:lnTo>
                  <a:lnTo>
                    <a:pt x="120" y="0"/>
                  </a:lnTo>
                  <a:lnTo>
                    <a:pt x="104" y="8"/>
                  </a:lnTo>
                  <a:lnTo>
                    <a:pt x="64" y="8"/>
                  </a:lnTo>
                  <a:lnTo>
                    <a:pt x="72" y="56"/>
                  </a:lnTo>
                  <a:lnTo>
                    <a:pt x="48" y="56"/>
                  </a:lnTo>
                  <a:lnTo>
                    <a:pt x="8" y="32"/>
                  </a:lnTo>
                  <a:lnTo>
                    <a:pt x="0" y="56"/>
                  </a:lnTo>
                  <a:lnTo>
                    <a:pt x="32" y="88"/>
                  </a:lnTo>
                  <a:lnTo>
                    <a:pt x="24" y="120"/>
                  </a:lnTo>
                  <a:lnTo>
                    <a:pt x="48" y="160"/>
                  </a:lnTo>
                  <a:lnTo>
                    <a:pt x="88" y="136"/>
                  </a:lnTo>
                  <a:lnTo>
                    <a:pt x="112" y="184"/>
                  </a:lnTo>
                  <a:lnTo>
                    <a:pt x="112" y="224"/>
                  </a:lnTo>
                  <a:lnTo>
                    <a:pt x="152" y="224"/>
                  </a:lnTo>
                  <a:lnTo>
                    <a:pt x="168" y="264"/>
                  </a:lnTo>
                  <a:lnTo>
                    <a:pt x="176" y="232"/>
                  </a:lnTo>
                  <a:lnTo>
                    <a:pt x="208" y="280"/>
                  </a:lnTo>
                  <a:lnTo>
                    <a:pt x="232" y="320"/>
                  </a:lnTo>
                  <a:lnTo>
                    <a:pt x="232" y="344"/>
                  </a:lnTo>
                  <a:lnTo>
                    <a:pt x="264" y="400"/>
                  </a:lnTo>
                  <a:lnTo>
                    <a:pt x="288" y="376"/>
                  </a:lnTo>
                  <a:lnTo>
                    <a:pt x="304" y="328"/>
                  </a:lnTo>
                  <a:lnTo>
                    <a:pt x="320" y="320"/>
                  </a:lnTo>
                  <a:lnTo>
                    <a:pt x="336" y="328"/>
                  </a:lnTo>
                  <a:lnTo>
                    <a:pt x="328" y="344"/>
                  </a:lnTo>
                  <a:lnTo>
                    <a:pt x="376" y="344"/>
                  </a:lnTo>
                  <a:lnTo>
                    <a:pt x="392" y="328"/>
                  </a:lnTo>
                  <a:lnTo>
                    <a:pt x="392" y="312"/>
                  </a:lnTo>
                  <a:lnTo>
                    <a:pt x="384" y="296"/>
                  </a:lnTo>
                  <a:lnTo>
                    <a:pt x="432" y="272"/>
                  </a:lnTo>
                  <a:lnTo>
                    <a:pt x="440" y="264"/>
                  </a:lnTo>
                  <a:lnTo>
                    <a:pt x="440" y="248"/>
                  </a:lnTo>
                  <a:lnTo>
                    <a:pt x="456" y="240"/>
                  </a:lnTo>
                  <a:lnTo>
                    <a:pt x="456" y="192"/>
                  </a:lnTo>
                  <a:lnTo>
                    <a:pt x="472" y="192"/>
                  </a:lnTo>
                  <a:lnTo>
                    <a:pt x="480" y="216"/>
                  </a:lnTo>
                  <a:lnTo>
                    <a:pt x="504" y="232"/>
                  </a:lnTo>
                  <a:lnTo>
                    <a:pt x="512" y="224"/>
                  </a:lnTo>
                  <a:lnTo>
                    <a:pt x="504" y="208"/>
                  </a:lnTo>
                  <a:lnTo>
                    <a:pt x="504" y="192"/>
                  </a:lnTo>
                  <a:lnTo>
                    <a:pt x="528" y="184"/>
                  </a:lnTo>
                  <a:lnTo>
                    <a:pt x="528" y="144"/>
                  </a:lnTo>
                </a:path>
              </a:pathLst>
            </a:custGeom>
            <a:grpFill/>
            <a:ln w="6350" cmpd="sng">
              <a:solidFill>
                <a:sysClr val="window" lastClr="FFFFFF">
                  <a:lumMod val="85000"/>
                </a:sysClr>
              </a:solidFill>
              <a:bevel/>
              <a:headEnd/>
              <a:tailEnd/>
            </a:ln>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900" b="1" i="0" u="none" strike="noStrike" kern="0" cap="none" spc="0" normalizeH="0" baseline="0" noProof="0" dirty="0" smtClean="0">
                <a:ln>
                  <a:noFill/>
                </a:ln>
                <a:solidFill>
                  <a:srgbClr val="000000"/>
                </a:solidFill>
                <a:effectLst/>
                <a:uLnTx/>
                <a:uFillTx/>
                <a:latin typeface="方正正纤黑简体" panose="02000000000000000000" pitchFamily="2" charset="-122"/>
                <a:ea typeface="方正正纤黑简体" panose="02000000000000000000" pitchFamily="2" charset="-122"/>
                <a:sym typeface="方正兰亭黑_GBK" pitchFamily="2" charset="-122"/>
              </a:endParaRPr>
            </a:p>
          </p:txBody>
        </p:sp>
        <p:sp>
          <p:nvSpPr>
            <p:cNvPr id="53" name="淘宝网Chenying0907出品 6"/>
            <p:cNvSpPr>
              <a:spLocks noChangeArrowheads="1"/>
            </p:cNvSpPr>
            <p:nvPr/>
          </p:nvSpPr>
          <p:spPr bwMode="auto">
            <a:xfrm>
              <a:off x="4147521" y="1301587"/>
              <a:ext cx="634739" cy="673128"/>
            </a:xfrm>
            <a:custGeom>
              <a:avLst/>
              <a:gdLst>
                <a:gd name="T0" fmla="*/ 941 w 377"/>
                <a:gd name="T1" fmla="*/ 299 h 393"/>
                <a:gd name="T2" fmla="*/ 842 w 377"/>
                <a:gd name="T3" fmla="*/ 203 h 393"/>
                <a:gd name="T4" fmla="*/ 860 w 377"/>
                <a:gd name="T5" fmla="*/ 163 h 393"/>
                <a:gd name="T6" fmla="*/ 782 w 377"/>
                <a:gd name="T7" fmla="*/ 67 h 393"/>
                <a:gd name="T8" fmla="*/ 722 w 377"/>
                <a:gd name="T9" fmla="*/ 13 h 393"/>
                <a:gd name="T10" fmla="*/ 701 w 377"/>
                <a:gd name="T11" fmla="*/ 67 h 393"/>
                <a:gd name="T12" fmla="*/ 661 w 377"/>
                <a:gd name="T13" fmla="*/ 0 h 393"/>
                <a:gd name="T14" fmla="*/ 582 w 377"/>
                <a:gd name="T15" fmla="*/ 0 h 393"/>
                <a:gd name="T16" fmla="*/ 601 w 377"/>
                <a:gd name="T17" fmla="*/ 41 h 393"/>
                <a:gd name="T18" fmla="*/ 500 w 377"/>
                <a:gd name="T19" fmla="*/ 96 h 393"/>
                <a:gd name="T20" fmla="*/ 440 w 377"/>
                <a:gd name="T21" fmla="*/ 96 h 393"/>
                <a:gd name="T22" fmla="*/ 121 w 377"/>
                <a:gd name="T23" fmla="*/ 245 h 393"/>
                <a:gd name="T24" fmla="*/ 60 w 377"/>
                <a:gd name="T25" fmla="*/ 191 h 393"/>
                <a:gd name="T26" fmla="*/ 20 w 377"/>
                <a:gd name="T27" fmla="*/ 191 h 393"/>
                <a:gd name="T28" fmla="*/ 41 w 377"/>
                <a:gd name="T29" fmla="*/ 231 h 393"/>
                <a:gd name="T30" fmla="*/ 41 w 377"/>
                <a:gd name="T31" fmla="*/ 272 h 393"/>
                <a:gd name="T32" fmla="*/ 60 w 377"/>
                <a:gd name="T33" fmla="*/ 314 h 393"/>
                <a:gd name="T34" fmla="*/ 20 w 377"/>
                <a:gd name="T35" fmla="*/ 314 h 393"/>
                <a:gd name="T36" fmla="*/ 20 w 377"/>
                <a:gd name="T37" fmla="*/ 367 h 393"/>
                <a:gd name="T38" fmla="*/ 0 w 377"/>
                <a:gd name="T39" fmla="*/ 395 h 393"/>
                <a:gd name="T40" fmla="*/ 79 w 377"/>
                <a:gd name="T41" fmla="*/ 408 h 393"/>
                <a:gd name="T42" fmla="*/ 162 w 377"/>
                <a:gd name="T43" fmla="*/ 504 h 393"/>
                <a:gd name="T44" fmla="*/ 260 w 377"/>
                <a:gd name="T45" fmla="*/ 408 h 393"/>
                <a:gd name="T46" fmla="*/ 300 w 377"/>
                <a:gd name="T47" fmla="*/ 354 h 393"/>
                <a:gd name="T48" fmla="*/ 401 w 377"/>
                <a:gd name="T49" fmla="*/ 340 h 393"/>
                <a:gd name="T50" fmla="*/ 463 w 377"/>
                <a:gd name="T51" fmla="*/ 367 h 393"/>
                <a:gd name="T52" fmla="*/ 463 w 377"/>
                <a:gd name="T53" fmla="*/ 380 h 393"/>
                <a:gd name="T54" fmla="*/ 482 w 377"/>
                <a:gd name="T55" fmla="*/ 380 h 393"/>
                <a:gd name="T56" fmla="*/ 422 w 377"/>
                <a:gd name="T57" fmla="*/ 476 h 393"/>
                <a:gd name="T58" fmla="*/ 381 w 377"/>
                <a:gd name="T59" fmla="*/ 476 h 393"/>
                <a:gd name="T60" fmla="*/ 401 w 377"/>
                <a:gd name="T61" fmla="*/ 530 h 393"/>
                <a:gd name="T62" fmla="*/ 381 w 377"/>
                <a:gd name="T63" fmla="*/ 544 h 393"/>
                <a:gd name="T64" fmla="*/ 422 w 377"/>
                <a:gd name="T65" fmla="*/ 544 h 393"/>
                <a:gd name="T66" fmla="*/ 341 w 377"/>
                <a:gd name="T67" fmla="*/ 639 h 393"/>
                <a:gd name="T68" fmla="*/ 360 w 377"/>
                <a:gd name="T69" fmla="*/ 666 h 393"/>
                <a:gd name="T70" fmla="*/ 401 w 377"/>
                <a:gd name="T71" fmla="*/ 639 h 393"/>
                <a:gd name="T72" fmla="*/ 422 w 377"/>
                <a:gd name="T73" fmla="*/ 598 h 393"/>
                <a:gd name="T74" fmla="*/ 463 w 377"/>
                <a:gd name="T75" fmla="*/ 598 h 393"/>
                <a:gd name="T76" fmla="*/ 500 w 377"/>
                <a:gd name="T77" fmla="*/ 573 h 393"/>
                <a:gd name="T78" fmla="*/ 500 w 377"/>
                <a:gd name="T79" fmla="*/ 530 h 393"/>
                <a:gd name="T80" fmla="*/ 643 w 377"/>
                <a:gd name="T81" fmla="*/ 476 h 393"/>
                <a:gd name="T82" fmla="*/ 761 w 377"/>
                <a:gd name="T83" fmla="*/ 450 h 393"/>
                <a:gd name="T84" fmla="*/ 782 w 377"/>
                <a:gd name="T85" fmla="*/ 380 h 393"/>
                <a:gd name="T86" fmla="*/ 860 w 377"/>
                <a:gd name="T87" fmla="*/ 340 h 393"/>
                <a:gd name="T88" fmla="*/ 922 w 377"/>
                <a:gd name="T89" fmla="*/ 327 h 393"/>
                <a:gd name="T90" fmla="*/ 941 w 377"/>
                <a:gd name="T91" fmla="*/ 299 h 393"/>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377"/>
                <a:gd name="T139" fmla="*/ 0 h 393"/>
                <a:gd name="T140" fmla="*/ 377 w 377"/>
                <a:gd name="T141" fmla="*/ 393 h 393"/>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377" h="393">
                  <a:moveTo>
                    <a:pt x="376" y="176"/>
                  </a:moveTo>
                  <a:lnTo>
                    <a:pt x="336" y="120"/>
                  </a:lnTo>
                  <a:lnTo>
                    <a:pt x="344" y="96"/>
                  </a:lnTo>
                  <a:lnTo>
                    <a:pt x="312" y="40"/>
                  </a:lnTo>
                  <a:lnTo>
                    <a:pt x="288" y="8"/>
                  </a:lnTo>
                  <a:lnTo>
                    <a:pt x="280" y="40"/>
                  </a:lnTo>
                  <a:lnTo>
                    <a:pt x="264" y="0"/>
                  </a:lnTo>
                  <a:lnTo>
                    <a:pt x="232" y="0"/>
                  </a:lnTo>
                  <a:lnTo>
                    <a:pt x="240" y="24"/>
                  </a:lnTo>
                  <a:lnTo>
                    <a:pt x="200" y="56"/>
                  </a:lnTo>
                  <a:lnTo>
                    <a:pt x="176" y="56"/>
                  </a:lnTo>
                  <a:lnTo>
                    <a:pt x="48" y="144"/>
                  </a:lnTo>
                  <a:lnTo>
                    <a:pt x="24" y="112"/>
                  </a:lnTo>
                  <a:lnTo>
                    <a:pt x="8" y="112"/>
                  </a:lnTo>
                  <a:lnTo>
                    <a:pt x="16" y="136"/>
                  </a:lnTo>
                  <a:lnTo>
                    <a:pt x="16" y="160"/>
                  </a:lnTo>
                  <a:lnTo>
                    <a:pt x="24" y="184"/>
                  </a:lnTo>
                  <a:lnTo>
                    <a:pt x="8" y="184"/>
                  </a:lnTo>
                  <a:lnTo>
                    <a:pt x="8" y="216"/>
                  </a:lnTo>
                  <a:lnTo>
                    <a:pt x="0" y="232"/>
                  </a:lnTo>
                  <a:lnTo>
                    <a:pt x="32" y="240"/>
                  </a:lnTo>
                  <a:lnTo>
                    <a:pt x="64" y="296"/>
                  </a:lnTo>
                  <a:lnTo>
                    <a:pt x="104" y="240"/>
                  </a:lnTo>
                  <a:lnTo>
                    <a:pt x="120" y="208"/>
                  </a:lnTo>
                  <a:lnTo>
                    <a:pt x="160" y="200"/>
                  </a:lnTo>
                  <a:lnTo>
                    <a:pt x="184" y="216"/>
                  </a:lnTo>
                  <a:lnTo>
                    <a:pt x="184" y="224"/>
                  </a:lnTo>
                  <a:lnTo>
                    <a:pt x="192" y="224"/>
                  </a:lnTo>
                  <a:lnTo>
                    <a:pt x="168" y="280"/>
                  </a:lnTo>
                  <a:lnTo>
                    <a:pt x="152" y="280"/>
                  </a:lnTo>
                  <a:lnTo>
                    <a:pt x="160" y="312"/>
                  </a:lnTo>
                  <a:lnTo>
                    <a:pt x="152" y="320"/>
                  </a:lnTo>
                  <a:lnTo>
                    <a:pt x="168" y="320"/>
                  </a:lnTo>
                  <a:lnTo>
                    <a:pt x="136" y="376"/>
                  </a:lnTo>
                  <a:lnTo>
                    <a:pt x="144" y="392"/>
                  </a:lnTo>
                  <a:lnTo>
                    <a:pt x="160" y="376"/>
                  </a:lnTo>
                  <a:lnTo>
                    <a:pt x="168" y="352"/>
                  </a:lnTo>
                  <a:lnTo>
                    <a:pt x="184" y="352"/>
                  </a:lnTo>
                  <a:lnTo>
                    <a:pt x="200" y="336"/>
                  </a:lnTo>
                  <a:lnTo>
                    <a:pt x="200" y="312"/>
                  </a:lnTo>
                  <a:lnTo>
                    <a:pt x="256" y="280"/>
                  </a:lnTo>
                  <a:lnTo>
                    <a:pt x="304" y="264"/>
                  </a:lnTo>
                  <a:lnTo>
                    <a:pt x="312" y="224"/>
                  </a:lnTo>
                  <a:lnTo>
                    <a:pt x="344" y="200"/>
                  </a:lnTo>
                  <a:lnTo>
                    <a:pt x="368" y="192"/>
                  </a:lnTo>
                  <a:lnTo>
                    <a:pt x="376" y="176"/>
                  </a:lnTo>
                </a:path>
              </a:pathLst>
            </a:custGeom>
            <a:grpFill/>
            <a:ln w="6350" cmpd="sng">
              <a:solidFill>
                <a:sysClr val="window" lastClr="FFFFFF">
                  <a:lumMod val="85000"/>
                </a:sysClr>
              </a:solidFill>
              <a:bevel/>
              <a:headEnd/>
              <a:tailEnd/>
            </a:ln>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900" b="1" i="0" u="none" strike="noStrike" kern="0" cap="none" spc="0" normalizeH="0" baseline="0" noProof="0" dirty="0" smtClean="0">
                <a:ln>
                  <a:noFill/>
                </a:ln>
                <a:solidFill>
                  <a:srgbClr val="000000"/>
                </a:solidFill>
                <a:effectLst/>
                <a:uLnTx/>
                <a:uFillTx/>
                <a:latin typeface="方正正纤黑简体" panose="02000000000000000000" pitchFamily="2" charset="-122"/>
                <a:ea typeface="方正正纤黑简体" panose="02000000000000000000" pitchFamily="2" charset="-122"/>
                <a:sym typeface="方正兰亭黑_GBK" pitchFamily="2" charset="-122"/>
              </a:endParaRPr>
            </a:p>
          </p:txBody>
        </p:sp>
        <p:sp>
          <p:nvSpPr>
            <p:cNvPr id="54" name="淘宝网Chenying0907出品 7"/>
            <p:cNvSpPr>
              <a:spLocks noChangeArrowheads="1"/>
            </p:cNvSpPr>
            <p:nvPr/>
          </p:nvSpPr>
          <p:spPr bwMode="auto">
            <a:xfrm>
              <a:off x="3664111" y="1454080"/>
              <a:ext cx="592703" cy="916502"/>
            </a:xfrm>
            <a:custGeom>
              <a:avLst/>
              <a:gdLst>
                <a:gd name="T0" fmla="*/ 790 w 353"/>
                <a:gd name="T1" fmla="*/ 266 h 537"/>
                <a:gd name="T2" fmla="*/ 731 w 353"/>
                <a:gd name="T3" fmla="*/ 160 h 537"/>
                <a:gd name="T4" fmla="*/ 614 w 353"/>
                <a:gd name="T5" fmla="*/ 148 h 537"/>
                <a:gd name="T6" fmla="*/ 552 w 353"/>
                <a:gd name="T7" fmla="*/ 0 h 537"/>
                <a:gd name="T8" fmla="*/ 435 w 353"/>
                <a:gd name="T9" fmla="*/ 109 h 537"/>
                <a:gd name="T10" fmla="*/ 336 w 353"/>
                <a:gd name="T11" fmla="*/ 135 h 537"/>
                <a:gd name="T12" fmla="*/ 198 w 353"/>
                <a:gd name="T13" fmla="*/ 173 h 537"/>
                <a:gd name="T14" fmla="*/ 79 w 353"/>
                <a:gd name="T15" fmla="*/ 122 h 537"/>
                <a:gd name="T16" fmla="*/ 20 w 353"/>
                <a:gd name="T17" fmla="*/ 201 h 537"/>
                <a:gd name="T18" fmla="*/ 138 w 353"/>
                <a:gd name="T19" fmla="*/ 335 h 537"/>
                <a:gd name="T20" fmla="*/ 60 w 353"/>
                <a:gd name="T21" fmla="*/ 388 h 537"/>
                <a:gd name="T22" fmla="*/ 158 w 353"/>
                <a:gd name="T23" fmla="*/ 454 h 537"/>
                <a:gd name="T24" fmla="*/ 79 w 353"/>
                <a:gd name="T25" fmla="*/ 480 h 537"/>
                <a:gd name="T26" fmla="*/ 41 w 353"/>
                <a:gd name="T27" fmla="*/ 546 h 537"/>
                <a:gd name="T28" fmla="*/ 79 w 353"/>
                <a:gd name="T29" fmla="*/ 668 h 537"/>
                <a:gd name="T30" fmla="*/ 60 w 353"/>
                <a:gd name="T31" fmla="*/ 854 h 537"/>
                <a:gd name="T32" fmla="*/ 217 w 353"/>
                <a:gd name="T33" fmla="*/ 882 h 537"/>
                <a:gd name="T34" fmla="*/ 277 w 353"/>
                <a:gd name="T35" fmla="*/ 854 h 537"/>
                <a:gd name="T36" fmla="*/ 375 w 353"/>
                <a:gd name="T37" fmla="*/ 708 h 537"/>
                <a:gd name="T38" fmla="*/ 573 w 353"/>
                <a:gd name="T39" fmla="*/ 628 h 537"/>
                <a:gd name="T40" fmla="*/ 593 w 353"/>
                <a:gd name="T41" fmla="*/ 575 h 537"/>
                <a:gd name="T42" fmla="*/ 476 w 353"/>
                <a:gd name="T43" fmla="*/ 534 h 537"/>
                <a:gd name="T44" fmla="*/ 454 w 353"/>
                <a:gd name="T45" fmla="*/ 480 h 537"/>
                <a:gd name="T46" fmla="*/ 397 w 353"/>
                <a:gd name="T47" fmla="*/ 442 h 537"/>
                <a:gd name="T48" fmla="*/ 259 w 353"/>
                <a:gd name="T49" fmla="*/ 429 h 537"/>
                <a:gd name="T50" fmla="*/ 336 w 353"/>
                <a:gd name="T51" fmla="*/ 280 h 537"/>
                <a:gd name="T52" fmla="*/ 397 w 353"/>
                <a:gd name="T53" fmla="*/ 227 h 537"/>
                <a:gd name="T54" fmla="*/ 476 w 353"/>
                <a:gd name="T55" fmla="*/ 253 h 537"/>
                <a:gd name="T56" fmla="*/ 513 w 353"/>
                <a:gd name="T57" fmla="*/ 307 h 537"/>
                <a:gd name="T58" fmla="*/ 552 w 353"/>
                <a:gd name="T59" fmla="*/ 335 h 537"/>
                <a:gd name="T60" fmla="*/ 633 w 353"/>
                <a:gd name="T61" fmla="*/ 429 h 537"/>
                <a:gd name="T62" fmla="*/ 673 w 353"/>
                <a:gd name="T63" fmla="*/ 480 h 537"/>
                <a:gd name="T64" fmla="*/ 810 w 353"/>
                <a:gd name="T65" fmla="*/ 361 h 53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53"/>
                <a:gd name="T100" fmla="*/ 0 h 537"/>
                <a:gd name="T101" fmla="*/ 353 w 353"/>
                <a:gd name="T102" fmla="*/ 537 h 53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53" h="537">
                  <a:moveTo>
                    <a:pt x="352" y="208"/>
                  </a:moveTo>
                  <a:lnTo>
                    <a:pt x="320" y="160"/>
                  </a:lnTo>
                  <a:lnTo>
                    <a:pt x="288" y="152"/>
                  </a:lnTo>
                  <a:lnTo>
                    <a:pt x="296" y="96"/>
                  </a:lnTo>
                  <a:lnTo>
                    <a:pt x="264" y="104"/>
                  </a:lnTo>
                  <a:lnTo>
                    <a:pt x="248" y="88"/>
                  </a:lnTo>
                  <a:lnTo>
                    <a:pt x="248" y="48"/>
                  </a:lnTo>
                  <a:lnTo>
                    <a:pt x="224" y="0"/>
                  </a:lnTo>
                  <a:lnTo>
                    <a:pt x="176" y="24"/>
                  </a:lnTo>
                  <a:lnTo>
                    <a:pt x="176" y="64"/>
                  </a:lnTo>
                  <a:lnTo>
                    <a:pt x="144" y="56"/>
                  </a:lnTo>
                  <a:lnTo>
                    <a:pt x="136" y="80"/>
                  </a:lnTo>
                  <a:lnTo>
                    <a:pt x="112" y="72"/>
                  </a:lnTo>
                  <a:lnTo>
                    <a:pt x="80" y="104"/>
                  </a:lnTo>
                  <a:lnTo>
                    <a:pt x="56" y="56"/>
                  </a:lnTo>
                  <a:lnTo>
                    <a:pt x="32" y="72"/>
                  </a:lnTo>
                  <a:lnTo>
                    <a:pt x="24" y="112"/>
                  </a:lnTo>
                  <a:lnTo>
                    <a:pt x="8" y="120"/>
                  </a:lnTo>
                  <a:lnTo>
                    <a:pt x="32" y="184"/>
                  </a:lnTo>
                  <a:lnTo>
                    <a:pt x="56" y="200"/>
                  </a:lnTo>
                  <a:lnTo>
                    <a:pt x="32" y="216"/>
                  </a:lnTo>
                  <a:lnTo>
                    <a:pt x="24" y="232"/>
                  </a:lnTo>
                  <a:lnTo>
                    <a:pt x="56" y="232"/>
                  </a:lnTo>
                  <a:lnTo>
                    <a:pt x="64" y="272"/>
                  </a:lnTo>
                  <a:lnTo>
                    <a:pt x="48" y="304"/>
                  </a:lnTo>
                  <a:lnTo>
                    <a:pt x="32" y="288"/>
                  </a:lnTo>
                  <a:lnTo>
                    <a:pt x="16" y="304"/>
                  </a:lnTo>
                  <a:lnTo>
                    <a:pt x="16" y="328"/>
                  </a:lnTo>
                  <a:lnTo>
                    <a:pt x="0" y="344"/>
                  </a:lnTo>
                  <a:lnTo>
                    <a:pt x="32" y="400"/>
                  </a:lnTo>
                  <a:lnTo>
                    <a:pt x="8" y="488"/>
                  </a:lnTo>
                  <a:lnTo>
                    <a:pt x="24" y="512"/>
                  </a:lnTo>
                  <a:lnTo>
                    <a:pt x="72" y="512"/>
                  </a:lnTo>
                  <a:lnTo>
                    <a:pt x="88" y="528"/>
                  </a:lnTo>
                  <a:lnTo>
                    <a:pt x="128" y="536"/>
                  </a:lnTo>
                  <a:lnTo>
                    <a:pt x="112" y="512"/>
                  </a:lnTo>
                  <a:lnTo>
                    <a:pt x="120" y="480"/>
                  </a:lnTo>
                  <a:lnTo>
                    <a:pt x="152" y="424"/>
                  </a:lnTo>
                  <a:lnTo>
                    <a:pt x="192" y="384"/>
                  </a:lnTo>
                  <a:lnTo>
                    <a:pt x="232" y="376"/>
                  </a:lnTo>
                  <a:lnTo>
                    <a:pt x="248" y="360"/>
                  </a:lnTo>
                  <a:lnTo>
                    <a:pt x="240" y="344"/>
                  </a:lnTo>
                  <a:lnTo>
                    <a:pt x="224" y="312"/>
                  </a:lnTo>
                  <a:lnTo>
                    <a:pt x="192" y="320"/>
                  </a:lnTo>
                  <a:lnTo>
                    <a:pt x="176" y="312"/>
                  </a:lnTo>
                  <a:lnTo>
                    <a:pt x="184" y="288"/>
                  </a:lnTo>
                  <a:lnTo>
                    <a:pt x="184" y="248"/>
                  </a:lnTo>
                  <a:lnTo>
                    <a:pt x="160" y="264"/>
                  </a:lnTo>
                  <a:lnTo>
                    <a:pt x="128" y="256"/>
                  </a:lnTo>
                  <a:lnTo>
                    <a:pt x="104" y="256"/>
                  </a:lnTo>
                  <a:lnTo>
                    <a:pt x="104" y="224"/>
                  </a:lnTo>
                  <a:lnTo>
                    <a:pt x="136" y="168"/>
                  </a:lnTo>
                  <a:lnTo>
                    <a:pt x="152" y="168"/>
                  </a:lnTo>
                  <a:lnTo>
                    <a:pt x="160" y="136"/>
                  </a:lnTo>
                  <a:lnTo>
                    <a:pt x="176" y="136"/>
                  </a:lnTo>
                  <a:lnTo>
                    <a:pt x="192" y="152"/>
                  </a:lnTo>
                  <a:lnTo>
                    <a:pt x="216" y="152"/>
                  </a:lnTo>
                  <a:lnTo>
                    <a:pt x="208" y="184"/>
                  </a:lnTo>
                  <a:lnTo>
                    <a:pt x="208" y="200"/>
                  </a:lnTo>
                  <a:lnTo>
                    <a:pt x="224" y="200"/>
                  </a:lnTo>
                  <a:lnTo>
                    <a:pt x="224" y="232"/>
                  </a:lnTo>
                  <a:lnTo>
                    <a:pt x="256" y="256"/>
                  </a:lnTo>
                  <a:lnTo>
                    <a:pt x="264" y="280"/>
                  </a:lnTo>
                  <a:lnTo>
                    <a:pt x="272" y="288"/>
                  </a:lnTo>
                  <a:lnTo>
                    <a:pt x="312" y="256"/>
                  </a:lnTo>
                  <a:lnTo>
                    <a:pt x="328" y="216"/>
                  </a:lnTo>
                  <a:lnTo>
                    <a:pt x="352" y="208"/>
                  </a:lnTo>
                </a:path>
              </a:pathLst>
            </a:custGeom>
            <a:grpFill/>
            <a:ln w="6350" cmpd="sng">
              <a:solidFill>
                <a:sysClr val="window" lastClr="FFFFFF">
                  <a:lumMod val="85000"/>
                </a:sysClr>
              </a:solidFill>
              <a:bevel/>
              <a:headEnd/>
              <a:tailEnd/>
            </a:ln>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900" b="1" i="0" u="none" strike="noStrike" kern="0" cap="none" spc="0" normalizeH="0" baseline="0" noProof="0" dirty="0" smtClean="0">
                <a:ln>
                  <a:noFill/>
                </a:ln>
                <a:solidFill>
                  <a:srgbClr val="000000"/>
                </a:solidFill>
                <a:effectLst/>
                <a:uLnTx/>
                <a:uFillTx/>
                <a:latin typeface="方正正纤黑简体" panose="02000000000000000000" pitchFamily="2" charset="-122"/>
                <a:ea typeface="方正正纤黑简体" panose="02000000000000000000" pitchFamily="2" charset="-122"/>
                <a:sym typeface="方正兰亭黑_GBK" pitchFamily="2" charset="-122"/>
              </a:endParaRPr>
            </a:p>
          </p:txBody>
        </p:sp>
        <p:sp>
          <p:nvSpPr>
            <p:cNvPr id="55" name="淘宝网Chenying0907出品 8"/>
            <p:cNvSpPr>
              <a:spLocks noChangeArrowheads="1"/>
            </p:cNvSpPr>
            <p:nvPr/>
          </p:nvSpPr>
          <p:spPr bwMode="auto">
            <a:xfrm>
              <a:off x="3836457" y="1686671"/>
              <a:ext cx="190562" cy="218728"/>
            </a:xfrm>
            <a:custGeom>
              <a:avLst/>
              <a:gdLst>
                <a:gd name="T0" fmla="*/ 283 w 113"/>
                <a:gd name="T1" fmla="*/ 103 h 129"/>
                <a:gd name="T2" fmla="*/ 243 w 113"/>
                <a:gd name="T3" fmla="*/ 64 h 129"/>
                <a:gd name="T4" fmla="*/ 283 w 113"/>
                <a:gd name="T5" fmla="*/ 26 h 129"/>
                <a:gd name="T6" fmla="*/ 202 w 113"/>
                <a:gd name="T7" fmla="*/ 26 h 129"/>
                <a:gd name="T8" fmla="*/ 183 w 113"/>
                <a:gd name="T9" fmla="*/ 0 h 129"/>
                <a:gd name="T10" fmla="*/ 141 w 113"/>
                <a:gd name="T11" fmla="*/ 0 h 129"/>
                <a:gd name="T12" fmla="*/ 122 w 113"/>
                <a:gd name="T13" fmla="*/ 52 h 129"/>
                <a:gd name="T14" fmla="*/ 83 w 113"/>
                <a:gd name="T15" fmla="*/ 52 h 129"/>
                <a:gd name="T16" fmla="*/ 0 w 113"/>
                <a:gd name="T17" fmla="*/ 143 h 129"/>
                <a:gd name="T18" fmla="*/ 0 w 113"/>
                <a:gd name="T19" fmla="*/ 194 h 129"/>
                <a:gd name="T20" fmla="*/ 83 w 113"/>
                <a:gd name="T21" fmla="*/ 194 h 129"/>
                <a:gd name="T22" fmla="*/ 122 w 113"/>
                <a:gd name="T23" fmla="*/ 207 h 129"/>
                <a:gd name="T24" fmla="*/ 202 w 113"/>
                <a:gd name="T25" fmla="*/ 181 h 129"/>
                <a:gd name="T26" fmla="*/ 202 w 113"/>
                <a:gd name="T27" fmla="*/ 156 h 129"/>
                <a:gd name="T28" fmla="*/ 183 w 113"/>
                <a:gd name="T29" fmla="*/ 130 h 129"/>
                <a:gd name="T30" fmla="*/ 243 w 113"/>
                <a:gd name="T31" fmla="*/ 130 h 129"/>
                <a:gd name="T32" fmla="*/ 283 w 113"/>
                <a:gd name="T33" fmla="*/ 103 h 12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13"/>
                <a:gd name="T52" fmla="*/ 0 h 129"/>
                <a:gd name="T53" fmla="*/ 113 w 113"/>
                <a:gd name="T54" fmla="*/ 129 h 12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13" h="129">
                  <a:moveTo>
                    <a:pt x="112" y="64"/>
                  </a:moveTo>
                  <a:lnTo>
                    <a:pt x="96" y="40"/>
                  </a:lnTo>
                  <a:lnTo>
                    <a:pt x="112" y="16"/>
                  </a:lnTo>
                  <a:lnTo>
                    <a:pt x="80" y="16"/>
                  </a:lnTo>
                  <a:lnTo>
                    <a:pt x="72" y="0"/>
                  </a:lnTo>
                  <a:lnTo>
                    <a:pt x="56" y="0"/>
                  </a:lnTo>
                  <a:lnTo>
                    <a:pt x="48" y="32"/>
                  </a:lnTo>
                  <a:lnTo>
                    <a:pt x="32" y="32"/>
                  </a:lnTo>
                  <a:lnTo>
                    <a:pt x="0" y="88"/>
                  </a:lnTo>
                  <a:lnTo>
                    <a:pt x="0" y="120"/>
                  </a:lnTo>
                  <a:lnTo>
                    <a:pt x="32" y="120"/>
                  </a:lnTo>
                  <a:lnTo>
                    <a:pt x="48" y="128"/>
                  </a:lnTo>
                  <a:lnTo>
                    <a:pt x="80" y="112"/>
                  </a:lnTo>
                  <a:lnTo>
                    <a:pt x="80" y="96"/>
                  </a:lnTo>
                  <a:lnTo>
                    <a:pt x="72" y="80"/>
                  </a:lnTo>
                  <a:lnTo>
                    <a:pt x="96" y="80"/>
                  </a:lnTo>
                  <a:lnTo>
                    <a:pt x="112" y="64"/>
                  </a:lnTo>
                </a:path>
              </a:pathLst>
            </a:custGeom>
            <a:grpFill/>
            <a:ln w="6350" cmpd="sng">
              <a:solidFill>
                <a:sysClr val="window" lastClr="FFFFFF">
                  <a:lumMod val="85000"/>
                </a:sysClr>
              </a:solidFill>
              <a:bevel/>
              <a:headEnd/>
              <a:tailEnd/>
            </a:ln>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900" b="1" i="0" u="none" strike="noStrike" kern="0" cap="none" spc="0" normalizeH="0" baseline="0" noProof="0" dirty="0" smtClean="0">
                <a:ln>
                  <a:noFill/>
                </a:ln>
                <a:solidFill>
                  <a:srgbClr val="000000"/>
                </a:solidFill>
                <a:effectLst/>
                <a:uLnTx/>
                <a:uFillTx/>
                <a:latin typeface="方正正纤黑简体" panose="02000000000000000000" pitchFamily="2" charset="-122"/>
                <a:ea typeface="方正正纤黑简体" panose="02000000000000000000" pitchFamily="2" charset="-122"/>
                <a:sym typeface="方正兰亭黑_GBK" pitchFamily="2" charset="-122"/>
              </a:endParaRPr>
            </a:p>
          </p:txBody>
        </p:sp>
        <p:sp>
          <p:nvSpPr>
            <p:cNvPr id="56" name="淘宝网Chenying0907出品 9"/>
            <p:cNvSpPr>
              <a:spLocks noChangeArrowheads="1"/>
            </p:cNvSpPr>
            <p:nvPr/>
          </p:nvSpPr>
          <p:spPr bwMode="auto">
            <a:xfrm>
              <a:off x="3958361" y="1794495"/>
              <a:ext cx="149927" cy="206405"/>
            </a:xfrm>
            <a:custGeom>
              <a:avLst/>
              <a:gdLst>
                <a:gd name="T0" fmla="*/ 221 w 89"/>
                <a:gd name="T1" fmla="*/ 135 h 121"/>
                <a:gd name="T2" fmla="*/ 200 w 89"/>
                <a:gd name="T3" fmla="*/ 93 h 121"/>
                <a:gd name="T4" fmla="*/ 141 w 89"/>
                <a:gd name="T5" fmla="*/ 66 h 121"/>
                <a:gd name="T6" fmla="*/ 121 w 89"/>
                <a:gd name="T7" fmla="*/ 13 h 121"/>
                <a:gd name="T8" fmla="*/ 79 w 89"/>
                <a:gd name="T9" fmla="*/ 0 h 121"/>
                <a:gd name="T10" fmla="*/ 60 w 89"/>
                <a:gd name="T11" fmla="*/ 13 h 121"/>
                <a:gd name="T12" fmla="*/ 79 w 89"/>
                <a:gd name="T13" fmla="*/ 80 h 121"/>
                <a:gd name="T14" fmla="*/ 20 w 89"/>
                <a:gd name="T15" fmla="*/ 80 h 121"/>
                <a:gd name="T16" fmla="*/ 0 w 89"/>
                <a:gd name="T17" fmla="*/ 186 h 121"/>
                <a:gd name="T18" fmla="*/ 41 w 89"/>
                <a:gd name="T19" fmla="*/ 200 h 121"/>
                <a:gd name="T20" fmla="*/ 141 w 89"/>
                <a:gd name="T21" fmla="*/ 186 h 121"/>
                <a:gd name="T22" fmla="*/ 141 w 89"/>
                <a:gd name="T23" fmla="*/ 135 h 121"/>
                <a:gd name="T24" fmla="*/ 221 w 89"/>
                <a:gd name="T25" fmla="*/ 135 h 1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89"/>
                <a:gd name="T40" fmla="*/ 0 h 121"/>
                <a:gd name="T41" fmla="*/ 89 w 89"/>
                <a:gd name="T42" fmla="*/ 121 h 1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89" h="121">
                  <a:moveTo>
                    <a:pt x="88" y="80"/>
                  </a:moveTo>
                  <a:lnTo>
                    <a:pt x="80" y="56"/>
                  </a:lnTo>
                  <a:lnTo>
                    <a:pt x="56" y="40"/>
                  </a:lnTo>
                  <a:lnTo>
                    <a:pt x="48" y="8"/>
                  </a:lnTo>
                  <a:lnTo>
                    <a:pt x="32" y="0"/>
                  </a:lnTo>
                  <a:lnTo>
                    <a:pt x="24" y="8"/>
                  </a:lnTo>
                  <a:lnTo>
                    <a:pt x="32" y="48"/>
                  </a:lnTo>
                  <a:lnTo>
                    <a:pt x="8" y="48"/>
                  </a:lnTo>
                  <a:lnTo>
                    <a:pt x="0" y="112"/>
                  </a:lnTo>
                  <a:lnTo>
                    <a:pt x="16" y="120"/>
                  </a:lnTo>
                  <a:lnTo>
                    <a:pt x="56" y="112"/>
                  </a:lnTo>
                  <a:lnTo>
                    <a:pt x="56" y="80"/>
                  </a:lnTo>
                  <a:lnTo>
                    <a:pt x="88" y="80"/>
                  </a:lnTo>
                </a:path>
              </a:pathLst>
            </a:custGeom>
            <a:grpFill/>
            <a:ln w="6350" cmpd="sng">
              <a:solidFill>
                <a:sysClr val="window" lastClr="FFFFFF">
                  <a:lumMod val="85000"/>
                </a:sysClr>
              </a:solidFill>
              <a:bevel/>
              <a:headEnd/>
              <a:tailEnd/>
            </a:ln>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900" b="1" i="0" u="none" strike="noStrike" kern="0" cap="none" spc="0" normalizeH="0" baseline="0" noProof="0" dirty="0" smtClean="0">
                <a:ln>
                  <a:noFill/>
                </a:ln>
                <a:solidFill>
                  <a:srgbClr val="000000"/>
                </a:solidFill>
                <a:effectLst/>
                <a:uLnTx/>
                <a:uFillTx/>
                <a:latin typeface="方正正纤黑简体" panose="02000000000000000000" pitchFamily="2" charset="-122"/>
                <a:ea typeface="方正正纤黑简体" panose="02000000000000000000" pitchFamily="2" charset="-122"/>
                <a:sym typeface="方正兰亭黑_GBK" pitchFamily="2" charset="-122"/>
              </a:endParaRPr>
            </a:p>
          </p:txBody>
        </p:sp>
        <p:sp>
          <p:nvSpPr>
            <p:cNvPr id="57" name="淘宝网Chenying0907出品 10"/>
            <p:cNvSpPr>
              <a:spLocks noChangeArrowheads="1"/>
            </p:cNvSpPr>
            <p:nvPr/>
          </p:nvSpPr>
          <p:spPr bwMode="auto">
            <a:xfrm>
              <a:off x="3958361" y="1808358"/>
              <a:ext cx="57449" cy="69315"/>
            </a:xfrm>
            <a:custGeom>
              <a:avLst/>
              <a:gdLst>
                <a:gd name="T0" fmla="*/ 96 w 33"/>
                <a:gd name="T1" fmla="*/ 64 h 41"/>
                <a:gd name="T2" fmla="*/ 24 w 33"/>
                <a:gd name="T3" fmla="*/ 64 h 41"/>
                <a:gd name="T4" fmla="*/ 24 w 33"/>
                <a:gd name="T5" fmla="*/ 38 h 41"/>
                <a:gd name="T6" fmla="*/ 0 w 33"/>
                <a:gd name="T7" fmla="*/ 0 h 41"/>
                <a:gd name="T8" fmla="*/ 71 w 33"/>
                <a:gd name="T9" fmla="*/ 13 h 41"/>
                <a:gd name="T10" fmla="*/ 96 w 33"/>
                <a:gd name="T11" fmla="*/ 64 h 41"/>
                <a:gd name="T12" fmla="*/ 0 60000 65536"/>
                <a:gd name="T13" fmla="*/ 0 60000 65536"/>
                <a:gd name="T14" fmla="*/ 0 60000 65536"/>
                <a:gd name="T15" fmla="*/ 0 60000 65536"/>
                <a:gd name="T16" fmla="*/ 0 60000 65536"/>
                <a:gd name="T17" fmla="*/ 0 60000 65536"/>
                <a:gd name="T18" fmla="*/ 0 w 33"/>
                <a:gd name="T19" fmla="*/ 0 h 41"/>
                <a:gd name="T20" fmla="*/ 33 w 33"/>
                <a:gd name="T21" fmla="*/ 41 h 41"/>
              </a:gdLst>
              <a:ahLst/>
              <a:cxnLst>
                <a:cxn ang="T12">
                  <a:pos x="T0" y="T1"/>
                </a:cxn>
                <a:cxn ang="T13">
                  <a:pos x="T2" y="T3"/>
                </a:cxn>
                <a:cxn ang="T14">
                  <a:pos x="T4" y="T5"/>
                </a:cxn>
                <a:cxn ang="T15">
                  <a:pos x="T6" y="T7"/>
                </a:cxn>
                <a:cxn ang="T16">
                  <a:pos x="T8" y="T9"/>
                </a:cxn>
                <a:cxn ang="T17">
                  <a:pos x="T10" y="T11"/>
                </a:cxn>
              </a:cxnLst>
              <a:rect l="T18" t="T19" r="T20" b="T21"/>
              <a:pathLst>
                <a:path w="33" h="41">
                  <a:moveTo>
                    <a:pt x="32" y="40"/>
                  </a:moveTo>
                  <a:lnTo>
                    <a:pt x="8" y="40"/>
                  </a:lnTo>
                  <a:lnTo>
                    <a:pt x="8" y="24"/>
                  </a:lnTo>
                  <a:lnTo>
                    <a:pt x="0" y="0"/>
                  </a:lnTo>
                  <a:lnTo>
                    <a:pt x="24" y="8"/>
                  </a:lnTo>
                  <a:lnTo>
                    <a:pt x="32" y="40"/>
                  </a:lnTo>
                </a:path>
              </a:pathLst>
            </a:custGeom>
            <a:grpFill/>
            <a:ln w="6350" cmpd="sng">
              <a:solidFill>
                <a:sysClr val="window" lastClr="FFFFFF">
                  <a:lumMod val="85000"/>
                </a:sysClr>
              </a:solidFill>
              <a:bevel/>
              <a:headEnd/>
              <a:tailEnd/>
            </a:ln>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900" b="1" i="0" u="none" strike="noStrike" kern="0" cap="none" spc="0" normalizeH="0" baseline="0" noProof="0" dirty="0" smtClean="0">
                <a:ln>
                  <a:noFill/>
                </a:ln>
                <a:solidFill>
                  <a:srgbClr val="000000"/>
                </a:solidFill>
                <a:effectLst/>
                <a:uLnTx/>
                <a:uFillTx/>
                <a:latin typeface="方正正纤黑简体" panose="02000000000000000000" pitchFamily="2" charset="-122"/>
                <a:ea typeface="方正正纤黑简体" panose="02000000000000000000" pitchFamily="2" charset="-122"/>
                <a:sym typeface="方正兰亭黑_GBK" pitchFamily="2" charset="-122"/>
              </a:endParaRPr>
            </a:p>
          </p:txBody>
        </p:sp>
        <p:sp>
          <p:nvSpPr>
            <p:cNvPr id="58" name="淘宝网Chenying0907出品 11"/>
            <p:cNvSpPr>
              <a:spLocks noChangeArrowheads="1"/>
            </p:cNvSpPr>
            <p:nvPr/>
          </p:nvSpPr>
          <p:spPr bwMode="auto">
            <a:xfrm>
              <a:off x="3823847" y="2054812"/>
              <a:ext cx="730020" cy="494449"/>
            </a:xfrm>
            <a:custGeom>
              <a:avLst/>
              <a:gdLst>
                <a:gd name="T0" fmla="*/ 384 w 433"/>
                <a:gd name="T1" fmla="*/ 13 h 289"/>
                <a:gd name="T2" fmla="*/ 343 w 433"/>
                <a:gd name="T3" fmla="*/ 41 h 289"/>
                <a:gd name="T4" fmla="*/ 243 w 433"/>
                <a:gd name="T5" fmla="*/ 54 h 289"/>
                <a:gd name="T6" fmla="*/ 141 w 433"/>
                <a:gd name="T7" fmla="*/ 122 h 289"/>
                <a:gd name="T8" fmla="*/ 41 w 433"/>
                <a:gd name="T9" fmla="*/ 215 h 289"/>
                <a:gd name="T10" fmla="*/ 41 w 433"/>
                <a:gd name="T11" fmla="*/ 271 h 289"/>
                <a:gd name="T12" fmla="*/ 83 w 433"/>
                <a:gd name="T13" fmla="*/ 311 h 289"/>
                <a:gd name="T14" fmla="*/ 122 w 433"/>
                <a:gd name="T15" fmla="*/ 298 h 289"/>
                <a:gd name="T16" fmla="*/ 162 w 433"/>
                <a:gd name="T17" fmla="*/ 298 h 289"/>
                <a:gd name="T18" fmla="*/ 20 w 433"/>
                <a:gd name="T19" fmla="*/ 380 h 289"/>
                <a:gd name="T20" fmla="*/ 0 w 433"/>
                <a:gd name="T21" fmla="*/ 419 h 289"/>
                <a:gd name="T22" fmla="*/ 41 w 433"/>
                <a:gd name="T23" fmla="*/ 432 h 289"/>
                <a:gd name="T24" fmla="*/ 122 w 433"/>
                <a:gd name="T25" fmla="*/ 486 h 289"/>
                <a:gd name="T26" fmla="*/ 202 w 433"/>
                <a:gd name="T27" fmla="*/ 486 h 289"/>
                <a:gd name="T28" fmla="*/ 243 w 433"/>
                <a:gd name="T29" fmla="*/ 459 h 289"/>
                <a:gd name="T30" fmla="*/ 243 w 433"/>
                <a:gd name="T31" fmla="*/ 432 h 289"/>
                <a:gd name="T32" fmla="*/ 283 w 433"/>
                <a:gd name="T33" fmla="*/ 445 h 289"/>
                <a:gd name="T34" fmla="*/ 301 w 433"/>
                <a:gd name="T35" fmla="*/ 459 h 289"/>
                <a:gd name="T36" fmla="*/ 384 w 433"/>
                <a:gd name="T37" fmla="*/ 486 h 289"/>
                <a:gd name="T38" fmla="*/ 422 w 433"/>
                <a:gd name="T39" fmla="*/ 459 h 289"/>
                <a:gd name="T40" fmla="*/ 484 w 433"/>
                <a:gd name="T41" fmla="*/ 459 h 289"/>
                <a:gd name="T42" fmla="*/ 484 w 433"/>
                <a:gd name="T43" fmla="*/ 486 h 289"/>
                <a:gd name="T44" fmla="*/ 525 w 433"/>
                <a:gd name="T45" fmla="*/ 472 h 289"/>
                <a:gd name="T46" fmla="*/ 606 w 433"/>
                <a:gd name="T47" fmla="*/ 393 h 289"/>
                <a:gd name="T48" fmla="*/ 646 w 433"/>
                <a:gd name="T49" fmla="*/ 393 h 289"/>
                <a:gd name="T50" fmla="*/ 746 w 433"/>
                <a:gd name="T51" fmla="*/ 285 h 289"/>
                <a:gd name="T52" fmla="*/ 746 w 433"/>
                <a:gd name="T53" fmla="*/ 244 h 289"/>
                <a:gd name="T54" fmla="*/ 766 w 433"/>
                <a:gd name="T55" fmla="*/ 231 h 289"/>
                <a:gd name="T56" fmla="*/ 786 w 433"/>
                <a:gd name="T57" fmla="*/ 258 h 289"/>
                <a:gd name="T58" fmla="*/ 868 w 433"/>
                <a:gd name="T59" fmla="*/ 163 h 289"/>
                <a:gd name="T60" fmla="*/ 948 w 433"/>
                <a:gd name="T61" fmla="*/ 136 h 289"/>
                <a:gd name="T62" fmla="*/ 948 w 433"/>
                <a:gd name="T63" fmla="*/ 149 h 289"/>
                <a:gd name="T64" fmla="*/ 1010 w 433"/>
                <a:gd name="T65" fmla="*/ 109 h 289"/>
                <a:gd name="T66" fmla="*/ 1052 w 433"/>
                <a:gd name="T67" fmla="*/ 122 h 289"/>
                <a:gd name="T68" fmla="*/ 1090 w 433"/>
                <a:gd name="T69" fmla="*/ 41 h 289"/>
                <a:gd name="T70" fmla="*/ 1070 w 433"/>
                <a:gd name="T71" fmla="*/ 27 h 289"/>
                <a:gd name="T72" fmla="*/ 1010 w 433"/>
                <a:gd name="T73" fmla="*/ 27 h 289"/>
                <a:gd name="T74" fmla="*/ 969 w 433"/>
                <a:gd name="T75" fmla="*/ 41 h 289"/>
                <a:gd name="T76" fmla="*/ 868 w 433"/>
                <a:gd name="T77" fmla="*/ 41 h 289"/>
                <a:gd name="T78" fmla="*/ 828 w 433"/>
                <a:gd name="T79" fmla="*/ 0 h 289"/>
                <a:gd name="T80" fmla="*/ 685 w 433"/>
                <a:gd name="T81" fmla="*/ 67 h 289"/>
                <a:gd name="T82" fmla="*/ 668 w 433"/>
                <a:gd name="T83" fmla="*/ 109 h 289"/>
                <a:gd name="T84" fmla="*/ 626 w 433"/>
                <a:gd name="T85" fmla="*/ 109 h 289"/>
                <a:gd name="T86" fmla="*/ 505 w 433"/>
                <a:gd name="T87" fmla="*/ 109 h 289"/>
                <a:gd name="T88" fmla="*/ 505 w 433"/>
                <a:gd name="T89" fmla="*/ 81 h 289"/>
                <a:gd name="T90" fmla="*/ 546 w 433"/>
                <a:gd name="T91" fmla="*/ 54 h 289"/>
                <a:gd name="T92" fmla="*/ 505 w 433"/>
                <a:gd name="T93" fmla="*/ 0 h 289"/>
                <a:gd name="T94" fmla="*/ 444 w 433"/>
                <a:gd name="T95" fmla="*/ 0 h 289"/>
                <a:gd name="T96" fmla="*/ 422 w 433"/>
                <a:gd name="T97" fmla="*/ 0 h 289"/>
                <a:gd name="T98" fmla="*/ 404 w 433"/>
                <a:gd name="T99" fmla="*/ 27 h 289"/>
                <a:gd name="T100" fmla="*/ 384 w 433"/>
                <a:gd name="T101" fmla="*/ 13 h 289"/>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433"/>
                <a:gd name="T154" fmla="*/ 0 h 289"/>
                <a:gd name="T155" fmla="*/ 433 w 433"/>
                <a:gd name="T156" fmla="*/ 289 h 289"/>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433" h="289">
                  <a:moveTo>
                    <a:pt x="152" y="8"/>
                  </a:moveTo>
                  <a:lnTo>
                    <a:pt x="136" y="24"/>
                  </a:lnTo>
                  <a:lnTo>
                    <a:pt x="96" y="32"/>
                  </a:lnTo>
                  <a:lnTo>
                    <a:pt x="56" y="72"/>
                  </a:lnTo>
                  <a:lnTo>
                    <a:pt x="16" y="128"/>
                  </a:lnTo>
                  <a:lnTo>
                    <a:pt x="16" y="160"/>
                  </a:lnTo>
                  <a:lnTo>
                    <a:pt x="32" y="184"/>
                  </a:lnTo>
                  <a:lnTo>
                    <a:pt x="48" y="176"/>
                  </a:lnTo>
                  <a:lnTo>
                    <a:pt x="64" y="176"/>
                  </a:lnTo>
                  <a:lnTo>
                    <a:pt x="8" y="224"/>
                  </a:lnTo>
                  <a:lnTo>
                    <a:pt x="0" y="248"/>
                  </a:lnTo>
                  <a:lnTo>
                    <a:pt x="16" y="256"/>
                  </a:lnTo>
                  <a:lnTo>
                    <a:pt x="48" y="288"/>
                  </a:lnTo>
                  <a:lnTo>
                    <a:pt x="80" y="288"/>
                  </a:lnTo>
                  <a:lnTo>
                    <a:pt x="96" y="272"/>
                  </a:lnTo>
                  <a:lnTo>
                    <a:pt x="96" y="256"/>
                  </a:lnTo>
                  <a:lnTo>
                    <a:pt x="112" y="264"/>
                  </a:lnTo>
                  <a:lnTo>
                    <a:pt x="120" y="272"/>
                  </a:lnTo>
                  <a:lnTo>
                    <a:pt x="152" y="288"/>
                  </a:lnTo>
                  <a:lnTo>
                    <a:pt x="168" y="272"/>
                  </a:lnTo>
                  <a:lnTo>
                    <a:pt x="192" y="272"/>
                  </a:lnTo>
                  <a:lnTo>
                    <a:pt x="192" y="288"/>
                  </a:lnTo>
                  <a:lnTo>
                    <a:pt x="208" y="280"/>
                  </a:lnTo>
                  <a:lnTo>
                    <a:pt x="240" y="232"/>
                  </a:lnTo>
                  <a:lnTo>
                    <a:pt x="256" y="232"/>
                  </a:lnTo>
                  <a:lnTo>
                    <a:pt x="296" y="168"/>
                  </a:lnTo>
                  <a:lnTo>
                    <a:pt x="296" y="144"/>
                  </a:lnTo>
                  <a:lnTo>
                    <a:pt x="304" y="136"/>
                  </a:lnTo>
                  <a:lnTo>
                    <a:pt x="312" y="152"/>
                  </a:lnTo>
                  <a:lnTo>
                    <a:pt x="344" y="96"/>
                  </a:lnTo>
                  <a:lnTo>
                    <a:pt x="376" y="80"/>
                  </a:lnTo>
                  <a:lnTo>
                    <a:pt x="376" y="88"/>
                  </a:lnTo>
                  <a:lnTo>
                    <a:pt x="400" y="64"/>
                  </a:lnTo>
                  <a:lnTo>
                    <a:pt x="416" y="72"/>
                  </a:lnTo>
                  <a:lnTo>
                    <a:pt x="432" y="24"/>
                  </a:lnTo>
                  <a:lnTo>
                    <a:pt x="424" y="16"/>
                  </a:lnTo>
                  <a:lnTo>
                    <a:pt x="400" y="16"/>
                  </a:lnTo>
                  <a:lnTo>
                    <a:pt x="384" y="24"/>
                  </a:lnTo>
                  <a:lnTo>
                    <a:pt x="344" y="24"/>
                  </a:lnTo>
                  <a:lnTo>
                    <a:pt x="328" y="0"/>
                  </a:lnTo>
                  <a:lnTo>
                    <a:pt x="272" y="40"/>
                  </a:lnTo>
                  <a:lnTo>
                    <a:pt x="264" y="64"/>
                  </a:lnTo>
                  <a:lnTo>
                    <a:pt x="248" y="64"/>
                  </a:lnTo>
                  <a:lnTo>
                    <a:pt x="200" y="64"/>
                  </a:lnTo>
                  <a:lnTo>
                    <a:pt x="200" y="48"/>
                  </a:lnTo>
                  <a:lnTo>
                    <a:pt x="216" y="32"/>
                  </a:lnTo>
                  <a:lnTo>
                    <a:pt x="200" y="0"/>
                  </a:lnTo>
                  <a:lnTo>
                    <a:pt x="176" y="0"/>
                  </a:lnTo>
                  <a:lnTo>
                    <a:pt x="168" y="0"/>
                  </a:lnTo>
                  <a:lnTo>
                    <a:pt x="160" y="16"/>
                  </a:lnTo>
                  <a:lnTo>
                    <a:pt x="152" y="8"/>
                  </a:lnTo>
                </a:path>
              </a:pathLst>
            </a:custGeom>
            <a:grpFill/>
            <a:ln w="6350" cmpd="sng">
              <a:solidFill>
                <a:sysClr val="window" lastClr="FFFFFF">
                  <a:lumMod val="85000"/>
                </a:sysClr>
              </a:solidFill>
              <a:bevel/>
              <a:headEnd/>
              <a:tailEnd/>
            </a:ln>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900" b="1" i="0" u="none" strike="noStrike" kern="0" cap="none" spc="0" normalizeH="0" baseline="0" noProof="0" dirty="0" smtClean="0">
                <a:ln>
                  <a:noFill/>
                </a:ln>
                <a:solidFill>
                  <a:srgbClr val="000000"/>
                </a:solidFill>
                <a:effectLst/>
                <a:uLnTx/>
                <a:uFillTx/>
                <a:latin typeface="方正正纤黑简体" panose="02000000000000000000" pitchFamily="2" charset="-122"/>
                <a:ea typeface="方正正纤黑简体" panose="02000000000000000000" pitchFamily="2" charset="-122"/>
                <a:sym typeface="方正兰亭黑_GBK" pitchFamily="2" charset="-122"/>
              </a:endParaRPr>
            </a:p>
          </p:txBody>
        </p:sp>
        <p:sp>
          <p:nvSpPr>
            <p:cNvPr id="59" name="淘宝网Chenying0907出品 12"/>
            <p:cNvSpPr>
              <a:spLocks noChangeArrowheads="1"/>
            </p:cNvSpPr>
            <p:nvPr/>
          </p:nvSpPr>
          <p:spPr bwMode="auto">
            <a:xfrm>
              <a:off x="3973774" y="2450679"/>
              <a:ext cx="605314" cy="546820"/>
            </a:xfrm>
            <a:custGeom>
              <a:avLst/>
              <a:gdLst>
                <a:gd name="T0" fmla="*/ 413 w 361"/>
                <a:gd name="T1" fmla="*/ 0 h 321"/>
                <a:gd name="T2" fmla="*/ 373 w 361"/>
                <a:gd name="T3" fmla="*/ 0 h 321"/>
                <a:gd name="T4" fmla="*/ 296 w 361"/>
                <a:gd name="T5" fmla="*/ 80 h 321"/>
                <a:gd name="T6" fmla="*/ 236 w 361"/>
                <a:gd name="T7" fmla="*/ 93 h 321"/>
                <a:gd name="T8" fmla="*/ 236 w 361"/>
                <a:gd name="T9" fmla="*/ 66 h 321"/>
                <a:gd name="T10" fmla="*/ 197 w 361"/>
                <a:gd name="T11" fmla="*/ 66 h 321"/>
                <a:gd name="T12" fmla="*/ 158 w 361"/>
                <a:gd name="T13" fmla="*/ 93 h 321"/>
                <a:gd name="T14" fmla="*/ 78 w 361"/>
                <a:gd name="T15" fmla="*/ 66 h 321"/>
                <a:gd name="T16" fmla="*/ 60 w 361"/>
                <a:gd name="T17" fmla="*/ 53 h 321"/>
                <a:gd name="T18" fmla="*/ 20 w 361"/>
                <a:gd name="T19" fmla="*/ 40 h 321"/>
                <a:gd name="T20" fmla="*/ 20 w 361"/>
                <a:gd name="T21" fmla="*/ 66 h 321"/>
                <a:gd name="T22" fmla="*/ 0 w 361"/>
                <a:gd name="T23" fmla="*/ 80 h 321"/>
                <a:gd name="T24" fmla="*/ 78 w 361"/>
                <a:gd name="T25" fmla="*/ 93 h 321"/>
                <a:gd name="T26" fmla="*/ 97 w 361"/>
                <a:gd name="T27" fmla="*/ 130 h 321"/>
                <a:gd name="T28" fmla="*/ 138 w 361"/>
                <a:gd name="T29" fmla="*/ 130 h 321"/>
                <a:gd name="T30" fmla="*/ 197 w 361"/>
                <a:gd name="T31" fmla="*/ 186 h 321"/>
                <a:gd name="T32" fmla="*/ 254 w 361"/>
                <a:gd name="T33" fmla="*/ 171 h 321"/>
                <a:gd name="T34" fmla="*/ 254 w 361"/>
                <a:gd name="T35" fmla="*/ 239 h 321"/>
                <a:gd name="T36" fmla="*/ 334 w 361"/>
                <a:gd name="T37" fmla="*/ 304 h 321"/>
                <a:gd name="T38" fmla="*/ 373 w 361"/>
                <a:gd name="T39" fmla="*/ 304 h 321"/>
                <a:gd name="T40" fmla="*/ 393 w 361"/>
                <a:gd name="T41" fmla="*/ 279 h 321"/>
                <a:gd name="T42" fmla="*/ 451 w 361"/>
                <a:gd name="T43" fmla="*/ 316 h 321"/>
                <a:gd name="T44" fmla="*/ 413 w 361"/>
                <a:gd name="T45" fmla="*/ 344 h 321"/>
                <a:gd name="T46" fmla="*/ 393 w 361"/>
                <a:gd name="T47" fmla="*/ 331 h 321"/>
                <a:gd name="T48" fmla="*/ 354 w 361"/>
                <a:gd name="T49" fmla="*/ 316 h 321"/>
                <a:gd name="T50" fmla="*/ 354 w 361"/>
                <a:gd name="T51" fmla="*/ 370 h 321"/>
                <a:gd name="T52" fmla="*/ 334 w 361"/>
                <a:gd name="T53" fmla="*/ 396 h 321"/>
                <a:gd name="T54" fmla="*/ 393 w 361"/>
                <a:gd name="T55" fmla="*/ 450 h 321"/>
                <a:gd name="T56" fmla="*/ 393 w 361"/>
                <a:gd name="T57" fmla="*/ 489 h 321"/>
                <a:gd name="T58" fmla="*/ 489 w 361"/>
                <a:gd name="T59" fmla="*/ 489 h 321"/>
                <a:gd name="T60" fmla="*/ 530 w 361"/>
                <a:gd name="T61" fmla="*/ 516 h 321"/>
                <a:gd name="T62" fmla="*/ 588 w 361"/>
                <a:gd name="T63" fmla="*/ 503 h 321"/>
                <a:gd name="T64" fmla="*/ 668 w 361"/>
                <a:gd name="T65" fmla="*/ 529 h 321"/>
                <a:gd name="T66" fmla="*/ 726 w 361"/>
                <a:gd name="T67" fmla="*/ 489 h 321"/>
                <a:gd name="T68" fmla="*/ 785 w 361"/>
                <a:gd name="T69" fmla="*/ 424 h 321"/>
                <a:gd name="T70" fmla="*/ 707 w 361"/>
                <a:gd name="T71" fmla="*/ 396 h 321"/>
                <a:gd name="T72" fmla="*/ 785 w 361"/>
                <a:gd name="T73" fmla="*/ 384 h 321"/>
                <a:gd name="T74" fmla="*/ 805 w 361"/>
                <a:gd name="T75" fmla="*/ 396 h 321"/>
                <a:gd name="T76" fmla="*/ 883 w 361"/>
                <a:gd name="T77" fmla="*/ 384 h 321"/>
                <a:gd name="T78" fmla="*/ 883 w 361"/>
                <a:gd name="T79" fmla="*/ 370 h 321"/>
                <a:gd name="T80" fmla="*/ 785 w 361"/>
                <a:gd name="T81" fmla="*/ 331 h 321"/>
                <a:gd name="T82" fmla="*/ 785 w 361"/>
                <a:gd name="T83" fmla="*/ 304 h 321"/>
                <a:gd name="T84" fmla="*/ 748 w 361"/>
                <a:gd name="T85" fmla="*/ 292 h 321"/>
                <a:gd name="T86" fmla="*/ 707 w 361"/>
                <a:gd name="T87" fmla="*/ 279 h 321"/>
                <a:gd name="T88" fmla="*/ 668 w 361"/>
                <a:gd name="T89" fmla="*/ 212 h 321"/>
                <a:gd name="T90" fmla="*/ 570 w 361"/>
                <a:gd name="T91" fmla="*/ 106 h 321"/>
                <a:gd name="T92" fmla="*/ 570 w 361"/>
                <a:gd name="T93" fmla="*/ 66 h 321"/>
                <a:gd name="T94" fmla="*/ 471 w 361"/>
                <a:gd name="T95" fmla="*/ 53 h 321"/>
                <a:gd name="T96" fmla="*/ 432 w 361"/>
                <a:gd name="T97" fmla="*/ 40 h 321"/>
                <a:gd name="T98" fmla="*/ 413 w 361"/>
                <a:gd name="T99" fmla="*/ 0 h 32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61"/>
                <a:gd name="T151" fmla="*/ 0 h 321"/>
                <a:gd name="T152" fmla="*/ 361 w 361"/>
                <a:gd name="T153" fmla="*/ 321 h 32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61" h="321">
                  <a:moveTo>
                    <a:pt x="168" y="0"/>
                  </a:moveTo>
                  <a:lnTo>
                    <a:pt x="152" y="0"/>
                  </a:lnTo>
                  <a:lnTo>
                    <a:pt x="120" y="48"/>
                  </a:lnTo>
                  <a:lnTo>
                    <a:pt x="96" y="56"/>
                  </a:lnTo>
                  <a:lnTo>
                    <a:pt x="96" y="40"/>
                  </a:lnTo>
                  <a:lnTo>
                    <a:pt x="80" y="40"/>
                  </a:lnTo>
                  <a:lnTo>
                    <a:pt x="64" y="56"/>
                  </a:lnTo>
                  <a:lnTo>
                    <a:pt x="32" y="40"/>
                  </a:lnTo>
                  <a:lnTo>
                    <a:pt x="24" y="32"/>
                  </a:lnTo>
                  <a:lnTo>
                    <a:pt x="8" y="24"/>
                  </a:lnTo>
                  <a:lnTo>
                    <a:pt x="8" y="40"/>
                  </a:lnTo>
                  <a:lnTo>
                    <a:pt x="0" y="48"/>
                  </a:lnTo>
                  <a:lnTo>
                    <a:pt x="32" y="56"/>
                  </a:lnTo>
                  <a:lnTo>
                    <a:pt x="40" y="80"/>
                  </a:lnTo>
                  <a:lnTo>
                    <a:pt x="56" y="80"/>
                  </a:lnTo>
                  <a:lnTo>
                    <a:pt x="80" y="112"/>
                  </a:lnTo>
                  <a:lnTo>
                    <a:pt x="104" y="104"/>
                  </a:lnTo>
                  <a:lnTo>
                    <a:pt x="104" y="144"/>
                  </a:lnTo>
                  <a:lnTo>
                    <a:pt x="136" y="184"/>
                  </a:lnTo>
                  <a:lnTo>
                    <a:pt x="152" y="184"/>
                  </a:lnTo>
                  <a:lnTo>
                    <a:pt x="160" y="168"/>
                  </a:lnTo>
                  <a:lnTo>
                    <a:pt x="184" y="192"/>
                  </a:lnTo>
                  <a:lnTo>
                    <a:pt x="168" y="208"/>
                  </a:lnTo>
                  <a:lnTo>
                    <a:pt x="160" y="200"/>
                  </a:lnTo>
                  <a:lnTo>
                    <a:pt x="144" y="192"/>
                  </a:lnTo>
                  <a:lnTo>
                    <a:pt x="144" y="224"/>
                  </a:lnTo>
                  <a:lnTo>
                    <a:pt x="136" y="240"/>
                  </a:lnTo>
                  <a:lnTo>
                    <a:pt x="160" y="272"/>
                  </a:lnTo>
                  <a:lnTo>
                    <a:pt x="160" y="296"/>
                  </a:lnTo>
                  <a:lnTo>
                    <a:pt x="200" y="296"/>
                  </a:lnTo>
                  <a:lnTo>
                    <a:pt x="216" y="312"/>
                  </a:lnTo>
                  <a:lnTo>
                    <a:pt x="240" y="304"/>
                  </a:lnTo>
                  <a:lnTo>
                    <a:pt x="272" y="320"/>
                  </a:lnTo>
                  <a:lnTo>
                    <a:pt x="296" y="296"/>
                  </a:lnTo>
                  <a:lnTo>
                    <a:pt x="320" y="256"/>
                  </a:lnTo>
                  <a:lnTo>
                    <a:pt x="288" y="240"/>
                  </a:lnTo>
                  <a:lnTo>
                    <a:pt x="320" y="232"/>
                  </a:lnTo>
                  <a:lnTo>
                    <a:pt x="328" y="240"/>
                  </a:lnTo>
                  <a:lnTo>
                    <a:pt x="360" y="232"/>
                  </a:lnTo>
                  <a:lnTo>
                    <a:pt x="360" y="224"/>
                  </a:lnTo>
                  <a:lnTo>
                    <a:pt x="320" y="200"/>
                  </a:lnTo>
                  <a:lnTo>
                    <a:pt x="320" y="184"/>
                  </a:lnTo>
                  <a:lnTo>
                    <a:pt x="304" y="176"/>
                  </a:lnTo>
                  <a:lnTo>
                    <a:pt x="288" y="168"/>
                  </a:lnTo>
                  <a:lnTo>
                    <a:pt x="272" y="128"/>
                  </a:lnTo>
                  <a:lnTo>
                    <a:pt x="232" y="64"/>
                  </a:lnTo>
                  <a:lnTo>
                    <a:pt x="232" y="40"/>
                  </a:lnTo>
                  <a:lnTo>
                    <a:pt x="192" y="32"/>
                  </a:lnTo>
                  <a:lnTo>
                    <a:pt x="176" y="24"/>
                  </a:lnTo>
                  <a:lnTo>
                    <a:pt x="168" y="0"/>
                  </a:lnTo>
                </a:path>
              </a:pathLst>
            </a:custGeom>
            <a:grpFill/>
            <a:ln w="6350" cmpd="sng">
              <a:solidFill>
                <a:sysClr val="window" lastClr="FFFFFF">
                  <a:lumMod val="85000"/>
                </a:sysClr>
              </a:solidFill>
              <a:bevel/>
              <a:headEnd/>
              <a:tailEnd/>
            </a:ln>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900" b="1" i="0" u="none" strike="noStrike" kern="0" cap="none" spc="0" normalizeH="0" baseline="0" noProof="0" dirty="0" smtClean="0">
                <a:ln>
                  <a:noFill/>
                </a:ln>
                <a:solidFill>
                  <a:srgbClr val="000000"/>
                </a:solidFill>
                <a:effectLst/>
                <a:uLnTx/>
                <a:uFillTx/>
                <a:latin typeface="方正正纤黑简体" panose="02000000000000000000" pitchFamily="2" charset="-122"/>
                <a:ea typeface="方正正纤黑简体" panose="02000000000000000000" pitchFamily="2" charset="-122"/>
                <a:sym typeface="方正兰亭黑_GBK" pitchFamily="2" charset="-122"/>
              </a:endParaRPr>
            </a:p>
          </p:txBody>
        </p:sp>
        <p:sp>
          <p:nvSpPr>
            <p:cNvPr id="60" name="淘宝网Chenying0907出品 13"/>
            <p:cNvSpPr>
              <a:spLocks noChangeArrowheads="1"/>
            </p:cNvSpPr>
            <p:nvPr/>
          </p:nvSpPr>
          <p:spPr bwMode="auto">
            <a:xfrm>
              <a:off x="4471196" y="2888136"/>
              <a:ext cx="107892" cy="93961"/>
            </a:xfrm>
            <a:custGeom>
              <a:avLst/>
              <a:gdLst>
                <a:gd name="T0" fmla="*/ 54 w 65"/>
                <a:gd name="T1" fmla="*/ 0 h 57"/>
                <a:gd name="T2" fmla="*/ 0 w 65"/>
                <a:gd name="T3" fmla="*/ 56 h 57"/>
                <a:gd name="T4" fmla="*/ 54 w 65"/>
                <a:gd name="T5" fmla="*/ 78 h 57"/>
                <a:gd name="T6" fmla="*/ 150 w 65"/>
                <a:gd name="T7" fmla="*/ 56 h 57"/>
                <a:gd name="T8" fmla="*/ 150 w 65"/>
                <a:gd name="T9" fmla="*/ 34 h 57"/>
                <a:gd name="T10" fmla="*/ 54 w 65"/>
                <a:gd name="T11" fmla="*/ 0 h 57"/>
                <a:gd name="T12" fmla="*/ 0 60000 65536"/>
                <a:gd name="T13" fmla="*/ 0 60000 65536"/>
                <a:gd name="T14" fmla="*/ 0 60000 65536"/>
                <a:gd name="T15" fmla="*/ 0 60000 65536"/>
                <a:gd name="T16" fmla="*/ 0 60000 65536"/>
                <a:gd name="T17" fmla="*/ 0 60000 65536"/>
                <a:gd name="T18" fmla="*/ 0 w 65"/>
                <a:gd name="T19" fmla="*/ 0 h 57"/>
                <a:gd name="T20" fmla="*/ 65 w 65"/>
                <a:gd name="T21" fmla="*/ 57 h 57"/>
              </a:gdLst>
              <a:ahLst/>
              <a:cxnLst>
                <a:cxn ang="T12">
                  <a:pos x="T0" y="T1"/>
                </a:cxn>
                <a:cxn ang="T13">
                  <a:pos x="T2" y="T3"/>
                </a:cxn>
                <a:cxn ang="T14">
                  <a:pos x="T4" y="T5"/>
                </a:cxn>
                <a:cxn ang="T15">
                  <a:pos x="T6" y="T7"/>
                </a:cxn>
                <a:cxn ang="T16">
                  <a:pos x="T8" y="T9"/>
                </a:cxn>
                <a:cxn ang="T17">
                  <a:pos x="T10" y="T11"/>
                </a:cxn>
              </a:cxnLst>
              <a:rect l="T18" t="T19" r="T20" b="T21"/>
              <a:pathLst>
                <a:path w="65" h="57">
                  <a:moveTo>
                    <a:pt x="24" y="0"/>
                  </a:moveTo>
                  <a:lnTo>
                    <a:pt x="0" y="40"/>
                  </a:lnTo>
                  <a:lnTo>
                    <a:pt x="24" y="56"/>
                  </a:lnTo>
                  <a:lnTo>
                    <a:pt x="64" y="40"/>
                  </a:lnTo>
                  <a:lnTo>
                    <a:pt x="64" y="24"/>
                  </a:lnTo>
                  <a:lnTo>
                    <a:pt x="24" y="0"/>
                  </a:lnTo>
                </a:path>
              </a:pathLst>
            </a:custGeom>
            <a:grpFill/>
            <a:ln w="6350" cmpd="sng">
              <a:solidFill>
                <a:sysClr val="window" lastClr="FFFFFF">
                  <a:lumMod val="85000"/>
                </a:sysClr>
              </a:solidFill>
              <a:bevel/>
              <a:headEnd/>
              <a:tailEnd/>
            </a:ln>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900" b="1" i="0" u="none" strike="noStrike" kern="0" cap="none" spc="0" normalizeH="0" baseline="0" noProof="0" dirty="0" smtClean="0">
                <a:ln>
                  <a:noFill/>
                </a:ln>
                <a:solidFill>
                  <a:srgbClr val="000000"/>
                </a:solidFill>
                <a:effectLst/>
                <a:uLnTx/>
                <a:uFillTx/>
                <a:latin typeface="方正正纤黑简体" panose="02000000000000000000" pitchFamily="2" charset="-122"/>
                <a:ea typeface="方正正纤黑简体" panose="02000000000000000000" pitchFamily="2" charset="-122"/>
                <a:sym typeface="方正兰亭黑_GBK" pitchFamily="2" charset="-122"/>
              </a:endParaRPr>
            </a:p>
          </p:txBody>
        </p:sp>
        <p:sp>
          <p:nvSpPr>
            <p:cNvPr id="61" name="淘宝网Chenying0907出品 14"/>
            <p:cNvSpPr>
              <a:spLocks noChangeArrowheads="1"/>
            </p:cNvSpPr>
            <p:nvPr/>
          </p:nvSpPr>
          <p:spPr bwMode="auto">
            <a:xfrm>
              <a:off x="4202168" y="2954370"/>
              <a:ext cx="403543" cy="506772"/>
            </a:xfrm>
            <a:custGeom>
              <a:avLst/>
              <a:gdLst>
                <a:gd name="T0" fmla="*/ 448 w 241"/>
                <a:gd name="T1" fmla="*/ 27 h 297"/>
                <a:gd name="T2" fmla="*/ 388 w 241"/>
                <a:gd name="T3" fmla="*/ 0 h 297"/>
                <a:gd name="T4" fmla="*/ 332 w 241"/>
                <a:gd name="T5" fmla="*/ 41 h 297"/>
                <a:gd name="T6" fmla="*/ 253 w 241"/>
                <a:gd name="T7" fmla="*/ 13 h 297"/>
                <a:gd name="T8" fmla="*/ 196 w 241"/>
                <a:gd name="T9" fmla="*/ 27 h 297"/>
                <a:gd name="T10" fmla="*/ 176 w 241"/>
                <a:gd name="T11" fmla="*/ 53 h 297"/>
                <a:gd name="T12" fmla="*/ 155 w 241"/>
                <a:gd name="T13" fmla="*/ 80 h 297"/>
                <a:gd name="T14" fmla="*/ 176 w 241"/>
                <a:gd name="T15" fmla="*/ 122 h 297"/>
                <a:gd name="T16" fmla="*/ 137 w 241"/>
                <a:gd name="T17" fmla="*/ 122 h 297"/>
                <a:gd name="T18" fmla="*/ 116 w 241"/>
                <a:gd name="T19" fmla="*/ 107 h 297"/>
                <a:gd name="T20" fmla="*/ 97 w 241"/>
                <a:gd name="T21" fmla="*/ 107 h 297"/>
                <a:gd name="T22" fmla="*/ 97 w 241"/>
                <a:gd name="T23" fmla="*/ 135 h 297"/>
                <a:gd name="T24" fmla="*/ 97 w 241"/>
                <a:gd name="T25" fmla="*/ 160 h 297"/>
                <a:gd name="T26" fmla="*/ 97 w 241"/>
                <a:gd name="T27" fmla="*/ 160 h 297"/>
                <a:gd name="T28" fmla="*/ 97 w 241"/>
                <a:gd name="T29" fmla="*/ 186 h 297"/>
                <a:gd name="T30" fmla="*/ 20 w 241"/>
                <a:gd name="T31" fmla="*/ 227 h 297"/>
                <a:gd name="T32" fmla="*/ 0 w 241"/>
                <a:gd name="T33" fmla="*/ 240 h 297"/>
                <a:gd name="T34" fmla="*/ 0 w 241"/>
                <a:gd name="T35" fmla="*/ 294 h 297"/>
                <a:gd name="T36" fmla="*/ 60 w 241"/>
                <a:gd name="T37" fmla="*/ 320 h 297"/>
                <a:gd name="T38" fmla="*/ 60 w 241"/>
                <a:gd name="T39" fmla="*/ 388 h 297"/>
                <a:gd name="T40" fmla="*/ 116 w 241"/>
                <a:gd name="T41" fmla="*/ 388 h 297"/>
                <a:gd name="T42" fmla="*/ 116 w 241"/>
                <a:gd name="T43" fmla="*/ 414 h 297"/>
                <a:gd name="T44" fmla="*/ 137 w 241"/>
                <a:gd name="T45" fmla="*/ 440 h 297"/>
                <a:gd name="T46" fmla="*/ 155 w 241"/>
                <a:gd name="T47" fmla="*/ 480 h 297"/>
                <a:gd name="T48" fmla="*/ 213 w 241"/>
                <a:gd name="T49" fmla="*/ 480 h 297"/>
                <a:gd name="T50" fmla="*/ 253 w 241"/>
                <a:gd name="T51" fmla="*/ 440 h 297"/>
                <a:gd name="T52" fmla="*/ 272 w 241"/>
                <a:gd name="T53" fmla="*/ 440 h 297"/>
                <a:gd name="T54" fmla="*/ 272 w 241"/>
                <a:gd name="T55" fmla="*/ 466 h 297"/>
                <a:gd name="T56" fmla="*/ 292 w 241"/>
                <a:gd name="T57" fmla="*/ 480 h 297"/>
                <a:gd name="T58" fmla="*/ 332 w 241"/>
                <a:gd name="T59" fmla="*/ 480 h 297"/>
                <a:gd name="T60" fmla="*/ 332 w 241"/>
                <a:gd name="T61" fmla="*/ 466 h 297"/>
                <a:gd name="T62" fmla="*/ 370 w 241"/>
                <a:gd name="T63" fmla="*/ 466 h 297"/>
                <a:gd name="T64" fmla="*/ 370 w 241"/>
                <a:gd name="T65" fmla="*/ 480 h 297"/>
                <a:gd name="T66" fmla="*/ 388 w 241"/>
                <a:gd name="T67" fmla="*/ 493 h 297"/>
                <a:gd name="T68" fmla="*/ 429 w 241"/>
                <a:gd name="T69" fmla="*/ 480 h 297"/>
                <a:gd name="T70" fmla="*/ 448 w 241"/>
                <a:gd name="T71" fmla="*/ 429 h 297"/>
                <a:gd name="T72" fmla="*/ 448 w 241"/>
                <a:gd name="T73" fmla="*/ 374 h 297"/>
                <a:gd name="T74" fmla="*/ 489 w 241"/>
                <a:gd name="T75" fmla="*/ 374 h 297"/>
                <a:gd name="T76" fmla="*/ 489 w 241"/>
                <a:gd name="T77" fmla="*/ 361 h 297"/>
                <a:gd name="T78" fmla="*/ 489 w 241"/>
                <a:gd name="T79" fmla="*/ 335 h 297"/>
                <a:gd name="T80" fmla="*/ 526 w 241"/>
                <a:gd name="T81" fmla="*/ 361 h 297"/>
                <a:gd name="T82" fmla="*/ 565 w 241"/>
                <a:gd name="T83" fmla="*/ 320 h 297"/>
                <a:gd name="T84" fmla="*/ 526 w 241"/>
                <a:gd name="T85" fmla="*/ 294 h 297"/>
                <a:gd name="T86" fmla="*/ 526 w 241"/>
                <a:gd name="T87" fmla="*/ 280 h 297"/>
                <a:gd name="T88" fmla="*/ 565 w 241"/>
                <a:gd name="T89" fmla="*/ 266 h 297"/>
                <a:gd name="T90" fmla="*/ 545 w 241"/>
                <a:gd name="T91" fmla="*/ 227 h 297"/>
                <a:gd name="T92" fmla="*/ 526 w 241"/>
                <a:gd name="T93" fmla="*/ 214 h 297"/>
                <a:gd name="T94" fmla="*/ 586 w 241"/>
                <a:gd name="T95" fmla="*/ 227 h 297"/>
                <a:gd name="T96" fmla="*/ 586 w 241"/>
                <a:gd name="T97" fmla="*/ 173 h 297"/>
                <a:gd name="T98" fmla="*/ 526 w 241"/>
                <a:gd name="T99" fmla="*/ 201 h 297"/>
                <a:gd name="T100" fmla="*/ 586 w 241"/>
                <a:gd name="T101" fmla="*/ 135 h 297"/>
                <a:gd name="T102" fmla="*/ 489 w 241"/>
                <a:gd name="T103" fmla="*/ 93 h 297"/>
                <a:gd name="T104" fmla="*/ 429 w 241"/>
                <a:gd name="T105" fmla="*/ 93 h 297"/>
                <a:gd name="T106" fmla="*/ 388 w 241"/>
                <a:gd name="T107" fmla="*/ 122 h 297"/>
                <a:gd name="T108" fmla="*/ 370 w 241"/>
                <a:gd name="T109" fmla="*/ 80 h 297"/>
                <a:gd name="T110" fmla="*/ 388 w 241"/>
                <a:gd name="T111" fmla="*/ 66 h 297"/>
                <a:gd name="T112" fmla="*/ 448 w 241"/>
                <a:gd name="T113" fmla="*/ 27 h 29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41"/>
                <a:gd name="T172" fmla="*/ 0 h 297"/>
                <a:gd name="T173" fmla="*/ 241 w 241"/>
                <a:gd name="T174" fmla="*/ 297 h 297"/>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41" h="297">
                  <a:moveTo>
                    <a:pt x="184" y="16"/>
                  </a:moveTo>
                  <a:lnTo>
                    <a:pt x="160" y="0"/>
                  </a:lnTo>
                  <a:lnTo>
                    <a:pt x="136" y="24"/>
                  </a:lnTo>
                  <a:lnTo>
                    <a:pt x="104" y="8"/>
                  </a:lnTo>
                  <a:lnTo>
                    <a:pt x="80" y="16"/>
                  </a:lnTo>
                  <a:lnTo>
                    <a:pt x="72" y="32"/>
                  </a:lnTo>
                  <a:lnTo>
                    <a:pt x="64" y="48"/>
                  </a:lnTo>
                  <a:lnTo>
                    <a:pt x="72" y="72"/>
                  </a:lnTo>
                  <a:lnTo>
                    <a:pt x="56" y="72"/>
                  </a:lnTo>
                  <a:lnTo>
                    <a:pt x="48" y="64"/>
                  </a:lnTo>
                  <a:lnTo>
                    <a:pt x="40" y="64"/>
                  </a:lnTo>
                  <a:lnTo>
                    <a:pt x="40" y="80"/>
                  </a:lnTo>
                  <a:lnTo>
                    <a:pt x="40" y="96"/>
                  </a:lnTo>
                  <a:lnTo>
                    <a:pt x="40" y="112"/>
                  </a:lnTo>
                  <a:lnTo>
                    <a:pt x="8" y="136"/>
                  </a:lnTo>
                  <a:lnTo>
                    <a:pt x="0" y="144"/>
                  </a:lnTo>
                  <a:lnTo>
                    <a:pt x="0" y="176"/>
                  </a:lnTo>
                  <a:lnTo>
                    <a:pt x="24" y="192"/>
                  </a:lnTo>
                  <a:lnTo>
                    <a:pt x="24" y="232"/>
                  </a:lnTo>
                  <a:lnTo>
                    <a:pt x="48" y="232"/>
                  </a:lnTo>
                  <a:lnTo>
                    <a:pt x="48" y="248"/>
                  </a:lnTo>
                  <a:lnTo>
                    <a:pt x="56" y="264"/>
                  </a:lnTo>
                  <a:lnTo>
                    <a:pt x="64" y="288"/>
                  </a:lnTo>
                  <a:lnTo>
                    <a:pt x="88" y="288"/>
                  </a:lnTo>
                  <a:lnTo>
                    <a:pt x="104" y="264"/>
                  </a:lnTo>
                  <a:lnTo>
                    <a:pt x="112" y="264"/>
                  </a:lnTo>
                  <a:lnTo>
                    <a:pt x="112" y="280"/>
                  </a:lnTo>
                  <a:lnTo>
                    <a:pt x="120" y="288"/>
                  </a:lnTo>
                  <a:lnTo>
                    <a:pt x="136" y="288"/>
                  </a:lnTo>
                  <a:lnTo>
                    <a:pt x="136" y="280"/>
                  </a:lnTo>
                  <a:lnTo>
                    <a:pt x="152" y="280"/>
                  </a:lnTo>
                  <a:lnTo>
                    <a:pt x="152" y="288"/>
                  </a:lnTo>
                  <a:lnTo>
                    <a:pt x="160" y="296"/>
                  </a:lnTo>
                  <a:lnTo>
                    <a:pt x="176" y="288"/>
                  </a:lnTo>
                  <a:lnTo>
                    <a:pt x="184" y="256"/>
                  </a:lnTo>
                  <a:lnTo>
                    <a:pt x="184" y="224"/>
                  </a:lnTo>
                  <a:lnTo>
                    <a:pt x="200" y="224"/>
                  </a:lnTo>
                  <a:lnTo>
                    <a:pt x="200" y="216"/>
                  </a:lnTo>
                  <a:lnTo>
                    <a:pt x="200" y="200"/>
                  </a:lnTo>
                  <a:lnTo>
                    <a:pt x="216" y="216"/>
                  </a:lnTo>
                  <a:lnTo>
                    <a:pt x="232" y="192"/>
                  </a:lnTo>
                  <a:lnTo>
                    <a:pt x="216" y="176"/>
                  </a:lnTo>
                  <a:lnTo>
                    <a:pt x="216" y="168"/>
                  </a:lnTo>
                  <a:lnTo>
                    <a:pt x="232" y="160"/>
                  </a:lnTo>
                  <a:lnTo>
                    <a:pt x="224" y="136"/>
                  </a:lnTo>
                  <a:lnTo>
                    <a:pt x="216" y="128"/>
                  </a:lnTo>
                  <a:lnTo>
                    <a:pt x="240" y="136"/>
                  </a:lnTo>
                  <a:lnTo>
                    <a:pt x="240" y="104"/>
                  </a:lnTo>
                  <a:lnTo>
                    <a:pt x="216" y="120"/>
                  </a:lnTo>
                  <a:lnTo>
                    <a:pt x="240" y="80"/>
                  </a:lnTo>
                  <a:lnTo>
                    <a:pt x="200" y="56"/>
                  </a:lnTo>
                  <a:lnTo>
                    <a:pt x="176" y="56"/>
                  </a:lnTo>
                  <a:lnTo>
                    <a:pt x="160" y="72"/>
                  </a:lnTo>
                  <a:lnTo>
                    <a:pt x="152" y="48"/>
                  </a:lnTo>
                  <a:lnTo>
                    <a:pt x="160" y="40"/>
                  </a:lnTo>
                  <a:lnTo>
                    <a:pt x="184" y="16"/>
                  </a:lnTo>
                </a:path>
              </a:pathLst>
            </a:custGeom>
            <a:grpFill/>
            <a:ln w="6350" cmpd="sng">
              <a:solidFill>
                <a:sysClr val="window" lastClr="FFFFFF">
                  <a:lumMod val="85000"/>
                </a:sysClr>
              </a:solidFill>
              <a:bevel/>
              <a:headEnd/>
              <a:tailEnd/>
            </a:ln>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900" b="1" i="0" u="none" strike="noStrike" kern="0" cap="none" spc="0" normalizeH="0" baseline="0" noProof="0" dirty="0" smtClean="0">
                <a:ln>
                  <a:noFill/>
                </a:ln>
                <a:solidFill>
                  <a:srgbClr val="000000"/>
                </a:solidFill>
                <a:effectLst/>
                <a:uLnTx/>
                <a:uFillTx/>
                <a:latin typeface="方正正纤黑简体" panose="02000000000000000000" pitchFamily="2" charset="-122"/>
                <a:ea typeface="方正正纤黑简体" panose="02000000000000000000" pitchFamily="2" charset="-122"/>
                <a:sym typeface="方正兰亭黑_GBK" pitchFamily="2" charset="-122"/>
              </a:endParaRPr>
            </a:p>
          </p:txBody>
        </p:sp>
        <p:sp>
          <p:nvSpPr>
            <p:cNvPr id="62" name="淘宝网Chenying0907出品 15"/>
            <p:cNvSpPr>
              <a:spLocks noChangeArrowheads="1"/>
            </p:cNvSpPr>
            <p:nvPr/>
          </p:nvSpPr>
          <p:spPr bwMode="auto">
            <a:xfrm>
              <a:off x="3998995" y="3351778"/>
              <a:ext cx="459590" cy="629999"/>
            </a:xfrm>
            <a:custGeom>
              <a:avLst/>
              <a:gdLst>
                <a:gd name="T0" fmla="*/ 681 w 273"/>
                <a:gd name="T1" fmla="*/ 93 h 369"/>
                <a:gd name="T2" fmla="*/ 681 w 273"/>
                <a:gd name="T3" fmla="*/ 80 h 369"/>
                <a:gd name="T4" fmla="*/ 643 w 273"/>
                <a:gd name="T5" fmla="*/ 80 h 369"/>
                <a:gd name="T6" fmla="*/ 643 w 273"/>
                <a:gd name="T7" fmla="*/ 93 h 369"/>
                <a:gd name="T8" fmla="*/ 601 w 273"/>
                <a:gd name="T9" fmla="*/ 93 h 369"/>
                <a:gd name="T10" fmla="*/ 580 w 273"/>
                <a:gd name="T11" fmla="*/ 93 h 369"/>
                <a:gd name="T12" fmla="*/ 580 w 273"/>
                <a:gd name="T13" fmla="*/ 53 h 369"/>
                <a:gd name="T14" fmla="*/ 560 w 273"/>
                <a:gd name="T15" fmla="*/ 53 h 369"/>
                <a:gd name="T16" fmla="*/ 520 w 273"/>
                <a:gd name="T17" fmla="*/ 93 h 369"/>
                <a:gd name="T18" fmla="*/ 461 w 273"/>
                <a:gd name="T19" fmla="*/ 93 h 369"/>
                <a:gd name="T20" fmla="*/ 440 w 273"/>
                <a:gd name="T21" fmla="*/ 53 h 369"/>
                <a:gd name="T22" fmla="*/ 422 w 273"/>
                <a:gd name="T23" fmla="*/ 27 h 369"/>
                <a:gd name="T24" fmla="*/ 401 w 273"/>
                <a:gd name="T25" fmla="*/ 0 h 369"/>
                <a:gd name="T26" fmla="*/ 360 w 273"/>
                <a:gd name="T27" fmla="*/ 0 h 369"/>
                <a:gd name="T28" fmla="*/ 360 w 273"/>
                <a:gd name="T29" fmla="*/ 13 h 369"/>
                <a:gd name="T30" fmla="*/ 281 w 273"/>
                <a:gd name="T31" fmla="*/ 27 h 369"/>
                <a:gd name="T32" fmla="*/ 281 w 273"/>
                <a:gd name="T33" fmla="*/ 53 h 369"/>
                <a:gd name="T34" fmla="*/ 199 w 273"/>
                <a:gd name="T35" fmla="*/ 53 h 369"/>
                <a:gd name="T36" fmla="*/ 162 w 273"/>
                <a:gd name="T37" fmla="*/ 80 h 369"/>
                <a:gd name="T38" fmla="*/ 162 w 273"/>
                <a:gd name="T39" fmla="*/ 122 h 369"/>
                <a:gd name="T40" fmla="*/ 181 w 273"/>
                <a:gd name="T41" fmla="*/ 149 h 369"/>
                <a:gd name="T42" fmla="*/ 121 w 273"/>
                <a:gd name="T43" fmla="*/ 186 h 369"/>
                <a:gd name="T44" fmla="*/ 101 w 273"/>
                <a:gd name="T45" fmla="*/ 186 h 369"/>
                <a:gd name="T46" fmla="*/ 79 w 273"/>
                <a:gd name="T47" fmla="*/ 241 h 369"/>
                <a:gd name="T48" fmla="*/ 79 w 273"/>
                <a:gd name="T49" fmla="*/ 267 h 369"/>
                <a:gd name="T50" fmla="*/ 79 w 273"/>
                <a:gd name="T51" fmla="*/ 294 h 369"/>
                <a:gd name="T52" fmla="*/ 41 w 273"/>
                <a:gd name="T53" fmla="*/ 336 h 369"/>
                <a:gd name="T54" fmla="*/ 20 w 273"/>
                <a:gd name="T55" fmla="*/ 361 h 369"/>
                <a:gd name="T56" fmla="*/ 0 w 273"/>
                <a:gd name="T57" fmla="*/ 429 h 369"/>
                <a:gd name="T58" fmla="*/ 20 w 273"/>
                <a:gd name="T59" fmla="*/ 454 h 369"/>
                <a:gd name="T60" fmla="*/ 138 w 273"/>
                <a:gd name="T61" fmla="*/ 454 h 369"/>
                <a:gd name="T62" fmla="*/ 199 w 273"/>
                <a:gd name="T63" fmla="*/ 549 h 369"/>
                <a:gd name="T64" fmla="*/ 221 w 273"/>
                <a:gd name="T65" fmla="*/ 615 h 369"/>
                <a:gd name="T66" fmla="*/ 281 w 273"/>
                <a:gd name="T67" fmla="*/ 549 h 369"/>
                <a:gd name="T68" fmla="*/ 300 w 273"/>
                <a:gd name="T69" fmla="*/ 562 h 369"/>
                <a:gd name="T70" fmla="*/ 381 w 273"/>
                <a:gd name="T71" fmla="*/ 510 h 369"/>
                <a:gd name="T72" fmla="*/ 381 w 273"/>
                <a:gd name="T73" fmla="*/ 468 h 369"/>
                <a:gd name="T74" fmla="*/ 461 w 273"/>
                <a:gd name="T75" fmla="*/ 454 h 369"/>
                <a:gd name="T76" fmla="*/ 500 w 273"/>
                <a:gd name="T77" fmla="*/ 388 h 369"/>
                <a:gd name="T78" fmla="*/ 542 w 273"/>
                <a:gd name="T79" fmla="*/ 375 h 369"/>
                <a:gd name="T80" fmla="*/ 542 w 273"/>
                <a:gd name="T81" fmla="*/ 336 h 369"/>
                <a:gd name="T82" fmla="*/ 601 w 273"/>
                <a:gd name="T83" fmla="*/ 336 h 369"/>
                <a:gd name="T84" fmla="*/ 621 w 273"/>
                <a:gd name="T85" fmla="*/ 267 h 369"/>
                <a:gd name="T86" fmla="*/ 601 w 273"/>
                <a:gd name="T87" fmla="*/ 214 h 369"/>
                <a:gd name="T88" fmla="*/ 621 w 273"/>
                <a:gd name="T89" fmla="*/ 201 h 369"/>
                <a:gd name="T90" fmla="*/ 580 w 273"/>
                <a:gd name="T91" fmla="*/ 173 h 369"/>
                <a:gd name="T92" fmla="*/ 621 w 273"/>
                <a:gd name="T93" fmla="*/ 160 h 369"/>
                <a:gd name="T94" fmla="*/ 643 w 273"/>
                <a:gd name="T95" fmla="*/ 173 h 369"/>
                <a:gd name="T96" fmla="*/ 681 w 273"/>
                <a:gd name="T97" fmla="*/ 135 h 369"/>
                <a:gd name="T98" fmla="*/ 681 w 273"/>
                <a:gd name="T99" fmla="*/ 93 h 36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73"/>
                <a:gd name="T151" fmla="*/ 0 h 369"/>
                <a:gd name="T152" fmla="*/ 273 w 273"/>
                <a:gd name="T153" fmla="*/ 369 h 36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73" h="369">
                  <a:moveTo>
                    <a:pt x="272" y="56"/>
                  </a:moveTo>
                  <a:lnTo>
                    <a:pt x="272" y="48"/>
                  </a:lnTo>
                  <a:lnTo>
                    <a:pt x="256" y="48"/>
                  </a:lnTo>
                  <a:lnTo>
                    <a:pt x="256" y="56"/>
                  </a:lnTo>
                  <a:lnTo>
                    <a:pt x="240" y="56"/>
                  </a:lnTo>
                  <a:lnTo>
                    <a:pt x="232" y="56"/>
                  </a:lnTo>
                  <a:lnTo>
                    <a:pt x="232" y="32"/>
                  </a:lnTo>
                  <a:lnTo>
                    <a:pt x="224" y="32"/>
                  </a:lnTo>
                  <a:lnTo>
                    <a:pt x="208" y="56"/>
                  </a:lnTo>
                  <a:lnTo>
                    <a:pt x="184" y="56"/>
                  </a:lnTo>
                  <a:lnTo>
                    <a:pt x="176" y="32"/>
                  </a:lnTo>
                  <a:lnTo>
                    <a:pt x="168" y="16"/>
                  </a:lnTo>
                  <a:lnTo>
                    <a:pt x="160" y="0"/>
                  </a:lnTo>
                  <a:lnTo>
                    <a:pt x="144" y="0"/>
                  </a:lnTo>
                  <a:lnTo>
                    <a:pt x="144" y="8"/>
                  </a:lnTo>
                  <a:lnTo>
                    <a:pt x="112" y="16"/>
                  </a:lnTo>
                  <a:lnTo>
                    <a:pt x="112" y="32"/>
                  </a:lnTo>
                  <a:lnTo>
                    <a:pt x="80" y="32"/>
                  </a:lnTo>
                  <a:lnTo>
                    <a:pt x="64" y="48"/>
                  </a:lnTo>
                  <a:lnTo>
                    <a:pt x="64" y="72"/>
                  </a:lnTo>
                  <a:lnTo>
                    <a:pt x="72" y="88"/>
                  </a:lnTo>
                  <a:lnTo>
                    <a:pt x="48" y="112"/>
                  </a:lnTo>
                  <a:lnTo>
                    <a:pt x="40" y="112"/>
                  </a:lnTo>
                  <a:lnTo>
                    <a:pt x="32" y="144"/>
                  </a:lnTo>
                  <a:lnTo>
                    <a:pt x="32" y="160"/>
                  </a:lnTo>
                  <a:lnTo>
                    <a:pt x="32" y="176"/>
                  </a:lnTo>
                  <a:lnTo>
                    <a:pt x="16" y="200"/>
                  </a:lnTo>
                  <a:lnTo>
                    <a:pt x="8" y="216"/>
                  </a:lnTo>
                  <a:lnTo>
                    <a:pt x="0" y="256"/>
                  </a:lnTo>
                  <a:lnTo>
                    <a:pt x="8" y="272"/>
                  </a:lnTo>
                  <a:lnTo>
                    <a:pt x="56" y="272"/>
                  </a:lnTo>
                  <a:lnTo>
                    <a:pt x="80" y="328"/>
                  </a:lnTo>
                  <a:lnTo>
                    <a:pt x="88" y="368"/>
                  </a:lnTo>
                  <a:lnTo>
                    <a:pt x="112" y="328"/>
                  </a:lnTo>
                  <a:lnTo>
                    <a:pt x="120" y="336"/>
                  </a:lnTo>
                  <a:lnTo>
                    <a:pt x="152" y="304"/>
                  </a:lnTo>
                  <a:lnTo>
                    <a:pt x="152" y="280"/>
                  </a:lnTo>
                  <a:lnTo>
                    <a:pt x="184" y="272"/>
                  </a:lnTo>
                  <a:lnTo>
                    <a:pt x="200" y="232"/>
                  </a:lnTo>
                  <a:lnTo>
                    <a:pt x="216" y="224"/>
                  </a:lnTo>
                  <a:lnTo>
                    <a:pt x="216" y="200"/>
                  </a:lnTo>
                  <a:lnTo>
                    <a:pt x="240" y="200"/>
                  </a:lnTo>
                  <a:lnTo>
                    <a:pt x="248" y="160"/>
                  </a:lnTo>
                  <a:lnTo>
                    <a:pt x="240" y="128"/>
                  </a:lnTo>
                  <a:lnTo>
                    <a:pt x="248" y="120"/>
                  </a:lnTo>
                  <a:lnTo>
                    <a:pt x="232" y="104"/>
                  </a:lnTo>
                  <a:lnTo>
                    <a:pt x="248" y="96"/>
                  </a:lnTo>
                  <a:lnTo>
                    <a:pt x="256" y="104"/>
                  </a:lnTo>
                  <a:lnTo>
                    <a:pt x="272" y="80"/>
                  </a:lnTo>
                  <a:lnTo>
                    <a:pt x="272" y="56"/>
                  </a:lnTo>
                </a:path>
              </a:pathLst>
            </a:custGeom>
            <a:grpFill/>
            <a:ln w="6350" cmpd="sng">
              <a:solidFill>
                <a:sysClr val="window" lastClr="FFFFFF">
                  <a:lumMod val="85000"/>
                </a:sysClr>
              </a:solidFill>
              <a:bevel/>
              <a:headEnd/>
              <a:tailEnd/>
            </a:ln>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900" b="1" i="0" u="none" strike="noStrike" kern="0" cap="none" spc="0" normalizeH="0" baseline="0" noProof="0" dirty="0" smtClean="0">
                <a:ln>
                  <a:noFill/>
                </a:ln>
                <a:solidFill>
                  <a:srgbClr val="000000"/>
                </a:solidFill>
                <a:effectLst/>
                <a:uLnTx/>
                <a:uFillTx/>
                <a:latin typeface="方正正纤黑简体" panose="02000000000000000000" pitchFamily="2" charset="-122"/>
                <a:ea typeface="方正正纤黑简体" panose="02000000000000000000" pitchFamily="2" charset="-122"/>
                <a:sym typeface="方正兰亭黑_GBK" pitchFamily="2" charset="-122"/>
              </a:endParaRPr>
            </a:p>
          </p:txBody>
        </p:sp>
        <p:sp>
          <p:nvSpPr>
            <p:cNvPr id="63" name="淘宝网Chenying0907出品 16"/>
            <p:cNvSpPr>
              <a:spLocks noChangeArrowheads="1"/>
            </p:cNvSpPr>
            <p:nvPr/>
          </p:nvSpPr>
          <p:spPr bwMode="auto">
            <a:xfrm>
              <a:off x="3298401" y="3747645"/>
              <a:ext cx="850522" cy="656184"/>
            </a:xfrm>
            <a:custGeom>
              <a:avLst/>
              <a:gdLst>
                <a:gd name="T0" fmla="*/ 1244 w 505"/>
                <a:gd name="T1" fmla="*/ 158 h 385"/>
                <a:gd name="T2" fmla="*/ 1065 w 505"/>
                <a:gd name="T3" fmla="*/ 66 h 385"/>
                <a:gd name="T4" fmla="*/ 1023 w 505"/>
                <a:gd name="T5" fmla="*/ 93 h 385"/>
                <a:gd name="T6" fmla="*/ 944 w 505"/>
                <a:gd name="T7" fmla="*/ 66 h 385"/>
                <a:gd name="T8" fmla="*/ 782 w 505"/>
                <a:gd name="T9" fmla="*/ 93 h 385"/>
                <a:gd name="T10" fmla="*/ 782 w 505"/>
                <a:gd name="T11" fmla="*/ 0 h 385"/>
                <a:gd name="T12" fmla="*/ 703 w 505"/>
                <a:gd name="T13" fmla="*/ 0 h 385"/>
                <a:gd name="T14" fmla="*/ 543 w 505"/>
                <a:gd name="T15" fmla="*/ 13 h 385"/>
                <a:gd name="T16" fmla="*/ 522 w 505"/>
                <a:gd name="T17" fmla="*/ 66 h 385"/>
                <a:gd name="T18" fmla="*/ 422 w 505"/>
                <a:gd name="T19" fmla="*/ 41 h 385"/>
                <a:gd name="T20" fmla="*/ 361 w 505"/>
                <a:gd name="T21" fmla="*/ 80 h 385"/>
                <a:gd name="T22" fmla="*/ 381 w 505"/>
                <a:gd name="T23" fmla="*/ 145 h 385"/>
                <a:gd name="T24" fmla="*/ 361 w 505"/>
                <a:gd name="T25" fmla="*/ 186 h 385"/>
                <a:gd name="T26" fmla="*/ 281 w 505"/>
                <a:gd name="T27" fmla="*/ 279 h 385"/>
                <a:gd name="T28" fmla="*/ 181 w 505"/>
                <a:gd name="T29" fmla="*/ 371 h 385"/>
                <a:gd name="T30" fmla="*/ 79 w 505"/>
                <a:gd name="T31" fmla="*/ 450 h 385"/>
                <a:gd name="T32" fmla="*/ 0 w 505"/>
                <a:gd name="T33" fmla="*/ 492 h 385"/>
                <a:gd name="T34" fmla="*/ 20 w 505"/>
                <a:gd name="T35" fmla="*/ 518 h 385"/>
                <a:gd name="T36" fmla="*/ 41 w 505"/>
                <a:gd name="T37" fmla="*/ 596 h 385"/>
                <a:gd name="T38" fmla="*/ 141 w 505"/>
                <a:gd name="T39" fmla="*/ 636 h 385"/>
                <a:gd name="T40" fmla="*/ 101 w 505"/>
                <a:gd name="T41" fmla="*/ 572 h 385"/>
                <a:gd name="T42" fmla="*/ 200 w 505"/>
                <a:gd name="T43" fmla="*/ 505 h 385"/>
                <a:gd name="T44" fmla="*/ 381 w 505"/>
                <a:gd name="T45" fmla="*/ 465 h 385"/>
                <a:gd name="T46" fmla="*/ 482 w 505"/>
                <a:gd name="T47" fmla="*/ 492 h 385"/>
                <a:gd name="T48" fmla="*/ 601 w 505"/>
                <a:gd name="T49" fmla="*/ 411 h 385"/>
                <a:gd name="T50" fmla="*/ 662 w 505"/>
                <a:gd name="T51" fmla="*/ 398 h 385"/>
                <a:gd name="T52" fmla="*/ 662 w 505"/>
                <a:gd name="T53" fmla="*/ 357 h 385"/>
                <a:gd name="T54" fmla="*/ 703 w 505"/>
                <a:gd name="T55" fmla="*/ 344 h 385"/>
                <a:gd name="T56" fmla="*/ 844 w 505"/>
                <a:gd name="T57" fmla="*/ 384 h 385"/>
                <a:gd name="T58" fmla="*/ 844 w 505"/>
                <a:gd name="T59" fmla="*/ 332 h 385"/>
                <a:gd name="T60" fmla="*/ 944 w 505"/>
                <a:gd name="T61" fmla="*/ 319 h 385"/>
                <a:gd name="T62" fmla="*/ 982 w 505"/>
                <a:gd name="T63" fmla="*/ 332 h 385"/>
                <a:gd name="T64" fmla="*/ 1004 w 505"/>
                <a:gd name="T65" fmla="*/ 306 h 385"/>
                <a:gd name="T66" fmla="*/ 1124 w 505"/>
                <a:gd name="T67" fmla="*/ 292 h 385"/>
                <a:gd name="T68" fmla="*/ 1204 w 505"/>
                <a:gd name="T69" fmla="*/ 226 h 38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505"/>
                <a:gd name="T106" fmla="*/ 0 h 385"/>
                <a:gd name="T107" fmla="*/ 505 w 505"/>
                <a:gd name="T108" fmla="*/ 385 h 385"/>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505" h="385">
                  <a:moveTo>
                    <a:pt x="504" y="128"/>
                  </a:moveTo>
                  <a:lnTo>
                    <a:pt x="496" y="96"/>
                  </a:lnTo>
                  <a:lnTo>
                    <a:pt x="472" y="40"/>
                  </a:lnTo>
                  <a:lnTo>
                    <a:pt x="424" y="40"/>
                  </a:lnTo>
                  <a:lnTo>
                    <a:pt x="416" y="32"/>
                  </a:lnTo>
                  <a:lnTo>
                    <a:pt x="408" y="56"/>
                  </a:lnTo>
                  <a:lnTo>
                    <a:pt x="392" y="56"/>
                  </a:lnTo>
                  <a:lnTo>
                    <a:pt x="376" y="40"/>
                  </a:lnTo>
                  <a:lnTo>
                    <a:pt x="320" y="64"/>
                  </a:lnTo>
                  <a:lnTo>
                    <a:pt x="312" y="56"/>
                  </a:lnTo>
                  <a:lnTo>
                    <a:pt x="336" y="8"/>
                  </a:lnTo>
                  <a:lnTo>
                    <a:pt x="312" y="0"/>
                  </a:lnTo>
                  <a:lnTo>
                    <a:pt x="296" y="16"/>
                  </a:lnTo>
                  <a:lnTo>
                    <a:pt x="280" y="0"/>
                  </a:lnTo>
                  <a:lnTo>
                    <a:pt x="272" y="8"/>
                  </a:lnTo>
                  <a:lnTo>
                    <a:pt x="216" y="8"/>
                  </a:lnTo>
                  <a:lnTo>
                    <a:pt x="224" y="40"/>
                  </a:lnTo>
                  <a:lnTo>
                    <a:pt x="208" y="40"/>
                  </a:lnTo>
                  <a:lnTo>
                    <a:pt x="176" y="16"/>
                  </a:lnTo>
                  <a:lnTo>
                    <a:pt x="168" y="24"/>
                  </a:lnTo>
                  <a:lnTo>
                    <a:pt x="168" y="48"/>
                  </a:lnTo>
                  <a:lnTo>
                    <a:pt x="144" y="48"/>
                  </a:lnTo>
                  <a:lnTo>
                    <a:pt x="144" y="72"/>
                  </a:lnTo>
                  <a:lnTo>
                    <a:pt x="152" y="88"/>
                  </a:lnTo>
                  <a:lnTo>
                    <a:pt x="144" y="96"/>
                  </a:lnTo>
                  <a:lnTo>
                    <a:pt x="144" y="112"/>
                  </a:lnTo>
                  <a:lnTo>
                    <a:pt x="112" y="144"/>
                  </a:lnTo>
                  <a:lnTo>
                    <a:pt x="112" y="168"/>
                  </a:lnTo>
                  <a:lnTo>
                    <a:pt x="104" y="200"/>
                  </a:lnTo>
                  <a:lnTo>
                    <a:pt x="72" y="224"/>
                  </a:lnTo>
                  <a:lnTo>
                    <a:pt x="48" y="256"/>
                  </a:lnTo>
                  <a:lnTo>
                    <a:pt x="32" y="272"/>
                  </a:lnTo>
                  <a:lnTo>
                    <a:pt x="8" y="280"/>
                  </a:lnTo>
                  <a:lnTo>
                    <a:pt x="0" y="296"/>
                  </a:lnTo>
                  <a:lnTo>
                    <a:pt x="16" y="304"/>
                  </a:lnTo>
                  <a:lnTo>
                    <a:pt x="8" y="312"/>
                  </a:lnTo>
                  <a:lnTo>
                    <a:pt x="8" y="352"/>
                  </a:lnTo>
                  <a:lnTo>
                    <a:pt x="16" y="360"/>
                  </a:lnTo>
                  <a:lnTo>
                    <a:pt x="16" y="384"/>
                  </a:lnTo>
                  <a:lnTo>
                    <a:pt x="56" y="384"/>
                  </a:lnTo>
                  <a:lnTo>
                    <a:pt x="56" y="360"/>
                  </a:lnTo>
                  <a:lnTo>
                    <a:pt x="40" y="344"/>
                  </a:lnTo>
                  <a:lnTo>
                    <a:pt x="48" y="312"/>
                  </a:lnTo>
                  <a:lnTo>
                    <a:pt x="80" y="304"/>
                  </a:lnTo>
                  <a:lnTo>
                    <a:pt x="104" y="304"/>
                  </a:lnTo>
                  <a:lnTo>
                    <a:pt x="152" y="280"/>
                  </a:lnTo>
                  <a:lnTo>
                    <a:pt x="184" y="280"/>
                  </a:lnTo>
                  <a:lnTo>
                    <a:pt x="192" y="296"/>
                  </a:lnTo>
                  <a:lnTo>
                    <a:pt x="208" y="264"/>
                  </a:lnTo>
                  <a:lnTo>
                    <a:pt x="240" y="248"/>
                  </a:lnTo>
                  <a:lnTo>
                    <a:pt x="248" y="224"/>
                  </a:lnTo>
                  <a:lnTo>
                    <a:pt x="264" y="240"/>
                  </a:lnTo>
                  <a:lnTo>
                    <a:pt x="272" y="240"/>
                  </a:lnTo>
                  <a:lnTo>
                    <a:pt x="264" y="216"/>
                  </a:lnTo>
                  <a:lnTo>
                    <a:pt x="264" y="184"/>
                  </a:lnTo>
                  <a:lnTo>
                    <a:pt x="280" y="208"/>
                  </a:lnTo>
                  <a:lnTo>
                    <a:pt x="288" y="232"/>
                  </a:lnTo>
                  <a:lnTo>
                    <a:pt x="336" y="232"/>
                  </a:lnTo>
                  <a:lnTo>
                    <a:pt x="320" y="216"/>
                  </a:lnTo>
                  <a:lnTo>
                    <a:pt x="336" y="200"/>
                  </a:lnTo>
                  <a:lnTo>
                    <a:pt x="360" y="208"/>
                  </a:lnTo>
                  <a:lnTo>
                    <a:pt x="376" y="192"/>
                  </a:lnTo>
                  <a:lnTo>
                    <a:pt x="392" y="192"/>
                  </a:lnTo>
                  <a:lnTo>
                    <a:pt x="392" y="200"/>
                  </a:lnTo>
                  <a:lnTo>
                    <a:pt x="400" y="200"/>
                  </a:lnTo>
                  <a:lnTo>
                    <a:pt x="400" y="184"/>
                  </a:lnTo>
                  <a:lnTo>
                    <a:pt x="424" y="192"/>
                  </a:lnTo>
                  <a:lnTo>
                    <a:pt x="448" y="176"/>
                  </a:lnTo>
                  <a:lnTo>
                    <a:pt x="472" y="168"/>
                  </a:lnTo>
                  <a:lnTo>
                    <a:pt x="480" y="136"/>
                  </a:lnTo>
                  <a:lnTo>
                    <a:pt x="504" y="128"/>
                  </a:lnTo>
                </a:path>
              </a:pathLst>
            </a:custGeom>
            <a:grpFill/>
            <a:ln w="6350" cmpd="sng">
              <a:solidFill>
                <a:sysClr val="window" lastClr="FFFFFF">
                  <a:lumMod val="85000"/>
                </a:sysClr>
              </a:solidFill>
              <a:bevel/>
              <a:headEnd/>
              <a:tailEnd/>
            </a:ln>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900" b="1" i="0" u="none" strike="noStrike" kern="0" cap="none" spc="0" normalizeH="0" baseline="0" noProof="0" dirty="0" smtClean="0">
                <a:ln>
                  <a:noFill/>
                </a:ln>
                <a:solidFill>
                  <a:srgbClr val="000000"/>
                </a:solidFill>
                <a:effectLst/>
                <a:uLnTx/>
                <a:uFillTx/>
                <a:latin typeface="方正正纤黑简体" panose="02000000000000000000" pitchFamily="2" charset="-122"/>
                <a:ea typeface="方正正纤黑简体" panose="02000000000000000000" pitchFamily="2" charset="-122"/>
                <a:sym typeface="方正兰亭黑_GBK" pitchFamily="2" charset="-122"/>
              </a:endParaRPr>
            </a:p>
          </p:txBody>
        </p:sp>
        <p:sp>
          <p:nvSpPr>
            <p:cNvPr id="64" name="淘宝网Chenying0907出品 17"/>
            <p:cNvSpPr>
              <a:spLocks noChangeArrowheads="1"/>
            </p:cNvSpPr>
            <p:nvPr/>
          </p:nvSpPr>
          <p:spPr bwMode="auto">
            <a:xfrm>
              <a:off x="2732320" y="3624418"/>
              <a:ext cx="837911" cy="656184"/>
            </a:xfrm>
            <a:custGeom>
              <a:avLst/>
              <a:gdLst>
                <a:gd name="T0" fmla="*/ 868 w 497"/>
                <a:gd name="T1" fmla="*/ 572 h 385"/>
                <a:gd name="T2" fmla="*/ 1052 w 497"/>
                <a:gd name="T3" fmla="*/ 492 h 385"/>
                <a:gd name="T4" fmla="*/ 1131 w 497"/>
                <a:gd name="T5" fmla="*/ 398 h 385"/>
                <a:gd name="T6" fmla="*/ 1210 w 497"/>
                <a:gd name="T7" fmla="*/ 306 h 385"/>
                <a:gd name="T8" fmla="*/ 1251 w 497"/>
                <a:gd name="T9" fmla="*/ 266 h 385"/>
                <a:gd name="T10" fmla="*/ 1210 w 497"/>
                <a:gd name="T11" fmla="*/ 214 h 385"/>
                <a:gd name="T12" fmla="*/ 1151 w 497"/>
                <a:gd name="T13" fmla="*/ 158 h 385"/>
                <a:gd name="T14" fmla="*/ 1109 w 497"/>
                <a:gd name="T15" fmla="*/ 186 h 385"/>
                <a:gd name="T16" fmla="*/ 1070 w 497"/>
                <a:gd name="T17" fmla="*/ 173 h 385"/>
                <a:gd name="T18" fmla="*/ 1109 w 497"/>
                <a:gd name="T19" fmla="*/ 93 h 385"/>
                <a:gd name="T20" fmla="*/ 1109 w 497"/>
                <a:gd name="T21" fmla="*/ 27 h 385"/>
                <a:gd name="T22" fmla="*/ 1029 w 497"/>
                <a:gd name="T23" fmla="*/ 13 h 385"/>
                <a:gd name="T24" fmla="*/ 948 w 497"/>
                <a:gd name="T25" fmla="*/ 41 h 385"/>
                <a:gd name="T26" fmla="*/ 907 w 497"/>
                <a:gd name="T27" fmla="*/ 41 h 385"/>
                <a:gd name="T28" fmla="*/ 806 w 497"/>
                <a:gd name="T29" fmla="*/ 53 h 385"/>
                <a:gd name="T30" fmla="*/ 728 w 497"/>
                <a:gd name="T31" fmla="*/ 106 h 385"/>
                <a:gd name="T32" fmla="*/ 668 w 497"/>
                <a:gd name="T33" fmla="*/ 120 h 385"/>
                <a:gd name="T34" fmla="*/ 566 w 497"/>
                <a:gd name="T35" fmla="*/ 158 h 385"/>
                <a:gd name="T36" fmla="*/ 463 w 497"/>
                <a:gd name="T37" fmla="*/ 145 h 385"/>
                <a:gd name="T38" fmla="*/ 404 w 497"/>
                <a:gd name="T39" fmla="*/ 120 h 385"/>
                <a:gd name="T40" fmla="*/ 362 w 497"/>
                <a:gd name="T41" fmla="*/ 145 h 385"/>
                <a:gd name="T42" fmla="*/ 243 w 497"/>
                <a:gd name="T43" fmla="*/ 214 h 385"/>
                <a:gd name="T44" fmla="*/ 83 w 497"/>
                <a:gd name="T45" fmla="*/ 186 h 385"/>
                <a:gd name="T46" fmla="*/ 0 w 497"/>
                <a:gd name="T47" fmla="*/ 214 h 385"/>
                <a:gd name="T48" fmla="*/ 83 w 497"/>
                <a:gd name="T49" fmla="*/ 239 h 385"/>
                <a:gd name="T50" fmla="*/ 223 w 497"/>
                <a:gd name="T51" fmla="*/ 279 h 385"/>
                <a:gd name="T52" fmla="*/ 261 w 497"/>
                <a:gd name="T53" fmla="*/ 344 h 385"/>
                <a:gd name="T54" fmla="*/ 141 w 497"/>
                <a:gd name="T55" fmla="*/ 371 h 385"/>
                <a:gd name="T56" fmla="*/ 223 w 497"/>
                <a:gd name="T57" fmla="*/ 411 h 385"/>
                <a:gd name="T58" fmla="*/ 343 w 497"/>
                <a:gd name="T59" fmla="*/ 465 h 385"/>
                <a:gd name="T60" fmla="*/ 343 w 497"/>
                <a:gd name="T61" fmla="*/ 505 h 385"/>
                <a:gd name="T62" fmla="*/ 525 w 497"/>
                <a:gd name="T63" fmla="*/ 596 h 385"/>
                <a:gd name="T64" fmla="*/ 626 w 497"/>
                <a:gd name="T65" fmla="*/ 596 h 385"/>
                <a:gd name="T66" fmla="*/ 646 w 497"/>
                <a:gd name="T67" fmla="*/ 572 h 385"/>
                <a:gd name="T68" fmla="*/ 746 w 497"/>
                <a:gd name="T69" fmla="*/ 623 h 385"/>
                <a:gd name="T70" fmla="*/ 847 w 497"/>
                <a:gd name="T71" fmla="*/ 610 h 38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497"/>
                <a:gd name="T109" fmla="*/ 0 h 385"/>
                <a:gd name="T110" fmla="*/ 497 w 497"/>
                <a:gd name="T111" fmla="*/ 385 h 38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497" h="385">
                  <a:moveTo>
                    <a:pt x="336" y="368"/>
                  </a:moveTo>
                  <a:lnTo>
                    <a:pt x="344" y="344"/>
                  </a:lnTo>
                  <a:lnTo>
                    <a:pt x="368" y="344"/>
                  </a:lnTo>
                  <a:lnTo>
                    <a:pt x="416" y="296"/>
                  </a:lnTo>
                  <a:lnTo>
                    <a:pt x="440" y="272"/>
                  </a:lnTo>
                  <a:lnTo>
                    <a:pt x="448" y="240"/>
                  </a:lnTo>
                  <a:lnTo>
                    <a:pt x="448" y="216"/>
                  </a:lnTo>
                  <a:lnTo>
                    <a:pt x="480" y="184"/>
                  </a:lnTo>
                  <a:lnTo>
                    <a:pt x="480" y="168"/>
                  </a:lnTo>
                  <a:lnTo>
                    <a:pt x="496" y="160"/>
                  </a:lnTo>
                  <a:lnTo>
                    <a:pt x="480" y="152"/>
                  </a:lnTo>
                  <a:lnTo>
                    <a:pt x="480" y="128"/>
                  </a:lnTo>
                  <a:lnTo>
                    <a:pt x="456" y="128"/>
                  </a:lnTo>
                  <a:lnTo>
                    <a:pt x="456" y="96"/>
                  </a:lnTo>
                  <a:lnTo>
                    <a:pt x="440" y="96"/>
                  </a:lnTo>
                  <a:lnTo>
                    <a:pt x="440" y="112"/>
                  </a:lnTo>
                  <a:lnTo>
                    <a:pt x="424" y="112"/>
                  </a:lnTo>
                  <a:lnTo>
                    <a:pt x="424" y="104"/>
                  </a:lnTo>
                  <a:lnTo>
                    <a:pt x="432" y="64"/>
                  </a:lnTo>
                  <a:lnTo>
                    <a:pt x="440" y="56"/>
                  </a:lnTo>
                  <a:lnTo>
                    <a:pt x="440" y="40"/>
                  </a:lnTo>
                  <a:lnTo>
                    <a:pt x="440" y="16"/>
                  </a:lnTo>
                  <a:lnTo>
                    <a:pt x="432" y="0"/>
                  </a:lnTo>
                  <a:lnTo>
                    <a:pt x="408" y="8"/>
                  </a:lnTo>
                  <a:lnTo>
                    <a:pt x="392" y="8"/>
                  </a:lnTo>
                  <a:lnTo>
                    <a:pt x="376" y="24"/>
                  </a:lnTo>
                  <a:lnTo>
                    <a:pt x="360" y="32"/>
                  </a:lnTo>
                  <a:lnTo>
                    <a:pt x="360" y="24"/>
                  </a:lnTo>
                  <a:lnTo>
                    <a:pt x="344" y="32"/>
                  </a:lnTo>
                  <a:lnTo>
                    <a:pt x="320" y="32"/>
                  </a:lnTo>
                  <a:lnTo>
                    <a:pt x="304" y="40"/>
                  </a:lnTo>
                  <a:lnTo>
                    <a:pt x="288" y="64"/>
                  </a:lnTo>
                  <a:lnTo>
                    <a:pt x="272" y="56"/>
                  </a:lnTo>
                  <a:lnTo>
                    <a:pt x="264" y="72"/>
                  </a:lnTo>
                  <a:lnTo>
                    <a:pt x="232" y="72"/>
                  </a:lnTo>
                  <a:lnTo>
                    <a:pt x="224" y="96"/>
                  </a:lnTo>
                  <a:lnTo>
                    <a:pt x="200" y="104"/>
                  </a:lnTo>
                  <a:lnTo>
                    <a:pt x="184" y="88"/>
                  </a:lnTo>
                  <a:lnTo>
                    <a:pt x="176" y="64"/>
                  </a:lnTo>
                  <a:lnTo>
                    <a:pt x="160" y="72"/>
                  </a:lnTo>
                  <a:lnTo>
                    <a:pt x="160" y="88"/>
                  </a:lnTo>
                  <a:lnTo>
                    <a:pt x="144" y="88"/>
                  </a:lnTo>
                  <a:lnTo>
                    <a:pt x="104" y="112"/>
                  </a:lnTo>
                  <a:lnTo>
                    <a:pt x="96" y="128"/>
                  </a:lnTo>
                  <a:lnTo>
                    <a:pt x="48" y="112"/>
                  </a:lnTo>
                  <a:lnTo>
                    <a:pt x="32" y="112"/>
                  </a:lnTo>
                  <a:lnTo>
                    <a:pt x="24" y="120"/>
                  </a:lnTo>
                  <a:lnTo>
                    <a:pt x="0" y="128"/>
                  </a:lnTo>
                  <a:lnTo>
                    <a:pt x="0" y="144"/>
                  </a:lnTo>
                  <a:lnTo>
                    <a:pt x="32" y="144"/>
                  </a:lnTo>
                  <a:lnTo>
                    <a:pt x="40" y="160"/>
                  </a:lnTo>
                  <a:lnTo>
                    <a:pt x="88" y="168"/>
                  </a:lnTo>
                  <a:lnTo>
                    <a:pt x="96" y="176"/>
                  </a:lnTo>
                  <a:lnTo>
                    <a:pt x="104" y="208"/>
                  </a:lnTo>
                  <a:lnTo>
                    <a:pt x="64" y="208"/>
                  </a:lnTo>
                  <a:lnTo>
                    <a:pt x="56" y="224"/>
                  </a:lnTo>
                  <a:lnTo>
                    <a:pt x="64" y="240"/>
                  </a:lnTo>
                  <a:lnTo>
                    <a:pt x="88" y="248"/>
                  </a:lnTo>
                  <a:lnTo>
                    <a:pt x="136" y="264"/>
                  </a:lnTo>
                  <a:lnTo>
                    <a:pt x="136" y="280"/>
                  </a:lnTo>
                  <a:lnTo>
                    <a:pt x="120" y="288"/>
                  </a:lnTo>
                  <a:lnTo>
                    <a:pt x="136" y="304"/>
                  </a:lnTo>
                  <a:lnTo>
                    <a:pt x="136" y="328"/>
                  </a:lnTo>
                  <a:lnTo>
                    <a:pt x="208" y="360"/>
                  </a:lnTo>
                  <a:lnTo>
                    <a:pt x="224" y="360"/>
                  </a:lnTo>
                  <a:lnTo>
                    <a:pt x="248" y="360"/>
                  </a:lnTo>
                  <a:lnTo>
                    <a:pt x="256" y="368"/>
                  </a:lnTo>
                  <a:lnTo>
                    <a:pt x="256" y="344"/>
                  </a:lnTo>
                  <a:lnTo>
                    <a:pt x="288" y="352"/>
                  </a:lnTo>
                  <a:lnTo>
                    <a:pt x="296" y="376"/>
                  </a:lnTo>
                  <a:lnTo>
                    <a:pt x="312" y="384"/>
                  </a:lnTo>
                  <a:lnTo>
                    <a:pt x="336" y="368"/>
                  </a:lnTo>
                </a:path>
              </a:pathLst>
            </a:custGeom>
            <a:grpFill/>
            <a:ln w="6350" cmpd="sng">
              <a:solidFill>
                <a:sysClr val="window" lastClr="FFFFFF">
                  <a:lumMod val="85000"/>
                </a:sysClr>
              </a:solidFill>
              <a:bevel/>
              <a:headEnd/>
              <a:tailEnd/>
            </a:ln>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900" b="1" i="0" u="none" strike="noStrike" kern="0" cap="none" spc="0" normalizeH="0" baseline="0" noProof="0" dirty="0" smtClean="0">
                <a:ln>
                  <a:noFill/>
                </a:ln>
                <a:solidFill>
                  <a:srgbClr val="000000"/>
                </a:solidFill>
                <a:effectLst/>
                <a:uLnTx/>
                <a:uFillTx/>
                <a:latin typeface="方正正纤黑简体" panose="02000000000000000000" pitchFamily="2" charset="-122"/>
                <a:ea typeface="方正正纤黑简体" panose="02000000000000000000" pitchFamily="2" charset="-122"/>
                <a:sym typeface="方正兰亭黑_GBK" pitchFamily="2" charset="-122"/>
              </a:endParaRPr>
            </a:p>
          </p:txBody>
        </p:sp>
        <p:sp>
          <p:nvSpPr>
            <p:cNvPr id="65" name="淘宝网Chenying0907出品 18"/>
            <p:cNvSpPr>
              <a:spLocks noChangeArrowheads="1"/>
            </p:cNvSpPr>
            <p:nvPr/>
          </p:nvSpPr>
          <p:spPr bwMode="auto">
            <a:xfrm>
              <a:off x="2652452" y="3256277"/>
              <a:ext cx="622128" cy="603813"/>
            </a:xfrm>
            <a:custGeom>
              <a:avLst/>
              <a:gdLst>
                <a:gd name="T0" fmla="*/ 122 w 369"/>
                <a:gd name="T1" fmla="*/ 540 h 353"/>
                <a:gd name="T2" fmla="*/ 83 w 369"/>
                <a:gd name="T3" fmla="*/ 445 h 353"/>
                <a:gd name="T4" fmla="*/ 141 w 369"/>
                <a:gd name="T5" fmla="*/ 324 h 353"/>
                <a:gd name="T6" fmla="*/ 20 w 369"/>
                <a:gd name="T7" fmla="*/ 271 h 353"/>
                <a:gd name="T8" fmla="*/ 41 w 369"/>
                <a:gd name="T9" fmla="*/ 231 h 353"/>
                <a:gd name="T10" fmla="*/ 122 w 369"/>
                <a:gd name="T11" fmla="*/ 231 h 353"/>
                <a:gd name="T12" fmla="*/ 261 w 369"/>
                <a:gd name="T13" fmla="*/ 202 h 353"/>
                <a:gd name="T14" fmla="*/ 422 w 369"/>
                <a:gd name="T15" fmla="*/ 189 h 353"/>
                <a:gd name="T16" fmla="*/ 343 w 369"/>
                <a:gd name="T17" fmla="*/ 135 h 353"/>
                <a:gd name="T18" fmla="*/ 362 w 369"/>
                <a:gd name="T19" fmla="*/ 67 h 353"/>
                <a:gd name="T20" fmla="*/ 463 w 369"/>
                <a:gd name="T21" fmla="*/ 67 h 353"/>
                <a:gd name="T22" fmla="*/ 525 w 369"/>
                <a:gd name="T23" fmla="*/ 81 h 353"/>
                <a:gd name="T24" fmla="*/ 585 w 369"/>
                <a:gd name="T25" fmla="*/ 67 h 353"/>
                <a:gd name="T26" fmla="*/ 626 w 369"/>
                <a:gd name="T27" fmla="*/ 0 h 353"/>
                <a:gd name="T28" fmla="*/ 728 w 369"/>
                <a:gd name="T29" fmla="*/ 27 h 353"/>
                <a:gd name="T30" fmla="*/ 806 w 369"/>
                <a:gd name="T31" fmla="*/ 122 h 353"/>
                <a:gd name="T32" fmla="*/ 868 w 369"/>
                <a:gd name="T33" fmla="*/ 149 h 353"/>
                <a:gd name="T34" fmla="*/ 907 w 369"/>
                <a:gd name="T35" fmla="*/ 109 h 353"/>
                <a:gd name="T36" fmla="*/ 907 w 369"/>
                <a:gd name="T37" fmla="*/ 163 h 353"/>
                <a:gd name="T38" fmla="*/ 907 w 369"/>
                <a:gd name="T39" fmla="*/ 215 h 353"/>
                <a:gd name="T40" fmla="*/ 847 w 369"/>
                <a:gd name="T41" fmla="*/ 285 h 353"/>
                <a:gd name="T42" fmla="*/ 928 w 369"/>
                <a:gd name="T43" fmla="*/ 311 h 353"/>
                <a:gd name="T44" fmla="*/ 907 w 369"/>
                <a:gd name="T45" fmla="*/ 351 h 353"/>
                <a:gd name="T46" fmla="*/ 928 w 369"/>
                <a:gd name="T47" fmla="*/ 393 h 353"/>
                <a:gd name="T48" fmla="*/ 868 w 369"/>
                <a:gd name="T49" fmla="*/ 432 h 353"/>
                <a:gd name="T50" fmla="*/ 868 w 369"/>
                <a:gd name="T51" fmla="*/ 472 h 353"/>
                <a:gd name="T52" fmla="*/ 786 w 369"/>
                <a:gd name="T53" fmla="*/ 486 h 353"/>
                <a:gd name="T54" fmla="*/ 685 w 369"/>
                <a:gd name="T55" fmla="*/ 525 h 353"/>
                <a:gd name="T56" fmla="*/ 585 w 369"/>
                <a:gd name="T57" fmla="*/ 513 h 353"/>
                <a:gd name="T58" fmla="*/ 525 w 369"/>
                <a:gd name="T59" fmla="*/ 486 h 353"/>
                <a:gd name="T60" fmla="*/ 485 w 369"/>
                <a:gd name="T61" fmla="*/ 513 h 353"/>
                <a:gd name="T62" fmla="*/ 362 w 369"/>
                <a:gd name="T63" fmla="*/ 594 h 353"/>
                <a:gd name="T64" fmla="*/ 202 w 369"/>
                <a:gd name="T65" fmla="*/ 554 h 353"/>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69"/>
                <a:gd name="T100" fmla="*/ 0 h 353"/>
                <a:gd name="T101" fmla="*/ 369 w 369"/>
                <a:gd name="T102" fmla="*/ 353 h 353"/>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69" h="353">
                  <a:moveTo>
                    <a:pt x="48" y="344"/>
                  </a:moveTo>
                  <a:lnTo>
                    <a:pt x="48" y="320"/>
                  </a:lnTo>
                  <a:lnTo>
                    <a:pt x="64" y="296"/>
                  </a:lnTo>
                  <a:lnTo>
                    <a:pt x="32" y="264"/>
                  </a:lnTo>
                  <a:lnTo>
                    <a:pt x="56" y="224"/>
                  </a:lnTo>
                  <a:lnTo>
                    <a:pt x="56" y="192"/>
                  </a:lnTo>
                  <a:lnTo>
                    <a:pt x="8" y="200"/>
                  </a:lnTo>
                  <a:lnTo>
                    <a:pt x="8" y="160"/>
                  </a:lnTo>
                  <a:lnTo>
                    <a:pt x="0" y="152"/>
                  </a:lnTo>
                  <a:lnTo>
                    <a:pt x="16" y="136"/>
                  </a:lnTo>
                  <a:lnTo>
                    <a:pt x="32" y="144"/>
                  </a:lnTo>
                  <a:lnTo>
                    <a:pt x="48" y="136"/>
                  </a:lnTo>
                  <a:lnTo>
                    <a:pt x="96" y="136"/>
                  </a:lnTo>
                  <a:lnTo>
                    <a:pt x="104" y="120"/>
                  </a:lnTo>
                  <a:lnTo>
                    <a:pt x="112" y="112"/>
                  </a:lnTo>
                  <a:lnTo>
                    <a:pt x="168" y="112"/>
                  </a:lnTo>
                  <a:lnTo>
                    <a:pt x="160" y="80"/>
                  </a:lnTo>
                  <a:lnTo>
                    <a:pt x="136" y="80"/>
                  </a:lnTo>
                  <a:lnTo>
                    <a:pt x="128" y="56"/>
                  </a:lnTo>
                  <a:lnTo>
                    <a:pt x="144" y="40"/>
                  </a:lnTo>
                  <a:lnTo>
                    <a:pt x="168" y="48"/>
                  </a:lnTo>
                  <a:lnTo>
                    <a:pt x="184" y="40"/>
                  </a:lnTo>
                  <a:lnTo>
                    <a:pt x="192" y="56"/>
                  </a:lnTo>
                  <a:lnTo>
                    <a:pt x="208" y="48"/>
                  </a:lnTo>
                  <a:lnTo>
                    <a:pt x="208" y="24"/>
                  </a:lnTo>
                  <a:lnTo>
                    <a:pt x="232" y="40"/>
                  </a:lnTo>
                  <a:lnTo>
                    <a:pt x="240" y="8"/>
                  </a:lnTo>
                  <a:lnTo>
                    <a:pt x="248" y="0"/>
                  </a:lnTo>
                  <a:lnTo>
                    <a:pt x="264" y="16"/>
                  </a:lnTo>
                  <a:lnTo>
                    <a:pt x="288" y="16"/>
                  </a:lnTo>
                  <a:lnTo>
                    <a:pt x="312" y="72"/>
                  </a:lnTo>
                  <a:lnTo>
                    <a:pt x="320" y="72"/>
                  </a:lnTo>
                  <a:lnTo>
                    <a:pt x="328" y="88"/>
                  </a:lnTo>
                  <a:lnTo>
                    <a:pt x="344" y="88"/>
                  </a:lnTo>
                  <a:lnTo>
                    <a:pt x="352" y="72"/>
                  </a:lnTo>
                  <a:lnTo>
                    <a:pt x="360" y="64"/>
                  </a:lnTo>
                  <a:lnTo>
                    <a:pt x="368" y="88"/>
                  </a:lnTo>
                  <a:lnTo>
                    <a:pt x="360" y="96"/>
                  </a:lnTo>
                  <a:lnTo>
                    <a:pt x="360" y="112"/>
                  </a:lnTo>
                  <a:lnTo>
                    <a:pt x="360" y="128"/>
                  </a:lnTo>
                  <a:lnTo>
                    <a:pt x="336" y="152"/>
                  </a:lnTo>
                  <a:lnTo>
                    <a:pt x="336" y="168"/>
                  </a:lnTo>
                  <a:lnTo>
                    <a:pt x="360" y="168"/>
                  </a:lnTo>
                  <a:lnTo>
                    <a:pt x="368" y="184"/>
                  </a:lnTo>
                  <a:lnTo>
                    <a:pt x="360" y="192"/>
                  </a:lnTo>
                  <a:lnTo>
                    <a:pt x="360" y="208"/>
                  </a:lnTo>
                  <a:lnTo>
                    <a:pt x="360" y="232"/>
                  </a:lnTo>
                  <a:lnTo>
                    <a:pt x="368" y="232"/>
                  </a:lnTo>
                  <a:lnTo>
                    <a:pt x="368" y="248"/>
                  </a:lnTo>
                  <a:lnTo>
                    <a:pt x="344" y="256"/>
                  </a:lnTo>
                  <a:lnTo>
                    <a:pt x="344" y="272"/>
                  </a:lnTo>
                  <a:lnTo>
                    <a:pt x="344" y="280"/>
                  </a:lnTo>
                  <a:lnTo>
                    <a:pt x="320" y="272"/>
                  </a:lnTo>
                  <a:lnTo>
                    <a:pt x="312" y="288"/>
                  </a:lnTo>
                  <a:lnTo>
                    <a:pt x="280" y="288"/>
                  </a:lnTo>
                  <a:lnTo>
                    <a:pt x="272" y="312"/>
                  </a:lnTo>
                  <a:lnTo>
                    <a:pt x="248" y="320"/>
                  </a:lnTo>
                  <a:lnTo>
                    <a:pt x="232" y="304"/>
                  </a:lnTo>
                  <a:lnTo>
                    <a:pt x="224" y="280"/>
                  </a:lnTo>
                  <a:lnTo>
                    <a:pt x="208" y="288"/>
                  </a:lnTo>
                  <a:lnTo>
                    <a:pt x="208" y="304"/>
                  </a:lnTo>
                  <a:lnTo>
                    <a:pt x="192" y="304"/>
                  </a:lnTo>
                  <a:lnTo>
                    <a:pt x="152" y="328"/>
                  </a:lnTo>
                  <a:lnTo>
                    <a:pt x="144" y="352"/>
                  </a:lnTo>
                  <a:lnTo>
                    <a:pt x="96" y="328"/>
                  </a:lnTo>
                  <a:lnTo>
                    <a:pt x="80" y="328"/>
                  </a:lnTo>
                  <a:lnTo>
                    <a:pt x="48" y="344"/>
                  </a:lnTo>
                </a:path>
              </a:pathLst>
            </a:custGeom>
            <a:grpFill/>
            <a:ln w="6350" cmpd="sng">
              <a:solidFill>
                <a:sysClr val="window" lastClr="FFFFFF">
                  <a:lumMod val="85000"/>
                </a:sysClr>
              </a:solidFill>
              <a:bevel/>
              <a:headEnd/>
              <a:tailEnd/>
            </a:ln>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900" b="1" i="0" u="none" strike="noStrike" kern="0" cap="none" spc="0" normalizeH="0" baseline="0" noProof="0" dirty="0" smtClean="0">
                <a:ln>
                  <a:noFill/>
                </a:ln>
                <a:solidFill>
                  <a:srgbClr val="000000"/>
                </a:solidFill>
                <a:effectLst/>
                <a:uLnTx/>
                <a:uFillTx/>
                <a:latin typeface="方正正纤黑简体" panose="02000000000000000000" pitchFamily="2" charset="-122"/>
                <a:ea typeface="方正正纤黑简体" panose="02000000000000000000" pitchFamily="2" charset="-122"/>
                <a:sym typeface="方正兰亭黑_GBK" pitchFamily="2" charset="-122"/>
              </a:endParaRPr>
            </a:p>
          </p:txBody>
        </p:sp>
        <p:sp>
          <p:nvSpPr>
            <p:cNvPr id="66" name="淘宝网Chenying0907出品 19"/>
            <p:cNvSpPr>
              <a:spLocks noChangeArrowheads="1"/>
            </p:cNvSpPr>
            <p:nvPr/>
          </p:nvSpPr>
          <p:spPr bwMode="auto">
            <a:xfrm>
              <a:off x="1950456" y="3214688"/>
              <a:ext cx="958414" cy="1052052"/>
            </a:xfrm>
            <a:custGeom>
              <a:avLst/>
              <a:gdLst>
                <a:gd name="T0" fmla="*/ 1325 w 569"/>
                <a:gd name="T1" fmla="*/ 745 h 617"/>
                <a:gd name="T2" fmla="*/ 1406 w 569"/>
                <a:gd name="T3" fmla="*/ 690 h 617"/>
                <a:gd name="T4" fmla="*/ 1325 w 569"/>
                <a:gd name="T5" fmla="*/ 677 h 617"/>
                <a:gd name="T6" fmla="*/ 1244 w 569"/>
                <a:gd name="T7" fmla="*/ 638 h 617"/>
                <a:gd name="T8" fmla="*/ 1166 w 569"/>
                <a:gd name="T9" fmla="*/ 599 h 617"/>
                <a:gd name="T10" fmla="*/ 1206 w 569"/>
                <a:gd name="T11" fmla="*/ 531 h 617"/>
                <a:gd name="T12" fmla="*/ 1185 w 569"/>
                <a:gd name="T13" fmla="*/ 413 h 617"/>
                <a:gd name="T14" fmla="*/ 1065 w 569"/>
                <a:gd name="T15" fmla="*/ 373 h 617"/>
                <a:gd name="T16" fmla="*/ 1043 w 569"/>
                <a:gd name="T17" fmla="*/ 293 h 617"/>
                <a:gd name="T18" fmla="*/ 1125 w 569"/>
                <a:gd name="T19" fmla="*/ 279 h 617"/>
                <a:gd name="T20" fmla="*/ 1283 w 569"/>
                <a:gd name="T21" fmla="*/ 266 h 617"/>
                <a:gd name="T22" fmla="*/ 1283 w 569"/>
                <a:gd name="T23" fmla="*/ 186 h 617"/>
                <a:gd name="T24" fmla="*/ 1166 w 569"/>
                <a:gd name="T25" fmla="*/ 186 h 617"/>
                <a:gd name="T26" fmla="*/ 1084 w 569"/>
                <a:gd name="T27" fmla="*/ 106 h 617"/>
                <a:gd name="T28" fmla="*/ 1023 w 569"/>
                <a:gd name="T29" fmla="*/ 159 h 617"/>
                <a:gd name="T30" fmla="*/ 964 w 569"/>
                <a:gd name="T31" fmla="*/ 239 h 617"/>
                <a:gd name="T32" fmla="*/ 922 w 569"/>
                <a:gd name="T33" fmla="*/ 399 h 617"/>
                <a:gd name="T34" fmla="*/ 844 w 569"/>
                <a:gd name="T35" fmla="*/ 373 h 617"/>
                <a:gd name="T36" fmla="*/ 722 w 569"/>
                <a:gd name="T37" fmla="*/ 399 h 617"/>
                <a:gd name="T38" fmla="*/ 682 w 569"/>
                <a:gd name="T39" fmla="*/ 373 h 617"/>
                <a:gd name="T40" fmla="*/ 582 w 569"/>
                <a:gd name="T41" fmla="*/ 173 h 617"/>
                <a:gd name="T42" fmla="*/ 543 w 569"/>
                <a:gd name="T43" fmla="*/ 186 h 617"/>
                <a:gd name="T44" fmla="*/ 523 w 569"/>
                <a:gd name="T45" fmla="*/ 122 h 617"/>
                <a:gd name="T46" fmla="*/ 402 w 569"/>
                <a:gd name="T47" fmla="*/ 66 h 617"/>
                <a:gd name="T48" fmla="*/ 341 w 569"/>
                <a:gd name="T49" fmla="*/ 135 h 617"/>
                <a:gd name="T50" fmla="*/ 341 w 569"/>
                <a:gd name="T51" fmla="*/ 0 h 617"/>
                <a:gd name="T52" fmla="*/ 281 w 569"/>
                <a:gd name="T53" fmla="*/ 0 h 617"/>
                <a:gd name="T54" fmla="*/ 240 w 569"/>
                <a:gd name="T55" fmla="*/ 53 h 617"/>
                <a:gd name="T56" fmla="*/ 221 w 569"/>
                <a:gd name="T57" fmla="*/ 106 h 617"/>
                <a:gd name="T58" fmla="*/ 200 w 569"/>
                <a:gd name="T59" fmla="*/ 159 h 617"/>
                <a:gd name="T60" fmla="*/ 260 w 569"/>
                <a:gd name="T61" fmla="*/ 186 h 617"/>
                <a:gd name="T62" fmla="*/ 221 w 569"/>
                <a:gd name="T63" fmla="*/ 399 h 617"/>
                <a:gd name="T64" fmla="*/ 60 w 569"/>
                <a:gd name="T65" fmla="*/ 466 h 617"/>
                <a:gd name="T66" fmla="*/ 20 w 569"/>
                <a:gd name="T67" fmla="*/ 518 h 617"/>
                <a:gd name="T68" fmla="*/ 0 w 569"/>
                <a:gd name="T69" fmla="*/ 623 h 617"/>
                <a:gd name="T70" fmla="*/ 121 w 569"/>
                <a:gd name="T71" fmla="*/ 611 h 617"/>
                <a:gd name="T72" fmla="*/ 200 w 569"/>
                <a:gd name="T73" fmla="*/ 651 h 617"/>
                <a:gd name="T74" fmla="*/ 221 w 569"/>
                <a:gd name="T75" fmla="*/ 677 h 617"/>
                <a:gd name="T76" fmla="*/ 240 w 569"/>
                <a:gd name="T77" fmla="*/ 745 h 617"/>
                <a:gd name="T78" fmla="*/ 301 w 569"/>
                <a:gd name="T79" fmla="*/ 772 h 617"/>
                <a:gd name="T80" fmla="*/ 281 w 569"/>
                <a:gd name="T81" fmla="*/ 838 h 617"/>
                <a:gd name="T82" fmla="*/ 260 w 569"/>
                <a:gd name="T83" fmla="*/ 876 h 617"/>
                <a:gd name="T84" fmla="*/ 362 w 569"/>
                <a:gd name="T85" fmla="*/ 930 h 617"/>
                <a:gd name="T86" fmla="*/ 501 w 569"/>
                <a:gd name="T87" fmla="*/ 959 h 617"/>
                <a:gd name="T88" fmla="*/ 560 w 569"/>
                <a:gd name="T89" fmla="*/ 943 h 617"/>
                <a:gd name="T90" fmla="*/ 582 w 569"/>
                <a:gd name="T91" fmla="*/ 997 h 617"/>
                <a:gd name="T92" fmla="*/ 662 w 569"/>
                <a:gd name="T93" fmla="*/ 984 h 617"/>
                <a:gd name="T94" fmla="*/ 682 w 569"/>
                <a:gd name="T95" fmla="*/ 851 h 617"/>
                <a:gd name="T96" fmla="*/ 823 w 569"/>
                <a:gd name="T97" fmla="*/ 838 h 617"/>
                <a:gd name="T98" fmla="*/ 882 w 569"/>
                <a:gd name="T99" fmla="*/ 851 h 617"/>
                <a:gd name="T100" fmla="*/ 964 w 569"/>
                <a:gd name="T101" fmla="*/ 851 h 617"/>
                <a:gd name="T102" fmla="*/ 1043 w 569"/>
                <a:gd name="T103" fmla="*/ 866 h 617"/>
                <a:gd name="T104" fmla="*/ 1106 w 569"/>
                <a:gd name="T105" fmla="*/ 838 h 617"/>
                <a:gd name="T106" fmla="*/ 1227 w 569"/>
                <a:gd name="T107" fmla="*/ 784 h 617"/>
                <a:gd name="T108" fmla="*/ 1305 w 569"/>
                <a:gd name="T109" fmla="*/ 772 h 617"/>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569"/>
                <a:gd name="T166" fmla="*/ 0 h 617"/>
                <a:gd name="T167" fmla="*/ 569 w 569"/>
                <a:gd name="T168" fmla="*/ 617 h 617"/>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569" h="617">
                  <a:moveTo>
                    <a:pt x="520" y="464"/>
                  </a:moveTo>
                  <a:lnTo>
                    <a:pt x="528" y="448"/>
                  </a:lnTo>
                  <a:lnTo>
                    <a:pt x="568" y="448"/>
                  </a:lnTo>
                  <a:lnTo>
                    <a:pt x="560" y="416"/>
                  </a:lnTo>
                  <a:lnTo>
                    <a:pt x="552" y="400"/>
                  </a:lnTo>
                  <a:lnTo>
                    <a:pt x="528" y="408"/>
                  </a:lnTo>
                  <a:lnTo>
                    <a:pt x="504" y="400"/>
                  </a:lnTo>
                  <a:lnTo>
                    <a:pt x="496" y="384"/>
                  </a:lnTo>
                  <a:lnTo>
                    <a:pt x="464" y="384"/>
                  </a:lnTo>
                  <a:lnTo>
                    <a:pt x="464" y="360"/>
                  </a:lnTo>
                  <a:lnTo>
                    <a:pt x="464" y="344"/>
                  </a:lnTo>
                  <a:lnTo>
                    <a:pt x="480" y="320"/>
                  </a:lnTo>
                  <a:lnTo>
                    <a:pt x="448" y="288"/>
                  </a:lnTo>
                  <a:lnTo>
                    <a:pt x="472" y="248"/>
                  </a:lnTo>
                  <a:lnTo>
                    <a:pt x="472" y="216"/>
                  </a:lnTo>
                  <a:lnTo>
                    <a:pt x="424" y="224"/>
                  </a:lnTo>
                  <a:lnTo>
                    <a:pt x="424" y="184"/>
                  </a:lnTo>
                  <a:lnTo>
                    <a:pt x="416" y="176"/>
                  </a:lnTo>
                  <a:lnTo>
                    <a:pt x="432" y="160"/>
                  </a:lnTo>
                  <a:lnTo>
                    <a:pt x="448" y="168"/>
                  </a:lnTo>
                  <a:lnTo>
                    <a:pt x="464" y="152"/>
                  </a:lnTo>
                  <a:lnTo>
                    <a:pt x="512" y="160"/>
                  </a:lnTo>
                  <a:lnTo>
                    <a:pt x="528" y="136"/>
                  </a:lnTo>
                  <a:lnTo>
                    <a:pt x="512" y="112"/>
                  </a:lnTo>
                  <a:lnTo>
                    <a:pt x="488" y="128"/>
                  </a:lnTo>
                  <a:lnTo>
                    <a:pt x="464" y="112"/>
                  </a:lnTo>
                  <a:lnTo>
                    <a:pt x="464" y="64"/>
                  </a:lnTo>
                  <a:lnTo>
                    <a:pt x="432" y="64"/>
                  </a:lnTo>
                  <a:lnTo>
                    <a:pt x="424" y="96"/>
                  </a:lnTo>
                  <a:lnTo>
                    <a:pt x="408" y="96"/>
                  </a:lnTo>
                  <a:lnTo>
                    <a:pt x="408" y="120"/>
                  </a:lnTo>
                  <a:lnTo>
                    <a:pt x="384" y="144"/>
                  </a:lnTo>
                  <a:lnTo>
                    <a:pt x="368" y="144"/>
                  </a:lnTo>
                  <a:lnTo>
                    <a:pt x="368" y="240"/>
                  </a:lnTo>
                  <a:lnTo>
                    <a:pt x="344" y="240"/>
                  </a:lnTo>
                  <a:lnTo>
                    <a:pt x="336" y="224"/>
                  </a:lnTo>
                  <a:lnTo>
                    <a:pt x="320" y="240"/>
                  </a:lnTo>
                  <a:lnTo>
                    <a:pt x="288" y="240"/>
                  </a:lnTo>
                  <a:lnTo>
                    <a:pt x="288" y="232"/>
                  </a:lnTo>
                  <a:lnTo>
                    <a:pt x="272" y="224"/>
                  </a:lnTo>
                  <a:lnTo>
                    <a:pt x="272" y="192"/>
                  </a:lnTo>
                  <a:lnTo>
                    <a:pt x="232" y="104"/>
                  </a:lnTo>
                  <a:lnTo>
                    <a:pt x="216" y="104"/>
                  </a:lnTo>
                  <a:lnTo>
                    <a:pt x="216" y="112"/>
                  </a:lnTo>
                  <a:lnTo>
                    <a:pt x="200" y="88"/>
                  </a:lnTo>
                  <a:lnTo>
                    <a:pt x="208" y="72"/>
                  </a:lnTo>
                  <a:lnTo>
                    <a:pt x="176" y="32"/>
                  </a:lnTo>
                  <a:lnTo>
                    <a:pt x="160" y="40"/>
                  </a:lnTo>
                  <a:lnTo>
                    <a:pt x="152" y="80"/>
                  </a:lnTo>
                  <a:lnTo>
                    <a:pt x="136" y="80"/>
                  </a:lnTo>
                  <a:lnTo>
                    <a:pt x="136" y="64"/>
                  </a:lnTo>
                  <a:lnTo>
                    <a:pt x="136" y="0"/>
                  </a:lnTo>
                  <a:lnTo>
                    <a:pt x="120" y="16"/>
                  </a:lnTo>
                  <a:lnTo>
                    <a:pt x="112" y="0"/>
                  </a:lnTo>
                  <a:lnTo>
                    <a:pt x="96" y="16"/>
                  </a:lnTo>
                  <a:lnTo>
                    <a:pt x="96" y="32"/>
                  </a:lnTo>
                  <a:lnTo>
                    <a:pt x="104" y="64"/>
                  </a:lnTo>
                  <a:lnTo>
                    <a:pt x="88" y="64"/>
                  </a:lnTo>
                  <a:lnTo>
                    <a:pt x="72" y="64"/>
                  </a:lnTo>
                  <a:lnTo>
                    <a:pt x="80" y="96"/>
                  </a:lnTo>
                  <a:lnTo>
                    <a:pt x="80" y="112"/>
                  </a:lnTo>
                  <a:lnTo>
                    <a:pt x="104" y="112"/>
                  </a:lnTo>
                  <a:lnTo>
                    <a:pt x="104" y="168"/>
                  </a:lnTo>
                  <a:lnTo>
                    <a:pt x="88" y="240"/>
                  </a:lnTo>
                  <a:lnTo>
                    <a:pt x="40" y="272"/>
                  </a:lnTo>
                  <a:lnTo>
                    <a:pt x="24" y="280"/>
                  </a:lnTo>
                  <a:lnTo>
                    <a:pt x="16" y="288"/>
                  </a:lnTo>
                  <a:lnTo>
                    <a:pt x="8" y="312"/>
                  </a:lnTo>
                  <a:lnTo>
                    <a:pt x="8" y="360"/>
                  </a:lnTo>
                  <a:lnTo>
                    <a:pt x="0" y="376"/>
                  </a:lnTo>
                  <a:lnTo>
                    <a:pt x="32" y="376"/>
                  </a:lnTo>
                  <a:lnTo>
                    <a:pt x="48" y="368"/>
                  </a:lnTo>
                  <a:lnTo>
                    <a:pt x="88" y="376"/>
                  </a:lnTo>
                  <a:lnTo>
                    <a:pt x="80" y="392"/>
                  </a:lnTo>
                  <a:lnTo>
                    <a:pt x="72" y="392"/>
                  </a:lnTo>
                  <a:lnTo>
                    <a:pt x="88" y="408"/>
                  </a:lnTo>
                  <a:lnTo>
                    <a:pt x="80" y="432"/>
                  </a:lnTo>
                  <a:lnTo>
                    <a:pt x="96" y="448"/>
                  </a:lnTo>
                  <a:lnTo>
                    <a:pt x="120" y="448"/>
                  </a:lnTo>
                  <a:lnTo>
                    <a:pt x="120" y="464"/>
                  </a:lnTo>
                  <a:lnTo>
                    <a:pt x="112" y="472"/>
                  </a:lnTo>
                  <a:lnTo>
                    <a:pt x="112" y="504"/>
                  </a:lnTo>
                  <a:lnTo>
                    <a:pt x="96" y="504"/>
                  </a:lnTo>
                  <a:lnTo>
                    <a:pt x="104" y="528"/>
                  </a:lnTo>
                  <a:lnTo>
                    <a:pt x="144" y="528"/>
                  </a:lnTo>
                  <a:lnTo>
                    <a:pt x="144" y="560"/>
                  </a:lnTo>
                  <a:lnTo>
                    <a:pt x="160" y="568"/>
                  </a:lnTo>
                  <a:lnTo>
                    <a:pt x="200" y="576"/>
                  </a:lnTo>
                  <a:lnTo>
                    <a:pt x="216" y="560"/>
                  </a:lnTo>
                  <a:lnTo>
                    <a:pt x="224" y="568"/>
                  </a:lnTo>
                  <a:lnTo>
                    <a:pt x="216" y="592"/>
                  </a:lnTo>
                  <a:lnTo>
                    <a:pt x="232" y="600"/>
                  </a:lnTo>
                  <a:lnTo>
                    <a:pt x="264" y="616"/>
                  </a:lnTo>
                  <a:lnTo>
                    <a:pt x="264" y="592"/>
                  </a:lnTo>
                  <a:lnTo>
                    <a:pt x="264" y="520"/>
                  </a:lnTo>
                  <a:lnTo>
                    <a:pt x="272" y="512"/>
                  </a:lnTo>
                  <a:lnTo>
                    <a:pt x="320" y="512"/>
                  </a:lnTo>
                  <a:lnTo>
                    <a:pt x="328" y="504"/>
                  </a:lnTo>
                  <a:lnTo>
                    <a:pt x="344" y="504"/>
                  </a:lnTo>
                  <a:lnTo>
                    <a:pt x="352" y="512"/>
                  </a:lnTo>
                  <a:lnTo>
                    <a:pt x="376" y="504"/>
                  </a:lnTo>
                  <a:lnTo>
                    <a:pt x="384" y="512"/>
                  </a:lnTo>
                  <a:lnTo>
                    <a:pt x="392" y="504"/>
                  </a:lnTo>
                  <a:lnTo>
                    <a:pt x="416" y="520"/>
                  </a:lnTo>
                  <a:lnTo>
                    <a:pt x="416" y="504"/>
                  </a:lnTo>
                  <a:lnTo>
                    <a:pt x="440" y="504"/>
                  </a:lnTo>
                  <a:lnTo>
                    <a:pt x="480" y="496"/>
                  </a:lnTo>
                  <a:lnTo>
                    <a:pt x="488" y="472"/>
                  </a:lnTo>
                  <a:lnTo>
                    <a:pt x="504" y="464"/>
                  </a:lnTo>
                  <a:lnTo>
                    <a:pt x="520" y="464"/>
                  </a:lnTo>
                </a:path>
              </a:pathLst>
            </a:custGeom>
            <a:grpFill/>
            <a:ln w="6350" cmpd="sng">
              <a:solidFill>
                <a:sysClr val="window" lastClr="FFFFFF">
                  <a:lumMod val="85000"/>
                </a:sysClr>
              </a:solidFill>
              <a:bevel/>
              <a:headEnd/>
              <a:tailEnd/>
            </a:ln>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900" b="1" i="0" u="none" strike="noStrike" kern="0" cap="none" spc="0" normalizeH="0" baseline="0" noProof="0" dirty="0" smtClean="0">
                <a:ln>
                  <a:noFill/>
                </a:ln>
                <a:solidFill>
                  <a:srgbClr val="000000"/>
                </a:solidFill>
                <a:effectLst/>
                <a:uLnTx/>
                <a:uFillTx/>
                <a:latin typeface="方正正纤黑简体" panose="02000000000000000000" pitchFamily="2" charset="-122"/>
                <a:ea typeface="方正正纤黑简体" panose="02000000000000000000" pitchFamily="2" charset="-122"/>
                <a:sym typeface="方正兰亭黑_GBK" pitchFamily="2" charset="-122"/>
              </a:endParaRPr>
            </a:p>
          </p:txBody>
        </p:sp>
        <p:sp>
          <p:nvSpPr>
            <p:cNvPr id="67" name="淘宝网Chenying0907出品 20"/>
            <p:cNvSpPr>
              <a:spLocks noChangeArrowheads="1"/>
            </p:cNvSpPr>
            <p:nvPr/>
          </p:nvSpPr>
          <p:spPr bwMode="auto">
            <a:xfrm>
              <a:off x="161137" y="1997820"/>
              <a:ext cx="2037330" cy="1340095"/>
            </a:xfrm>
            <a:custGeom>
              <a:avLst/>
              <a:gdLst>
                <a:gd name="T0" fmla="*/ 2979 w 1209"/>
                <a:gd name="T1" fmla="*/ 1217 h 785"/>
                <a:gd name="T2" fmla="*/ 2919 w 1209"/>
                <a:gd name="T3" fmla="*/ 1217 h 785"/>
                <a:gd name="T4" fmla="*/ 2919 w 1209"/>
                <a:gd name="T5" fmla="*/ 1311 h 785"/>
                <a:gd name="T6" fmla="*/ 2797 w 1209"/>
                <a:gd name="T7" fmla="*/ 1270 h 785"/>
                <a:gd name="T8" fmla="*/ 2736 w 1209"/>
                <a:gd name="T9" fmla="*/ 1257 h 785"/>
                <a:gd name="T10" fmla="*/ 2577 w 1209"/>
                <a:gd name="T11" fmla="*/ 1204 h 785"/>
                <a:gd name="T12" fmla="*/ 2618 w 1209"/>
                <a:gd name="T13" fmla="*/ 1161 h 785"/>
                <a:gd name="T14" fmla="*/ 2595 w 1209"/>
                <a:gd name="T15" fmla="*/ 1138 h 785"/>
                <a:gd name="T16" fmla="*/ 2517 w 1209"/>
                <a:gd name="T17" fmla="*/ 1110 h 785"/>
                <a:gd name="T18" fmla="*/ 2456 w 1209"/>
                <a:gd name="T19" fmla="*/ 1138 h 785"/>
                <a:gd name="T20" fmla="*/ 2334 w 1209"/>
                <a:gd name="T21" fmla="*/ 1084 h 785"/>
                <a:gd name="T22" fmla="*/ 2094 w 1209"/>
                <a:gd name="T23" fmla="*/ 1161 h 785"/>
                <a:gd name="T24" fmla="*/ 2034 w 1209"/>
                <a:gd name="T25" fmla="*/ 1204 h 785"/>
                <a:gd name="T26" fmla="*/ 1834 w 1209"/>
                <a:gd name="T27" fmla="*/ 1230 h 785"/>
                <a:gd name="T28" fmla="*/ 1650 w 1209"/>
                <a:gd name="T29" fmla="*/ 1190 h 785"/>
                <a:gd name="T30" fmla="*/ 1590 w 1209"/>
                <a:gd name="T31" fmla="*/ 1138 h 785"/>
                <a:gd name="T32" fmla="*/ 1468 w 1209"/>
                <a:gd name="T33" fmla="*/ 1177 h 785"/>
                <a:gd name="T34" fmla="*/ 1349 w 1209"/>
                <a:gd name="T35" fmla="*/ 1217 h 785"/>
                <a:gd name="T36" fmla="*/ 1147 w 1209"/>
                <a:gd name="T37" fmla="*/ 1124 h 785"/>
                <a:gd name="T38" fmla="*/ 1027 w 1209"/>
                <a:gd name="T39" fmla="*/ 1069 h 785"/>
                <a:gd name="T40" fmla="*/ 907 w 1209"/>
                <a:gd name="T41" fmla="*/ 1044 h 785"/>
                <a:gd name="T42" fmla="*/ 806 w 1209"/>
                <a:gd name="T43" fmla="*/ 990 h 785"/>
                <a:gd name="T44" fmla="*/ 684 w 1209"/>
                <a:gd name="T45" fmla="*/ 869 h 785"/>
                <a:gd name="T46" fmla="*/ 623 w 1209"/>
                <a:gd name="T47" fmla="*/ 854 h 785"/>
                <a:gd name="T48" fmla="*/ 523 w 1209"/>
                <a:gd name="T49" fmla="*/ 762 h 785"/>
                <a:gd name="T50" fmla="*/ 402 w 1209"/>
                <a:gd name="T51" fmla="*/ 643 h 785"/>
                <a:gd name="T52" fmla="*/ 301 w 1209"/>
                <a:gd name="T53" fmla="*/ 682 h 785"/>
                <a:gd name="T54" fmla="*/ 162 w 1209"/>
                <a:gd name="T55" fmla="*/ 549 h 785"/>
                <a:gd name="T56" fmla="*/ 79 w 1209"/>
                <a:gd name="T57" fmla="*/ 454 h 785"/>
                <a:gd name="T58" fmla="*/ 0 w 1209"/>
                <a:gd name="T59" fmla="*/ 429 h 785"/>
                <a:gd name="T60" fmla="*/ 41 w 1209"/>
                <a:gd name="T61" fmla="*/ 294 h 785"/>
                <a:gd name="T62" fmla="*/ 121 w 1209"/>
                <a:gd name="T63" fmla="*/ 321 h 785"/>
                <a:gd name="T64" fmla="*/ 200 w 1209"/>
                <a:gd name="T65" fmla="*/ 307 h 785"/>
                <a:gd name="T66" fmla="*/ 200 w 1209"/>
                <a:gd name="T67" fmla="*/ 214 h 785"/>
                <a:gd name="T68" fmla="*/ 141 w 1209"/>
                <a:gd name="T69" fmla="*/ 160 h 785"/>
                <a:gd name="T70" fmla="*/ 200 w 1209"/>
                <a:gd name="T71" fmla="*/ 80 h 785"/>
                <a:gd name="T72" fmla="*/ 384 w 1209"/>
                <a:gd name="T73" fmla="*/ 66 h 785"/>
                <a:gd name="T74" fmla="*/ 523 w 1209"/>
                <a:gd name="T75" fmla="*/ 13 h 785"/>
                <a:gd name="T76" fmla="*/ 723 w 1209"/>
                <a:gd name="T77" fmla="*/ 27 h 785"/>
                <a:gd name="T78" fmla="*/ 866 w 1209"/>
                <a:gd name="T79" fmla="*/ 93 h 785"/>
                <a:gd name="T80" fmla="*/ 1087 w 1209"/>
                <a:gd name="T81" fmla="*/ 93 h 785"/>
                <a:gd name="T82" fmla="*/ 1329 w 1209"/>
                <a:gd name="T83" fmla="*/ 66 h 785"/>
                <a:gd name="T84" fmla="*/ 1672 w 1209"/>
                <a:gd name="T85" fmla="*/ 93 h 785"/>
                <a:gd name="T86" fmla="*/ 1791 w 1209"/>
                <a:gd name="T87" fmla="*/ 122 h 785"/>
                <a:gd name="T88" fmla="*/ 1771 w 1209"/>
                <a:gd name="T89" fmla="*/ 160 h 785"/>
                <a:gd name="T90" fmla="*/ 1834 w 1209"/>
                <a:gd name="T91" fmla="*/ 227 h 785"/>
                <a:gd name="T92" fmla="*/ 1791 w 1209"/>
                <a:gd name="T93" fmla="*/ 307 h 785"/>
                <a:gd name="T94" fmla="*/ 1751 w 1209"/>
                <a:gd name="T95" fmla="*/ 416 h 785"/>
                <a:gd name="T96" fmla="*/ 1851 w 1209"/>
                <a:gd name="T97" fmla="*/ 535 h 785"/>
                <a:gd name="T98" fmla="*/ 2094 w 1209"/>
                <a:gd name="T99" fmla="*/ 615 h 785"/>
                <a:gd name="T100" fmla="*/ 2355 w 1209"/>
                <a:gd name="T101" fmla="*/ 695 h 785"/>
                <a:gd name="T102" fmla="*/ 2497 w 1209"/>
                <a:gd name="T103" fmla="*/ 708 h 785"/>
                <a:gd name="T104" fmla="*/ 2535 w 1209"/>
                <a:gd name="T105" fmla="*/ 804 h 785"/>
                <a:gd name="T106" fmla="*/ 2618 w 1209"/>
                <a:gd name="T107" fmla="*/ 830 h 785"/>
                <a:gd name="T108" fmla="*/ 2655 w 1209"/>
                <a:gd name="T109" fmla="*/ 790 h 785"/>
                <a:gd name="T110" fmla="*/ 2718 w 1209"/>
                <a:gd name="T111" fmla="*/ 804 h 785"/>
                <a:gd name="T112" fmla="*/ 2756 w 1209"/>
                <a:gd name="T113" fmla="*/ 776 h 785"/>
                <a:gd name="T114" fmla="*/ 2857 w 1209"/>
                <a:gd name="T115" fmla="*/ 737 h 785"/>
                <a:gd name="T116" fmla="*/ 2960 w 1209"/>
                <a:gd name="T117" fmla="*/ 762 h 785"/>
                <a:gd name="T118" fmla="*/ 3039 w 1209"/>
                <a:gd name="T119" fmla="*/ 895 h 785"/>
                <a:gd name="T120" fmla="*/ 3039 w 1209"/>
                <a:gd name="T121" fmla="*/ 963 h 785"/>
                <a:gd name="T122" fmla="*/ 3019 w 1209"/>
                <a:gd name="T123" fmla="*/ 1190 h 78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209"/>
                <a:gd name="T187" fmla="*/ 0 h 785"/>
                <a:gd name="T188" fmla="*/ 1209 w 1209"/>
                <a:gd name="T189" fmla="*/ 785 h 78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209" h="785">
                  <a:moveTo>
                    <a:pt x="1200" y="712"/>
                  </a:moveTo>
                  <a:lnTo>
                    <a:pt x="1184" y="728"/>
                  </a:lnTo>
                  <a:lnTo>
                    <a:pt x="1176" y="712"/>
                  </a:lnTo>
                  <a:lnTo>
                    <a:pt x="1160" y="728"/>
                  </a:lnTo>
                  <a:lnTo>
                    <a:pt x="1168" y="776"/>
                  </a:lnTo>
                  <a:lnTo>
                    <a:pt x="1160" y="784"/>
                  </a:lnTo>
                  <a:lnTo>
                    <a:pt x="1136" y="776"/>
                  </a:lnTo>
                  <a:lnTo>
                    <a:pt x="1112" y="760"/>
                  </a:lnTo>
                  <a:lnTo>
                    <a:pt x="1112" y="744"/>
                  </a:lnTo>
                  <a:lnTo>
                    <a:pt x="1088" y="752"/>
                  </a:lnTo>
                  <a:lnTo>
                    <a:pt x="1024" y="728"/>
                  </a:lnTo>
                  <a:lnTo>
                    <a:pt x="1024" y="720"/>
                  </a:lnTo>
                  <a:lnTo>
                    <a:pt x="1040" y="712"/>
                  </a:lnTo>
                  <a:lnTo>
                    <a:pt x="1040" y="696"/>
                  </a:lnTo>
                  <a:lnTo>
                    <a:pt x="1024" y="688"/>
                  </a:lnTo>
                  <a:lnTo>
                    <a:pt x="1032" y="680"/>
                  </a:lnTo>
                  <a:lnTo>
                    <a:pt x="1016" y="656"/>
                  </a:lnTo>
                  <a:lnTo>
                    <a:pt x="1000" y="664"/>
                  </a:lnTo>
                  <a:lnTo>
                    <a:pt x="984" y="672"/>
                  </a:lnTo>
                  <a:lnTo>
                    <a:pt x="976" y="680"/>
                  </a:lnTo>
                  <a:lnTo>
                    <a:pt x="960" y="680"/>
                  </a:lnTo>
                  <a:lnTo>
                    <a:pt x="928" y="648"/>
                  </a:lnTo>
                  <a:lnTo>
                    <a:pt x="864" y="696"/>
                  </a:lnTo>
                  <a:lnTo>
                    <a:pt x="832" y="696"/>
                  </a:lnTo>
                  <a:lnTo>
                    <a:pt x="824" y="720"/>
                  </a:lnTo>
                  <a:lnTo>
                    <a:pt x="808" y="720"/>
                  </a:lnTo>
                  <a:lnTo>
                    <a:pt x="760" y="744"/>
                  </a:lnTo>
                  <a:lnTo>
                    <a:pt x="728" y="736"/>
                  </a:lnTo>
                  <a:lnTo>
                    <a:pt x="712" y="712"/>
                  </a:lnTo>
                  <a:lnTo>
                    <a:pt x="656" y="712"/>
                  </a:lnTo>
                  <a:lnTo>
                    <a:pt x="664" y="688"/>
                  </a:lnTo>
                  <a:lnTo>
                    <a:pt x="632" y="680"/>
                  </a:lnTo>
                  <a:lnTo>
                    <a:pt x="600" y="680"/>
                  </a:lnTo>
                  <a:lnTo>
                    <a:pt x="584" y="704"/>
                  </a:lnTo>
                  <a:lnTo>
                    <a:pt x="552" y="728"/>
                  </a:lnTo>
                  <a:lnTo>
                    <a:pt x="536" y="728"/>
                  </a:lnTo>
                  <a:lnTo>
                    <a:pt x="544" y="680"/>
                  </a:lnTo>
                  <a:lnTo>
                    <a:pt x="456" y="672"/>
                  </a:lnTo>
                  <a:lnTo>
                    <a:pt x="424" y="640"/>
                  </a:lnTo>
                  <a:lnTo>
                    <a:pt x="408" y="640"/>
                  </a:lnTo>
                  <a:lnTo>
                    <a:pt x="392" y="648"/>
                  </a:lnTo>
                  <a:lnTo>
                    <a:pt x="360" y="624"/>
                  </a:lnTo>
                  <a:lnTo>
                    <a:pt x="336" y="600"/>
                  </a:lnTo>
                  <a:lnTo>
                    <a:pt x="320" y="592"/>
                  </a:lnTo>
                  <a:lnTo>
                    <a:pt x="280" y="544"/>
                  </a:lnTo>
                  <a:lnTo>
                    <a:pt x="272" y="520"/>
                  </a:lnTo>
                  <a:lnTo>
                    <a:pt x="264" y="512"/>
                  </a:lnTo>
                  <a:lnTo>
                    <a:pt x="248" y="512"/>
                  </a:lnTo>
                  <a:lnTo>
                    <a:pt x="224" y="464"/>
                  </a:lnTo>
                  <a:lnTo>
                    <a:pt x="208" y="456"/>
                  </a:lnTo>
                  <a:lnTo>
                    <a:pt x="192" y="424"/>
                  </a:lnTo>
                  <a:lnTo>
                    <a:pt x="160" y="384"/>
                  </a:lnTo>
                  <a:lnTo>
                    <a:pt x="144" y="384"/>
                  </a:lnTo>
                  <a:lnTo>
                    <a:pt x="120" y="408"/>
                  </a:lnTo>
                  <a:lnTo>
                    <a:pt x="96" y="376"/>
                  </a:lnTo>
                  <a:lnTo>
                    <a:pt x="64" y="328"/>
                  </a:lnTo>
                  <a:lnTo>
                    <a:pt x="40" y="304"/>
                  </a:lnTo>
                  <a:lnTo>
                    <a:pt x="32" y="272"/>
                  </a:lnTo>
                  <a:lnTo>
                    <a:pt x="8" y="280"/>
                  </a:lnTo>
                  <a:lnTo>
                    <a:pt x="0" y="256"/>
                  </a:lnTo>
                  <a:lnTo>
                    <a:pt x="8" y="248"/>
                  </a:lnTo>
                  <a:lnTo>
                    <a:pt x="16" y="176"/>
                  </a:lnTo>
                  <a:lnTo>
                    <a:pt x="32" y="168"/>
                  </a:lnTo>
                  <a:lnTo>
                    <a:pt x="48" y="192"/>
                  </a:lnTo>
                  <a:lnTo>
                    <a:pt x="64" y="184"/>
                  </a:lnTo>
                  <a:lnTo>
                    <a:pt x="80" y="184"/>
                  </a:lnTo>
                  <a:lnTo>
                    <a:pt x="72" y="144"/>
                  </a:lnTo>
                  <a:lnTo>
                    <a:pt x="80" y="128"/>
                  </a:lnTo>
                  <a:lnTo>
                    <a:pt x="56" y="120"/>
                  </a:lnTo>
                  <a:lnTo>
                    <a:pt x="56" y="96"/>
                  </a:lnTo>
                  <a:lnTo>
                    <a:pt x="64" y="56"/>
                  </a:lnTo>
                  <a:lnTo>
                    <a:pt x="80" y="48"/>
                  </a:lnTo>
                  <a:lnTo>
                    <a:pt x="120" y="56"/>
                  </a:lnTo>
                  <a:lnTo>
                    <a:pt x="152" y="40"/>
                  </a:lnTo>
                  <a:lnTo>
                    <a:pt x="176" y="0"/>
                  </a:lnTo>
                  <a:lnTo>
                    <a:pt x="208" y="8"/>
                  </a:lnTo>
                  <a:lnTo>
                    <a:pt x="272" y="32"/>
                  </a:lnTo>
                  <a:lnTo>
                    <a:pt x="288" y="16"/>
                  </a:lnTo>
                  <a:lnTo>
                    <a:pt x="336" y="24"/>
                  </a:lnTo>
                  <a:lnTo>
                    <a:pt x="344" y="56"/>
                  </a:lnTo>
                  <a:lnTo>
                    <a:pt x="408" y="72"/>
                  </a:lnTo>
                  <a:lnTo>
                    <a:pt x="432" y="56"/>
                  </a:lnTo>
                  <a:lnTo>
                    <a:pt x="504" y="56"/>
                  </a:lnTo>
                  <a:lnTo>
                    <a:pt x="528" y="40"/>
                  </a:lnTo>
                  <a:lnTo>
                    <a:pt x="640" y="32"/>
                  </a:lnTo>
                  <a:lnTo>
                    <a:pt x="664" y="56"/>
                  </a:lnTo>
                  <a:lnTo>
                    <a:pt x="696" y="64"/>
                  </a:lnTo>
                  <a:lnTo>
                    <a:pt x="712" y="72"/>
                  </a:lnTo>
                  <a:lnTo>
                    <a:pt x="720" y="88"/>
                  </a:lnTo>
                  <a:lnTo>
                    <a:pt x="704" y="96"/>
                  </a:lnTo>
                  <a:lnTo>
                    <a:pt x="728" y="104"/>
                  </a:lnTo>
                  <a:lnTo>
                    <a:pt x="728" y="136"/>
                  </a:lnTo>
                  <a:lnTo>
                    <a:pt x="704" y="168"/>
                  </a:lnTo>
                  <a:lnTo>
                    <a:pt x="712" y="184"/>
                  </a:lnTo>
                  <a:lnTo>
                    <a:pt x="704" y="232"/>
                  </a:lnTo>
                  <a:lnTo>
                    <a:pt x="696" y="248"/>
                  </a:lnTo>
                  <a:lnTo>
                    <a:pt x="712" y="296"/>
                  </a:lnTo>
                  <a:lnTo>
                    <a:pt x="736" y="320"/>
                  </a:lnTo>
                  <a:lnTo>
                    <a:pt x="784" y="320"/>
                  </a:lnTo>
                  <a:lnTo>
                    <a:pt x="832" y="368"/>
                  </a:lnTo>
                  <a:lnTo>
                    <a:pt x="864" y="376"/>
                  </a:lnTo>
                  <a:lnTo>
                    <a:pt x="936" y="416"/>
                  </a:lnTo>
                  <a:lnTo>
                    <a:pt x="968" y="400"/>
                  </a:lnTo>
                  <a:lnTo>
                    <a:pt x="992" y="424"/>
                  </a:lnTo>
                  <a:lnTo>
                    <a:pt x="1016" y="448"/>
                  </a:lnTo>
                  <a:lnTo>
                    <a:pt x="1008" y="480"/>
                  </a:lnTo>
                  <a:lnTo>
                    <a:pt x="1040" y="480"/>
                  </a:lnTo>
                  <a:lnTo>
                    <a:pt x="1040" y="496"/>
                  </a:lnTo>
                  <a:lnTo>
                    <a:pt x="1064" y="496"/>
                  </a:lnTo>
                  <a:lnTo>
                    <a:pt x="1056" y="472"/>
                  </a:lnTo>
                  <a:lnTo>
                    <a:pt x="1072" y="472"/>
                  </a:lnTo>
                  <a:lnTo>
                    <a:pt x="1080" y="480"/>
                  </a:lnTo>
                  <a:lnTo>
                    <a:pt x="1096" y="480"/>
                  </a:lnTo>
                  <a:lnTo>
                    <a:pt x="1096" y="464"/>
                  </a:lnTo>
                  <a:lnTo>
                    <a:pt x="1120" y="464"/>
                  </a:lnTo>
                  <a:lnTo>
                    <a:pt x="1136" y="440"/>
                  </a:lnTo>
                  <a:lnTo>
                    <a:pt x="1152" y="432"/>
                  </a:lnTo>
                  <a:lnTo>
                    <a:pt x="1176" y="456"/>
                  </a:lnTo>
                  <a:lnTo>
                    <a:pt x="1176" y="480"/>
                  </a:lnTo>
                  <a:lnTo>
                    <a:pt x="1208" y="536"/>
                  </a:lnTo>
                  <a:lnTo>
                    <a:pt x="1192" y="544"/>
                  </a:lnTo>
                  <a:lnTo>
                    <a:pt x="1208" y="576"/>
                  </a:lnTo>
                  <a:lnTo>
                    <a:pt x="1208" y="608"/>
                  </a:lnTo>
                  <a:lnTo>
                    <a:pt x="1200" y="712"/>
                  </a:lnTo>
                </a:path>
              </a:pathLst>
            </a:custGeom>
            <a:grpFill/>
            <a:ln w="6350" cmpd="sng">
              <a:solidFill>
                <a:sysClr val="window" lastClr="FFFFFF">
                  <a:lumMod val="85000"/>
                </a:sysClr>
              </a:solidFill>
              <a:bevel/>
              <a:headEnd/>
              <a:tailEnd/>
            </a:ln>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900" b="1" i="0" u="none" strike="noStrike" kern="0" cap="none" spc="0" normalizeH="0" baseline="0" noProof="0" dirty="0" smtClean="0">
                <a:ln>
                  <a:noFill/>
                </a:ln>
                <a:solidFill>
                  <a:srgbClr val="000000"/>
                </a:solidFill>
                <a:effectLst/>
                <a:uLnTx/>
                <a:uFillTx/>
                <a:latin typeface="方正正纤黑简体" panose="02000000000000000000" pitchFamily="2" charset="-122"/>
                <a:ea typeface="方正正纤黑简体" panose="02000000000000000000" pitchFamily="2" charset="-122"/>
                <a:sym typeface="方正兰亭黑_GBK" pitchFamily="2" charset="-122"/>
              </a:endParaRPr>
            </a:p>
          </p:txBody>
        </p:sp>
        <p:sp>
          <p:nvSpPr>
            <p:cNvPr id="68" name="淘宝网Chenying0907出品 21"/>
            <p:cNvSpPr>
              <a:spLocks noChangeArrowheads="1"/>
            </p:cNvSpPr>
            <p:nvPr/>
          </p:nvSpPr>
          <p:spPr bwMode="auto">
            <a:xfrm>
              <a:off x="2075162" y="2546180"/>
              <a:ext cx="1279286" cy="1079778"/>
            </a:xfrm>
            <a:custGeom>
              <a:avLst/>
              <a:gdLst>
                <a:gd name="T0" fmla="*/ 1730 w 761"/>
                <a:gd name="T1" fmla="*/ 812 h 633"/>
                <a:gd name="T2" fmla="*/ 1670 w 761"/>
                <a:gd name="T3" fmla="*/ 838 h 633"/>
                <a:gd name="T4" fmla="*/ 1630 w 761"/>
                <a:gd name="T5" fmla="*/ 812 h 633"/>
                <a:gd name="T6" fmla="*/ 1512 w 761"/>
                <a:gd name="T7" fmla="*/ 719 h 633"/>
                <a:gd name="T8" fmla="*/ 1453 w 761"/>
                <a:gd name="T9" fmla="*/ 707 h 633"/>
                <a:gd name="T10" fmla="*/ 1371 w 761"/>
                <a:gd name="T11" fmla="*/ 732 h 633"/>
                <a:gd name="T12" fmla="*/ 1332 w 761"/>
                <a:gd name="T13" fmla="*/ 786 h 633"/>
                <a:gd name="T14" fmla="*/ 1273 w 761"/>
                <a:gd name="T15" fmla="*/ 773 h 633"/>
                <a:gd name="T16" fmla="*/ 1173 w 761"/>
                <a:gd name="T17" fmla="*/ 786 h 633"/>
                <a:gd name="T18" fmla="*/ 1254 w 761"/>
                <a:gd name="T19" fmla="*/ 825 h 633"/>
                <a:gd name="T20" fmla="*/ 1133 w 761"/>
                <a:gd name="T21" fmla="*/ 880 h 633"/>
                <a:gd name="T22" fmla="*/ 1035 w 761"/>
                <a:gd name="T23" fmla="*/ 867 h 633"/>
                <a:gd name="T24" fmla="*/ 974 w 761"/>
                <a:gd name="T25" fmla="*/ 759 h 633"/>
                <a:gd name="T26" fmla="*/ 894 w 761"/>
                <a:gd name="T27" fmla="*/ 812 h 633"/>
                <a:gd name="T28" fmla="*/ 834 w 761"/>
                <a:gd name="T29" fmla="*/ 838 h 633"/>
                <a:gd name="T30" fmla="*/ 735 w 761"/>
                <a:gd name="T31" fmla="*/ 894 h 633"/>
                <a:gd name="T32" fmla="*/ 675 w 761"/>
                <a:gd name="T33" fmla="*/ 1052 h 633"/>
                <a:gd name="T34" fmla="*/ 619 w 761"/>
                <a:gd name="T35" fmla="*/ 1052 h 633"/>
                <a:gd name="T36" fmla="*/ 537 w 761"/>
                <a:gd name="T37" fmla="*/ 1039 h 633"/>
                <a:gd name="T38" fmla="*/ 498 w 761"/>
                <a:gd name="T39" fmla="*/ 960 h 633"/>
                <a:gd name="T40" fmla="*/ 360 w 761"/>
                <a:gd name="T41" fmla="*/ 825 h 633"/>
                <a:gd name="T42" fmla="*/ 319 w 761"/>
                <a:gd name="T43" fmla="*/ 800 h 633"/>
                <a:gd name="T44" fmla="*/ 259 w 761"/>
                <a:gd name="T45" fmla="*/ 707 h 633"/>
                <a:gd name="T46" fmla="*/ 199 w 761"/>
                <a:gd name="T47" fmla="*/ 773 h 633"/>
                <a:gd name="T48" fmla="*/ 179 w 761"/>
                <a:gd name="T49" fmla="*/ 414 h 633"/>
                <a:gd name="T50" fmla="*/ 179 w 761"/>
                <a:gd name="T51" fmla="*/ 359 h 633"/>
                <a:gd name="T52" fmla="*/ 101 w 761"/>
                <a:gd name="T53" fmla="*/ 227 h 633"/>
                <a:gd name="T54" fmla="*/ 0 w 761"/>
                <a:gd name="T55" fmla="*/ 173 h 633"/>
                <a:gd name="T56" fmla="*/ 20 w 761"/>
                <a:gd name="T57" fmla="*/ 106 h 633"/>
                <a:gd name="T58" fmla="*/ 41 w 761"/>
                <a:gd name="T59" fmla="*/ 53 h 633"/>
                <a:gd name="T60" fmla="*/ 79 w 761"/>
                <a:gd name="T61" fmla="*/ 0 h 633"/>
                <a:gd name="T62" fmla="*/ 158 w 761"/>
                <a:gd name="T63" fmla="*/ 27 h 633"/>
                <a:gd name="T64" fmla="*/ 218 w 761"/>
                <a:gd name="T65" fmla="*/ 135 h 633"/>
                <a:gd name="T66" fmla="*/ 319 w 761"/>
                <a:gd name="T67" fmla="*/ 200 h 633"/>
                <a:gd name="T68" fmla="*/ 377 w 761"/>
                <a:gd name="T69" fmla="*/ 173 h 633"/>
                <a:gd name="T70" fmla="*/ 438 w 761"/>
                <a:gd name="T71" fmla="*/ 214 h 633"/>
                <a:gd name="T72" fmla="*/ 558 w 761"/>
                <a:gd name="T73" fmla="*/ 159 h 633"/>
                <a:gd name="T74" fmla="*/ 716 w 761"/>
                <a:gd name="T75" fmla="*/ 159 h 633"/>
                <a:gd name="T76" fmla="*/ 735 w 761"/>
                <a:gd name="T77" fmla="*/ 66 h 633"/>
                <a:gd name="T78" fmla="*/ 795 w 761"/>
                <a:gd name="T79" fmla="*/ 53 h 633"/>
                <a:gd name="T80" fmla="*/ 855 w 761"/>
                <a:gd name="T81" fmla="*/ 80 h 633"/>
                <a:gd name="T82" fmla="*/ 995 w 761"/>
                <a:gd name="T83" fmla="*/ 122 h 633"/>
                <a:gd name="T84" fmla="*/ 1035 w 761"/>
                <a:gd name="T85" fmla="*/ 227 h 633"/>
                <a:gd name="T86" fmla="*/ 1173 w 761"/>
                <a:gd name="T87" fmla="*/ 266 h 633"/>
                <a:gd name="T88" fmla="*/ 1273 w 761"/>
                <a:gd name="T89" fmla="*/ 227 h 633"/>
                <a:gd name="T90" fmla="*/ 1371 w 761"/>
                <a:gd name="T91" fmla="*/ 239 h 633"/>
                <a:gd name="T92" fmla="*/ 1554 w 761"/>
                <a:gd name="T93" fmla="*/ 307 h 633"/>
                <a:gd name="T94" fmla="*/ 1752 w 761"/>
                <a:gd name="T95" fmla="*/ 374 h 633"/>
                <a:gd name="T96" fmla="*/ 1890 w 761"/>
                <a:gd name="T97" fmla="*/ 427 h 633"/>
                <a:gd name="T98" fmla="*/ 1850 w 761"/>
                <a:gd name="T99" fmla="*/ 493 h 633"/>
                <a:gd name="T100" fmla="*/ 1651 w 761"/>
                <a:gd name="T101" fmla="*/ 520 h 633"/>
                <a:gd name="T102" fmla="*/ 1609 w 761"/>
                <a:gd name="T103" fmla="*/ 559 h 633"/>
                <a:gd name="T104" fmla="*/ 1630 w 761"/>
                <a:gd name="T105" fmla="*/ 600 h 633"/>
                <a:gd name="T106" fmla="*/ 1630 w 761"/>
                <a:gd name="T107" fmla="*/ 627 h 633"/>
                <a:gd name="T108" fmla="*/ 1752 w 761"/>
                <a:gd name="T109" fmla="*/ 759 h 63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761"/>
                <a:gd name="T166" fmla="*/ 0 h 633"/>
                <a:gd name="T167" fmla="*/ 761 w 761"/>
                <a:gd name="T168" fmla="*/ 633 h 633"/>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761" h="633">
                  <a:moveTo>
                    <a:pt x="696" y="480"/>
                  </a:moveTo>
                  <a:lnTo>
                    <a:pt x="696" y="488"/>
                  </a:lnTo>
                  <a:lnTo>
                    <a:pt x="688" y="504"/>
                  </a:lnTo>
                  <a:lnTo>
                    <a:pt x="672" y="504"/>
                  </a:lnTo>
                  <a:lnTo>
                    <a:pt x="664" y="488"/>
                  </a:lnTo>
                  <a:lnTo>
                    <a:pt x="656" y="488"/>
                  </a:lnTo>
                  <a:lnTo>
                    <a:pt x="632" y="432"/>
                  </a:lnTo>
                  <a:lnTo>
                    <a:pt x="608" y="432"/>
                  </a:lnTo>
                  <a:lnTo>
                    <a:pt x="592" y="416"/>
                  </a:lnTo>
                  <a:lnTo>
                    <a:pt x="584" y="424"/>
                  </a:lnTo>
                  <a:lnTo>
                    <a:pt x="576" y="456"/>
                  </a:lnTo>
                  <a:lnTo>
                    <a:pt x="552" y="440"/>
                  </a:lnTo>
                  <a:lnTo>
                    <a:pt x="552" y="464"/>
                  </a:lnTo>
                  <a:lnTo>
                    <a:pt x="536" y="472"/>
                  </a:lnTo>
                  <a:lnTo>
                    <a:pt x="528" y="464"/>
                  </a:lnTo>
                  <a:lnTo>
                    <a:pt x="512" y="464"/>
                  </a:lnTo>
                  <a:lnTo>
                    <a:pt x="488" y="456"/>
                  </a:lnTo>
                  <a:lnTo>
                    <a:pt x="472" y="472"/>
                  </a:lnTo>
                  <a:lnTo>
                    <a:pt x="480" y="496"/>
                  </a:lnTo>
                  <a:lnTo>
                    <a:pt x="504" y="496"/>
                  </a:lnTo>
                  <a:lnTo>
                    <a:pt x="512" y="528"/>
                  </a:lnTo>
                  <a:lnTo>
                    <a:pt x="456" y="528"/>
                  </a:lnTo>
                  <a:lnTo>
                    <a:pt x="440" y="504"/>
                  </a:lnTo>
                  <a:lnTo>
                    <a:pt x="416" y="520"/>
                  </a:lnTo>
                  <a:lnTo>
                    <a:pt x="392" y="504"/>
                  </a:lnTo>
                  <a:lnTo>
                    <a:pt x="392" y="456"/>
                  </a:lnTo>
                  <a:lnTo>
                    <a:pt x="360" y="456"/>
                  </a:lnTo>
                  <a:lnTo>
                    <a:pt x="360" y="488"/>
                  </a:lnTo>
                  <a:lnTo>
                    <a:pt x="336" y="496"/>
                  </a:lnTo>
                  <a:lnTo>
                    <a:pt x="336" y="504"/>
                  </a:lnTo>
                  <a:lnTo>
                    <a:pt x="312" y="536"/>
                  </a:lnTo>
                  <a:lnTo>
                    <a:pt x="296" y="536"/>
                  </a:lnTo>
                  <a:lnTo>
                    <a:pt x="296" y="632"/>
                  </a:lnTo>
                  <a:lnTo>
                    <a:pt x="272" y="632"/>
                  </a:lnTo>
                  <a:lnTo>
                    <a:pt x="264" y="616"/>
                  </a:lnTo>
                  <a:lnTo>
                    <a:pt x="248" y="632"/>
                  </a:lnTo>
                  <a:lnTo>
                    <a:pt x="216" y="632"/>
                  </a:lnTo>
                  <a:lnTo>
                    <a:pt x="216" y="624"/>
                  </a:lnTo>
                  <a:lnTo>
                    <a:pt x="200" y="616"/>
                  </a:lnTo>
                  <a:lnTo>
                    <a:pt x="200" y="576"/>
                  </a:lnTo>
                  <a:lnTo>
                    <a:pt x="160" y="496"/>
                  </a:lnTo>
                  <a:lnTo>
                    <a:pt x="144" y="496"/>
                  </a:lnTo>
                  <a:lnTo>
                    <a:pt x="144" y="504"/>
                  </a:lnTo>
                  <a:lnTo>
                    <a:pt x="128" y="480"/>
                  </a:lnTo>
                  <a:lnTo>
                    <a:pt x="136" y="472"/>
                  </a:lnTo>
                  <a:lnTo>
                    <a:pt x="104" y="424"/>
                  </a:lnTo>
                  <a:lnTo>
                    <a:pt x="88" y="432"/>
                  </a:lnTo>
                  <a:lnTo>
                    <a:pt x="80" y="464"/>
                  </a:lnTo>
                  <a:lnTo>
                    <a:pt x="64" y="472"/>
                  </a:lnTo>
                  <a:lnTo>
                    <a:pt x="72" y="248"/>
                  </a:lnTo>
                  <a:lnTo>
                    <a:pt x="56" y="224"/>
                  </a:lnTo>
                  <a:lnTo>
                    <a:pt x="72" y="216"/>
                  </a:lnTo>
                  <a:lnTo>
                    <a:pt x="40" y="160"/>
                  </a:lnTo>
                  <a:lnTo>
                    <a:pt x="40" y="136"/>
                  </a:lnTo>
                  <a:lnTo>
                    <a:pt x="16" y="112"/>
                  </a:lnTo>
                  <a:lnTo>
                    <a:pt x="0" y="104"/>
                  </a:lnTo>
                  <a:lnTo>
                    <a:pt x="0" y="96"/>
                  </a:lnTo>
                  <a:lnTo>
                    <a:pt x="8" y="64"/>
                  </a:lnTo>
                  <a:lnTo>
                    <a:pt x="24" y="48"/>
                  </a:lnTo>
                  <a:lnTo>
                    <a:pt x="16" y="32"/>
                  </a:lnTo>
                  <a:lnTo>
                    <a:pt x="16" y="0"/>
                  </a:lnTo>
                  <a:lnTo>
                    <a:pt x="32" y="0"/>
                  </a:lnTo>
                  <a:lnTo>
                    <a:pt x="40" y="16"/>
                  </a:lnTo>
                  <a:lnTo>
                    <a:pt x="64" y="16"/>
                  </a:lnTo>
                  <a:lnTo>
                    <a:pt x="88" y="40"/>
                  </a:lnTo>
                  <a:lnTo>
                    <a:pt x="88" y="80"/>
                  </a:lnTo>
                  <a:lnTo>
                    <a:pt x="104" y="80"/>
                  </a:lnTo>
                  <a:lnTo>
                    <a:pt x="128" y="120"/>
                  </a:lnTo>
                  <a:lnTo>
                    <a:pt x="152" y="112"/>
                  </a:lnTo>
                  <a:lnTo>
                    <a:pt x="152" y="104"/>
                  </a:lnTo>
                  <a:lnTo>
                    <a:pt x="160" y="112"/>
                  </a:lnTo>
                  <a:lnTo>
                    <a:pt x="176" y="128"/>
                  </a:lnTo>
                  <a:lnTo>
                    <a:pt x="216" y="128"/>
                  </a:lnTo>
                  <a:lnTo>
                    <a:pt x="224" y="96"/>
                  </a:lnTo>
                  <a:lnTo>
                    <a:pt x="256" y="88"/>
                  </a:lnTo>
                  <a:lnTo>
                    <a:pt x="288" y="96"/>
                  </a:lnTo>
                  <a:lnTo>
                    <a:pt x="304" y="72"/>
                  </a:lnTo>
                  <a:lnTo>
                    <a:pt x="296" y="40"/>
                  </a:lnTo>
                  <a:lnTo>
                    <a:pt x="296" y="32"/>
                  </a:lnTo>
                  <a:lnTo>
                    <a:pt x="320" y="32"/>
                  </a:lnTo>
                  <a:lnTo>
                    <a:pt x="336" y="24"/>
                  </a:lnTo>
                  <a:lnTo>
                    <a:pt x="344" y="48"/>
                  </a:lnTo>
                  <a:lnTo>
                    <a:pt x="384" y="72"/>
                  </a:lnTo>
                  <a:lnTo>
                    <a:pt x="400" y="72"/>
                  </a:lnTo>
                  <a:lnTo>
                    <a:pt x="400" y="88"/>
                  </a:lnTo>
                  <a:lnTo>
                    <a:pt x="416" y="136"/>
                  </a:lnTo>
                  <a:lnTo>
                    <a:pt x="432" y="152"/>
                  </a:lnTo>
                  <a:lnTo>
                    <a:pt x="472" y="160"/>
                  </a:lnTo>
                  <a:lnTo>
                    <a:pt x="496" y="128"/>
                  </a:lnTo>
                  <a:lnTo>
                    <a:pt x="512" y="136"/>
                  </a:lnTo>
                  <a:lnTo>
                    <a:pt x="520" y="152"/>
                  </a:lnTo>
                  <a:lnTo>
                    <a:pt x="552" y="144"/>
                  </a:lnTo>
                  <a:lnTo>
                    <a:pt x="592" y="176"/>
                  </a:lnTo>
                  <a:lnTo>
                    <a:pt x="624" y="184"/>
                  </a:lnTo>
                  <a:lnTo>
                    <a:pt x="656" y="192"/>
                  </a:lnTo>
                  <a:lnTo>
                    <a:pt x="704" y="224"/>
                  </a:lnTo>
                  <a:lnTo>
                    <a:pt x="728" y="232"/>
                  </a:lnTo>
                  <a:lnTo>
                    <a:pt x="760" y="256"/>
                  </a:lnTo>
                  <a:lnTo>
                    <a:pt x="760" y="296"/>
                  </a:lnTo>
                  <a:lnTo>
                    <a:pt x="744" y="296"/>
                  </a:lnTo>
                  <a:lnTo>
                    <a:pt x="712" y="312"/>
                  </a:lnTo>
                  <a:lnTo>
                    <a:pt x="664" y="312"/>
                  </a:lnTo>
                  <a:lnTo>
                    <a:pt x="648" y="328"/>
                  </a:lnTo>
                  <a:lnTo>
                    <a:pt x="648" y="336"/>
                  </a:lnTo>
                  <a:lnTo>
                    <a:pt x="656" y="352"/>
                  </a:lnTo>
                  <a:lnTo>
                    <a:pt x="656" y="360"/>
                  </a:lnTo>
                  <a:lnTo>
                    <a:pt x="648" y="376"/>
                  </a:lnTo>
                  <a:lnTo>
                    <a:pt x="656" y="376"/>
                  </a:lnTo>
                  <a:lnTo>
                    <a:pt x="696" y="424"/>
                  </a:lnTo>
                  <a:lnTo>
                    <a:pt x="704" y="456"/>
                  </a:lnTo>
                  <a:lnTo>
                    <a:pt x="696" y="480"/>
                  </a:lnTo>
                </a:path>
              </a:pathLst>
            </a:custGeom>
            <a:grpFill/>
            <a:ln w="6350" cmpd="sng">
              <a:solidFill>
                <a:sysClr val="window" lastClr="FFFFFF">
                  <a:lumMod val="85000"/>
                </a:sysClr>
              </a:solidFill>
              <a:bevel/>
              <a:headEnd/>
              <a:tailEnd/>
            </a:ln>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900" b="1" i="0" u="none" strike="noStrike" kern="0" cap="none" spc="0" normalizeH="0" baseline="0" noProof="0" dirty="0" smtClean="0">
                <a:ln>
                  <a:noFill/>
                </a:ln>
                <a:solidFill>
                  <a:srgbClr val="000000"/>
                </a:solidFill>
                <a:effectLst/>
                <a:uLnTx/>
                <a:uFillTx/>
                <a:latin typeface="方正正纤黑简体" panose="02000000000000000000" pitchFamily="2" charset="-122"/>
                <a:ea typeface="方正正纤黑简体" panose="02000000000000000000" pitchFamily="2" charset="-122"/>
                <a:sym typeface="方正兰亭黑_GBK" pitchFamily="2" charset="-122"/>
              </a:endParaRPr>
            </a:p>
          </p:txBody>
        </p:sp>
        <p:sp>
          <p:nvSpPr>
            <p:cNvPr id="69" name="淘宝网Chenying0907出品 22"/>
            <p:cNvSpPr>
              <a:spLocks noChangeArrowheads="1"/>
            </p:cNvSpPr>
            <p:nvPr/>
          </p:nvSpPr>
          <p:spPr bwMode="auto">
            <a:xfrm>
              <a:off x="1333933" y="1794495"/>
              <a:ext cx="1321322" cy="1053592"/>
            </a:xfrm>
            <a:custGeom>
              <a:avLst/>
              <a:gdLst>
                <a:gd name="T0" fmla="*/ 1679 w 785"/>
                <a:gd name="T1" fmla="*/ 898 h 617"/>
                <a:gd name="T2" fmla="*/ 1541 w 785"/>
                <a:gd name="T3" fmla="*/ 951 h 617"/>
                <a:gd name="T4" fmla="*/ 1481 w 785"/>
                <a:gd name="T5" fmla="*/ 910 h 617"/>
                <a:gd name="T6" fmla="*/ 1420 w 785"/>
                <a:gd name="T7" fmla="*/ 938 h 617"/>
                <a:gd name="T8" fmla="*/ 1320 w 785"/>
                <a:gd name="T9" fmla="*/ 870 h 617"/>
                <a:gd name="T10" fmla="*/ 1260 w 785"/>
                <a:gd name="T11" fmla="*/ 765 h 617"/>
                <a:gd name="T12" fmla="*/ 1181 w 785"/>
                <a:gd name="T13" fmla="*/ 737 h 617"/>
                <a:gd name="T14" fmla="*/ 1140 w 785"/>
                <a:gd name="T15" fmla="*/ 765 h 617"/>
                <a:gd name="T16" fmla="*/ 1160 w 785"/>
                <a:gd name="T17" fmla="*/ 804 h 617"/>
                <a:gd name="T18" fmla="*/ 1102 w 785"/>
                <a:gd name="T19" fmla="*/ 898 h 617"/>
                <a:gd name="T20" fmla="*/ 1140 w 785"/>
                <a:gd name="T21" fmla="*/ 925 h 617"/>
                <a:gd name="T22" fmla="*/ 1060 w 785"/>
                <a:gd name="T23" fmla="*/ 977 h 617"/>
                <a:gd name="T24" fmla="*/ 1002 w 785"/>
                <a:gd name="T25" fmla="*/ 1004 h 617"/>
                <a:gd name="T26" fmla="*/ 941 w 785"/>
                <a:gd name="T27" fmla="*/ 991 h 617"/>
                <a:gd name="T28" fmla="*/ 920 w 785"/>
                <a:gd name="T29" fmla="*/ 1018 h 617"/>
                <a:gd name="T30" fmla="*/ 841 w 785"/>
                <a:gd name="T31" fmla="*/ 1004 h 617"/>
                <a:gd name="T32" fmla="*/ 800 w 785"/>
                <a:gd name="T33" fmla="*/ 951 h 617"/>
                <a:gd name="T34" fmla="*/ 580 w 785"/>
                <a:gd name="T35" fmla="*/ 898 h 617"/>
                <a:gd name="T36" fmla="*/ 339 w 785"/>
                <a:gd name="T37" fmla="*/ 830 h 617"/>
                <a:gd name="T38" fmla="*/ 101 w 785"/>
                <a:gd name="T39" fmla="*/ 737 h 617"/>
                <a:gd name="T40" fmla="*/ 0 w 785"/>
                <a:gd name="T41" fmla="*/ 615 h 617"/>
                <a:gd name="T42" fmla="*/ 41 w 785"/>
                <a:gd name="T43" fmla="*/ 510 h 617"/>
                <a:gd name="T44" fmla="*/ 79 w 785"/>
                <a:gd name="T45" fmla="*/ 416 h 617"/>
                <a:gd name="T46" fmla="*/ 20 w 785"/>
                <a:gd name="T47" fmla="*/ 361 h 617"/>
                <a:gd name="T48" fmla="*/ 121 w 785"/>
                <a:gd name="T49" fmla="*/ 349 h 617"/>
                <a:gd name="T50" fmla="*/ 259 w 785"/>
                <a:gd name="T51" fmla="*/ 375 h 617"/>
                <a:gd name="T52" fmla="*/ 239 w 785"/>
                <a:gd name="T53" fmla="*/ 308 h 617"/>
                <a:gd name="T54" fmla="*/ 321 w 785"/>
                <a:gd name="T55" fmla="*/ 227 h 617"/>
                <a:gd name="T56" fmla="*/ 221 w 785"/>
                <a:gd name="T57" fmla="*/ 122 h 617"/>
                <a:gd name="T58" fmla="*/ 381 w 785"/>
                <a:gd name="T59" fmla="*/ 27 h 617"/>
                <a:gd name="T60" fmla="*/ 722 w 785"/>
                <a:gd name="T61" fmla="*/ 0 h 617"/>
                <a:gd name="T62" fmla="*/ 961 w 785"/>
                <a:gd name="T63" fmla="*/ 67 h 617"/>
                <a:gd name="T64" fmla="*/ 1140 w 785"/>
                <a:gd name="T65" fmla="*/ 173 h 617"/>
                <a:gd name="T66" fmla="*/ 1181 w 785"/>
                <a:gd name="T67" fmla="*/ 80 h 617"/>
                <a:gd name="T68" fmla="*/ 1320 w 785"/>
                <a:gd name="T69" fmla="*/ 122 h 617"/>
                <a:gd name="T70" fmla="*/ 1481 w 785"/>
                <a:gd name="T71" fmla="*/ 161 h 617"/>
                <a:gd name="T72" fmla="*/ 1642 w 785"/>
                <a:gd name="T73" fmla="*/ 201 h 617"/>
                <a:gd name="T74" fmla="*/ 1822 w 785"/>
                <a:gd name="T75" fmla="*/ 294 h 617"/>
                <a:gd name="T76" fmla="*/ 1922 w 785"/>
                <a:gd name="T77" fmla="*/ 388 h 617"/>
                <a:gd name="T78" fmla="*/ 1963 w 785"/>
                <a:gd name="T79" fmla="*/ 562 h 617"/>
                <a:gd name="T80" fmla="*/ 1880 w 785"/>
                <a:gd name="T81" fmla="*/ 602 h 617"/>
                <a:gd name="T82" fmla="*/ 1780 w 785"/>
                <a:gd name="T83" fmla="*/ 682 h 617"/>
                <a:gd name="T84" fmla="*/ 1842 w 785"/>
                <a:gd name="T85" fmla="*/ 724 h 617"/>
                <a:gd name="T86" fmla="*/ 1761 w 785"/>
                <a:gd name="T87" fmla="*/ 765 h 617"/>
                <a:gd name="T88" fmla="*/ 1642 w 785"/>
                <a:gd name="T89" fmla="*/ 751 h 617"/>
                <a:gd name="T90" fmla="*/ 1663 w 785"/>
                <a:gd name="T91" fmla="*/ 817 h 617"/>
                <a:gd name="T92" fmla="*/ 1780 w 785"/>
                <a:gd name="T93" fmla="*/ 845 h 617"/>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85"/>
                <a:gd name="T142" fmla="*/ 0 h 617"/>
                <a:gd name="T143" fmla="*/ 785 w 785"/>
                <a:gd name="T144" fmla="*/ 617 h 617"/>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85" h="617">
                  <a:moveTo>
                    <a:pt x="704" y="528"/>
                  </a:moveTo>
                  <a:lnTo>
                    <a:pt x="672" y="536"/>
                  </a:lnTo>
                  <a:lnTo>
                    <a:pt x="656" y="568"/>
                  </a:lnTo>
                  <a:lnTo>
                    <a:pt x="616" y="568"/>
                  </a:lnTo>
                  <a:lnTo>
                    <a:pt x="608" y="552"/>
                  </a:lnTo>
                  <a:lnTo>
                    <a:pt x="592" y="544"/>
                  </a:lnTo>
                  <a:lnTo>
                    <a:pt x="592" y="552"/>
                  </a:lnTo>
                  <a:lnTo>
                    <a:pt x="568" y="560"/>
                  </a:lnTo>
                  <a:lnTo>
                    <a:pt x="544" y="520"/>
                  </a:lnTo>
                  <a:lnTo>
                    <a:pt x="528" y="520"/>
                  </a:lnTo>
                  <a:lnTo>
                    <a:pt x="528" y="480"/>
                  </a:lnTo>
                  <a:lnTo>
                    <a:pt x="504" y="456"/>
                  </a:lnTo>
                  <a:lnTo>
                    <a:pt x="488" y="456"/>
                  </a:lnTo>
                  <a:lnTo>
                    <a:pt x="472" y="440"/>
                  </a:lnTo>
                  <a:lnTo>
                    <a:pt x="456" y="440"/>
                  </a:lnTo>
                  <a:lnTo>
                    <a:pt x="456" y="456"/>
                  </a:lnTo>
                  <a:lnTo>
                    <a:pt x="456" y="472"/>
                  </a:lnTo>
                  <a:lnTo>
                    <a:pt x="464" y="480"/>
                  </a:lnTo>
                  <a:lnTo>
                    <a:pt x="448" y="496"/>
                  </a:lnTo>
                  <a:lnTo>
                    <a:pt x="440" y="536"/>
                  </a:lnTo>
                  <a:lnTo>
                    <a:pt x="448" y="552"/>
                  </a:lnTo>
                  <a:lnTo>
                    <a:pt x="456" y="552"/>
                  </a:lnTo>
                  <a:lnTo>
                    <a:pt x="440" y="560"/>
                  </a:lnTo>
                  <a:lnTo>
                    <a:pt x="424" y="584"/>
                  </a:lnTo>
                  <a:lnTo>
                    <a:pt x="400" y="584"/>
                  </a:lnTo>
                  <a:lnTo>
                    <a:pt x="400" y="600"/>
                  </a:lnTo>
                  <a:lnTo>
                    <a:pt x="384" y="608"/>
                  </a:lnTo>
                  <a:lnTo>
                    <a:pt x="376" y="592"/>
                  </a:lnTo>
                  <a:lnTo>
                    <a:pt x="360" y="592"/>
                  </a:lnTo>
                  <a:lnTo>
                    <a:pt x="368" y="608"/>
                  </a:lnTo>
                  <a:lnTo>
                    <a:pt x="352" y="616"/>
                  </a:lnTo>
                  <a:lnTo>
                    <a:pt x="336" y="600"/>
                  </a:lnTo>
                  <a:lnTo>
                    <a:pt x="312" y="600"/>
                  </a:lnTo>
                  <a:lnTo>
                    <a:pt x="320" y="568"/>
                  </a:lnTo>
                  <a:lnTo>
                    <a:pt x="264" y="520"/>
                  </a:lnTo>
                  <a:lnTo>
                    <a:pt x="232" y="536"/>
                  </a:lnTo>
                  <a:lnTo>
                    <a:pt x="168" y="496"/>
                  </a:lnTo>
                  <a:lnTo>
                    <a:pt x="136" y="496"/>
                  </a:lnTo>
                  <a:lnTo>
                    <a:pt x="88" y="440"/>
                  </a:lnTo>
                  <a:lnTo>
                    <a:pt x="40" y="440"/>
                  </a:lnTo>
                  <a:lnTo>
                    <a:pt x="16" y="416"/>
                  </a:lnTo>
                  <a:lnTo>
                    <a:pt x="0" y="368"/>
                  </a:lnTo>
                  <a:lnTo>
                    <a:pt x="8" y="352"/>
                  </a:lnTo>
                  <a:lnTo>
                    <a:pt x="16" y="304"/>
                  </a:lnTo>
                  <a:lnTo>
                    <a:pt x="8" y="280"/>
                  </a:lnTo>
                  <a:lnTo>
                    <a:pt x="32" y="248"/>
                  </a:lnTo>
                  <a:lnTo>
                    <a:pt x="32" y="224"/>
                  </a:lnTo>
                  <a:lnTo>
                    <a:pt x="8" y="216"/>
                  </a:lnTo>
                  <a:lnTo>
                    <a:pt x="16" y="208"/>
                  </a:lnTo>
                  <a:lnTo>
                    <a:pt x="48" y="208"/>
                  </a:lnTo>
                  <a:lnTo>
                    <a:pt x="56" y="200"/>
                  </a:lnTo>
                  <a:lnTo>
                    <a:pt x="104" y="224"/>
                  </a:lnTo>
                  <a:lnTo>
                    <a:pt x="104" y="192"/>
                  </a:lnTo>
                  <a:lnTo>
                    <a:pt x="96" y="184"/>
                  </a:lnTo>
                  <a:lnTo>
                    <a:pt x="96" y="160"/>
                  </a:lnTo>
                  <a:lnTo>
                    <a:pt x="128" y="136"/>
                  </a:lnTo>
                  <a:lnTo>
                    <a:pt x="120" y="112"/>
                  </a:lnTo>
                  <a:lnTo>
                    <a:pt x="88" y="72"/>
                  </a:lnTo>
                  <a:lnTo>
                    <a:pt x="96" y="32"/>
                  </a:lnTo>
                  <a:lnTo>
                    <a:pt x="152" y="16"/>
                  </a:lnTo>
                  <a:lnTo>
                    <a:pt x="256" y="8"/>
                  </a:lnTo>
                  <a:lnTo>
                    <a:pt x="288" y="0"/>
                  </a:lnTo>
                  <a:lnTo>
                    <a:pt x="344" y="24"/>
                  </a:lnTo>
                  <a:lnTo>
                    <a:pt x="384" y="40"/>
                  </a:lnTo>
                  <a:lnTo>
                    <a:pt x="424" y="64"/>
                  </a:lnTo>
                  <a:lnTo>
                    <a:pt x="456" y="104"/>
                  </a:lnTo>
                  <a:lnTo>
                    <a:pt x="472" y="56"/>
                  </a:lnTo>
                  <a:lnTo>
                    <a:pt x="472" y="48"/>
                  </a:lnTo>
                  <a:lnTo>
                    <a:pt x="504" y="64"/>
                  </a:lnTo>
                  <a:lnTo>
                    <a:pt x="528" y="72"/>
                  </a:lnTo>
                  <a:lnTo>
                    <a:pt x="584" y="64"/>
                  </a:lnTo>
                  <a:lnTo>
                    <a:pt x="592" y="96"/>
                  </a:lnTo>
                  <a:lnTo>
                    <a:pt x="640" y="128"/>
                  </a:lnTo>
                  <a:lnTo>
                    <a:pt x="656" y="120"/>
                  </a:lnTo>
                  <a:lnTo>
                    <a:pt x="728" y="192"/>
                  </a:lnTo>
                  <a:lnTo>
                    <a:pt x="728" y="176"/>
                  </a:lnTo>
                  <a:lnTo>
                    <a:pt x="760" y="208"/>
                  </a:lnTo>
                  <a:lnTo>
                    <a:pt x="768" y="232"/>
                  </a:lnTo>
                  <a:lnTo>
                    <a:pt x="776" y="288"/>
                  </a:lnTo>
                  <a:lnTo>
                    <a:pt x="784" y="336"/>
                  </a:lnTo>
                  <a:lnTo>
                    <a:pt x="776" y="360"/>
                  </a:lnTo>
                  <a:lnTo>
                    <a:pt x="752" y="360"/>
                  </a:lnTo>
                  <a:lnTo>
                    <a:pt x="744" y="392"/>
                  </a:lnTo>
                  <a:lnTo>
                    <a:pt x="712" y="408"/>
                  </a:lnTo>
                  <a:lnTo>
                    <a:pt x="712" y="424"/>
                  </a:lnTo>
                  <a:lnTo>
                    <a:pt x="736" y="432"/>
                  </a:lnTo>
                  <a:lnTo>
                    <a:pt x="728" y="440"/>
                  </a:lnTo>
                  <a:lnTo>
                    <a:pt x="704" y="456"/>
                  </a:lnTo>
                  <a:lnTo>
                    <a:pt x="672" y="448"/>
                  </a:lnTo>
                  <a:lnTo>
                    <a:pt x="656" y="448"/>
                  </a:lnTo>
                  <a:lnTo>
                    <a:pt x="648" y="464"/>
                  </a:lnTo>
                  <a:lnTo>
                    <a:pt x="664" y="488"/>
                  </a:lnTo>
                  <a:lnTo>
                    <a:pt x="696" y="496"/>
                  </a:lnTo>
                  <a:lnTo>
                    <a:pt x="712" y="504"/>
                  </a:lnTo>
                  <a:lnTo>
                    <a:pt x="704" y="528"/>
                  </a:lnTo>
                </a:path>
              </a:pathLst>
            </a:custGeom>
            <a:grpFill/>
            <a:ln w="6350" cmpd="sng">
              <a:solidFill>
                <a:sysClr val="window" lastClr="FFFFFF">
                  <a:lumMod val="85000"/>
                </a:sysClr>
              </a:solidFill>
              <a:bevel/>
              <a:headEnd/>
              <a:tailEnd/>
            </a:ln>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900" b="1" i="0" u="none" strike="noStrike" kern="0" cap="none" spc="0" normalizeH="0" baseline="0" noProof="0" dirty="0" smtClean="0">
                <a:ln>
                  <a:noFill/>
                </a:ln>
                <a:solidFill>
                  <a:srgbClr val="000000"/>
                </a:solidFill>
                <a:effectLst/>
                <a:uLnTx/>
                <a:uFillTx/>
                <a:latin typeface="方正正纤黑简体" panose="02000000000000000000" pitchFamily="2" charset="-122"/>
                <a:ea typeface="方正正纤黑简体" panose="02000000000000000000" pitchFamily="2" charset="-122"/>
                <a:sym typeface="方正兰亭黑_GBK" pitchFamily="2" charset="-122"/>
              </a:endParaRPr>
            </a:p>
          </p:txBody>
        </p:sp>
        <p:sp>
          <p:nvSpPr>
            <p:cNvPr id="70" name="淘宝网Chenying0907出品 23"/>
            <p:cNvSpPr>
              <a:spLocks noChangeArrowheads="1"/>
            </p:cNvSpPr>
            <p:nvPr/>
          </p:nvSpPr>
          <p:spPr bwMode="auto">
            <a:xfrm>
              <a:off x="3729967" y="3131509"/>
              <a:ext cx="514237" cy="728580"/>
            </a:xfrm>
            <a:custGeom>
              <a:avLst/>
              <a:gdLst>
                <a:gd name="T0" fmla="*/ 685 w 305"/>
                <a:gd name="T1" fmla="*/ 69 h 425"/>
                <a:gd name="T2" fmla="*/ 708 w 305"/>
                <a:gd name="T3" fmla="*/ 122 h 425"/>
                <a:gd name="T4" fmla="*/ 766 w 305"/>
                <a:gd name="T5" fmla="*/ 150 h 425"/>
                <a:gd name="T6" fmla="*/ 766 w 305"/>
                <a:gd name="T7" fmla="*/ 231 h 425"/>
                <a:gd name="T8" fmla="*/ 685 w 305"/>
                <a:gd name="T9" fmla="*/ 259 h 425"/>
                <a:gd name="T10" fmla="*/ 685 w 305"/>
                <a:gd name="T11" fmla="*/ 273 h 425"/>
                <a:gd name="T12" fmla="*/ 606 w 305"/>
                <a:gd name="T13" fmla="*/ 273 h 425"/>
                <a:gd name="T14" fmla="*/ 566 w 305"/>
                <a:gd name="T15" fmla="*/ 300 h 425"/>
                <a:gd name="T16" fmla="*/ 566 w 305"/>
                <a:gd name="T17" fmla="*/ 342 h 425"/>
                <a:gd name="T18" fmla="*/ 585 w 305"/>
                <a:gd name="T19" fmla="*/ 354 h 425"/>
                <a:gd name="T20" fmla="*/ 525 w 305"/>
                <a:gd name="T21" fmla="*/ 410 h 425"/>
                <a:gd name="T22" fmla="*/ 485 w 305"/>
                <a:gd name="T23" fmla="*/ 410 h 425"/>
                <a:gd name="T24" fmla="*/ 485 w 305"/>
                <a:gd name="T25" fmla="*/ 464 h 425"/>
                <a:gd name="T26" fmla="*/ 485 w 305"/>
                <a:gd name="T27" fmla="*/ 479 h 425"/>
                <a:gd name="T28" fmla="*/ 485 w 305"/>
                <a:gd name="T29" fmla="*/ 518 h 425"/>
                <a:gd name="T30" fmla="*/ 444 w 305"/>
                <a:gd name="T31" fmla="*/ 546 h 425"/>
                <a:gd name="T32" fmla="*/ 422 w 305"/>
                <a:gd name="T33" fmla="*/ 614 h 425"/>
                <a:gd name="T34" fmla="*/ 404 w 305"/>
                <a:gd name="T35" fmla="*/ 656 h 425"/>
                <a:gd name="T36" fmla="*/ 404 w 305"/>
                <a:gd name="T37" fmla="*/ 669 h 425"/>
                <a:gd name="T38" fmla="*/ 384 w 305"/>
                <a:gd name="T39" fmla="*/ 710 h 425"/>
                <a:gd name="T40" fmla="*/ 343 w 305"/>
                <a:gd name="T41" fmla="*/ 710 h 425"/>
                <a:gd name="T42" fmla="*/ 322 w 305"/>
                <a:gd name="T43" fmla="*/ 696 h 425"/>
                <a:gd name="T44" fmla="*/ 162 w 305"/>
                <a:gd name="T45" fmla="*/ 723 h 425"/>
                <a:gd name="T46" fmla="*/ 141 w 305"/>
                <a:gd name="T47" fmla="*/ 710 h 425"/>
                <a:gd name="T48" fmla="*/ 202 w 305"/>
                <a:gd name="T49" fmla="*/ 629 h 425"/>
                <a:gd name="T50" fmla="*/ 141 w 305"/>
                <a:gd name="T51" fmla="*/ 614 h 425"/>
                <a:gd name="T52" fmla="*/ 101 w 305"/>
                <a:gd name="T53" fmla="*/ 629 h 425"/>
                <a:gd name="T54" fmla="*/ 61 w 305"/>
                <a:gd name="T55" fmla="*/ 614 h 425"/>
                <a:gd name="T56" fmla="*/ 61 w 305"/>
                <a:gd name="T57" fmla="*/ 546 h 425"/>
                <a:gd name="T58" fmla="*/ 101 w 305"/>
                <a:gd name="T59" fmla="*/ 533 h 425"/>
                <a:gd name="T60" fmla="*/ 122 w 305"/>
                <a:gd name="T61" fmla="*/ 533 h 425"/>
                <a:gd name="T62" fmla="*/ 122 w 305"/>
                <a:gd name="T63" fmla="*/ 492 h 425"/>
                <a:gd name="T64" fmla="*/ 83 w 305"/>
                <a:gd name="T65" fmla="*/ 492 h 425"/>
                <a:gd name="T66" fmla="*/ 83 w 305"/>
                <a:gd name="T67" fmla="*/ 464 h 425"/>
                <a:gd name="T68" fmla="*/ 41 w 305"/>
                <a:gd name="T69" fmla="*/ 451 h 425"/>
                <a:gd name="T70" fmla="*/ 41 w 305"/>
                <a:gd name="T71" fmla="*/ 368 h 425"/>
                <a:gd name="T72" fmla="*/ 0 w 305"/>
                <a:gd name="T73" fmla="*/ 342 h 425"/>
                <a:gd name="T74" fmla="*/ 20 w 305"/>
                <a:gd name="T75" fmla="*/ 300 h 425"/>
                <a:gd name="T76" fmla="*/ 83 w 305"/>
                <a:gd name="T77" fmla="*/ 259 h 425"/>
                <a:gd name="T78" fmla="*/ 83 w 305"/>
                <a:gd name="T79" fmla="*/ 218 h 425"/>
                <a:gd name="T80" fmla="*/ 61 w 305"/>
                <a:gd name="T81" fmla="*/ 206 h 425"/>
                <a:gd name="T82" fmla="*/ 83 w 305"/>
                <a:gd name="T83" fmla="*/ 178 h 425"/>
                <a:gd name="T84" fmla="*/ 41 w 305"/>
                <a:gd name="T85" fmla="*/ 136 h 425"/>
                <a:gd name="T86" fmla="*/ 83 w 305"/>
                <a:gd name="T87" fmla="*/ 109 h 425"/>
                <a:gd name="T88" fmla="*/ 141 w 305"/>
                <a:gd name="T89" fmla="*/ 96 h 425"/>
                <a:gd name="T90" fmla="*/ 283 w 305"/>
                <a:gd name="T91" fmla="*/ 41 h 425"/>
                <a:gd name="T92" fmla="*/ 362 w 305"/>
                <a:gd name="T93" fmla="*/ 13 h 425"/>
                <a:gd name="T94" fmla="*/ 422 w 305"/>
                <a:gd name="T95" fmla="*/ 13 h 425"/>
                <a:gd name="T96" fmla="*/ 463 w 305"/>
                <a:gd name="T97" fmla="*/ 0 h 425"/>
                <a:gd name="T98" fmla="*/ 485 w 305"/>
                <a:gd name="T99" fmla="*/ 13 h 425"/>
                <a:gd name="T100" fmla="*/ 463 w 305"/>
                <a:gd name="T101" fmla="*/ 27 h 425"/>
                <a:gd name="T102" fmla="*/ 463 w 305"/>
                <a:gd name="T103" fmla="*/ 56 h 425"/>
                <a:gd name="T104" fmla="*/ 525 w 305"/>
                <a:gd name="T105" fmla="*/ 56 h 425"/>
                <a:gd name="T106" fmla="*/ 525 w 305"/>
                <a:gd name="T107" fmla="*/ 27 h 425"/>
                <a:gd name="T108" fmla="*/ 546 w 305"/>
                <a:gd name="T109" fmla="*/ 0 h 425"/>
                <a:gd name="T110" fmla="*/ 585 w 305"/>
                <a:gd name="T111" fmla="*/ 27 h 425"/>
                <a:gd name="T112" fmla="*/ 606 w 305"/>
                <a:gd name="T113" fmla="*/ 56 h 425"/>
                <a:gd name="T114" fmla="*/ 685 w 305"/>
                <a:gd name="T115" fmla="*/ 56 h 425"/>
                <a:gd name="T116" fmla="*/ 685 w 305"/>
                <a:gd name="T117" fmla="*/ 69 h 425"/>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305"/>
                <a:gd name="T178" fmla="*/ 0 h 425"/>
                <a:gd name="T179" fmla="*/ 305 w 305"/>
                <a:gd name="T180" fmla="*/ 425 h 425"/>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305" h="425">
                  <a:moveTo>
                    <a:pt x="272" y="40"/>
                  </a:moveTo>
                  <a:lnTo>
                    <a:pt x="280" y="72"/>
                  </a:lnTo>
                  <a:lnTo>
                    <a:pt x="304" y="88"/>
                  </a:lnTo>
                  <a:lnTo>
                    <a:pt x="304" y="136"/>
                  </a:lnTo>
                  <a:lnTo>
                    <a:pt x="272" y="152"/>
                  </a:lnTo>
                  <a:lnTo>
                    <a:pt x="272" y="160"/>
                  </a:lnTo>
                  <a:lnTo>
                    <a:pt x="240" y="160"/>
                  </a:lnTo>
                  <a:lnTo>
                    <a:pt x="224" y="176"/>
                  </a:lnTo>
                  <a:lnTo>
                    <a:pt x="224" y="200"/>
                  </a:lnTo>
                  <a:lnTo>
                    <a:pt x="232" y="208"/>
                  </a:lnTo>
                  <a:lnTo>
                    <a:pt x="208" y="240"/>
                  </a:lnTo>
                  <a:lnTo>
                    <a:pt x="192" y="240"/>
                  </a:lnTo>
                  <a:lnTo>
                    <a:pt x="192" y="272"/>
                  </a:lnTo>
                  <a:lnTo>
                    <a:pt x="192" y="280"/>
                  </a:lnTo>
                  <a:lnTo>
                    <a:pt x="192" y="304"/>
                  </a:lnTo>
                  <a:lnTo>
                    <a:pt x="176" y="320"/>
                  </a:lnTo>
                  <a:lnTo>
                    <a:pt x="168" y="360"/>
                  </a:lnTo>
                  <a:lnTo>
                    <a:pt x="160" y="384"/>
                  </a:lnTo>
                  <a:lnTo>
                    <a:pt x="160" y="392"/>
                  </a:lnTo>
                  <a:lnTo>
                    <a:pt x="152" y="416"/>
                  </a:lnTo>
                  <a:lnTo>
                    <a:pt x="136" y="416"/>
                  </a:lnTo>
                  <a:lnTo>
                    <a:pt x="128" y="408"/>
                  </a:lnTo>
                  <a:lnTo>
                    <a:pt x="64" y="424"/>
                  </a:lnTo>
                  <a:lnTo>
                    <a:pt x="56" y="416"/>
                  </a:lnTo>
                  <a:lnTo>
                    <a:pt x="80" y="368"/>
                  </a:lnTo>
                  <a:lnTo>
                    <a:pt x="56" y="360"/>
                  </a:lnTo>
                  <a:lnTo>
                    <a:pt x="40" y="368"/>
                  </a:lnTo>
                  <a:lnTo>
                    <a:pt x="24" y="360"/>
                  </a:lnTo>
                  <a:lnTo>
                    <a:pt x="24" y="320"/>
                  </a:lnTo>
                  <a:lnTo>
                    <a:pt x="40" y="312"/>
                  </a:lnTo>
                  <a:lnTo>
                    <a:pt x="48" y="312"/>
                  </a:lnTo>
                  <a:lnTo>
                    <a:pt x="48" y="288"/>
                  </a:lnTo>
                  <a:lnTo>
                    <a:pt x="32" y="288"/>
                  </a:lnTo>
                  <a:lnTo>
                    <a:pt x="32" y="272"/>
                  </a:lnTo>
                  <a:lnTo>
                    <a:pt x="16" y="264"/>
                  </a:lnTo>
                  <a:lnTo>
                    <a:pt x="16" y="216"/>
                  </a:lnTo>
                  <a:lnTo>
                    <a:pt x="0" y="200"/>
                  </a:lnTo>
                  <a:lnTo>
                    <a:pt x="8" y="176"/>
                  </a:lnTo>
                  <a:lnTo>
                    <a:pt x="32" y="152"/>
                  </a:lnTo>
                  <a:lnTo>
                    <a:pt x="32" y="128"/>
                  </a:lnTo>
                  <a:lnTo>
                    <a:pt x="24" y="120"/>
                  </a:lnTo>
                  <a:lnTo>
                    <a:pt x="32" y="104"/>
                  </a:lnTo>
                  <a:lnTo>
                    <a:pt x="16" y="80"/>
                  </a:lnTo>
                  <a:lnTo>
                    <a:pt x="32" y="64"/>
                  </a:lnTo>
                  <a:lnTo>
                    <a:pt x="56" y="56"/>
                  </a:lnTo>
                  <a:lnTo>
                    <a:pt x="112" y="24"/>
                  </a:lnTo>
                  <a:lnTo>
                    <a:pt x="144" y="8"/>
                  </a:lnTo>
                  <a:lnTo>
                    <a:pt x="168" y="8"/>
                  </a:lnTo>
                  <a:lnTo>
                    <a:pt x="184" y="0"/>
                  </a:lnTo>
                  <a:lnTo>
                    <a:pt x="192" y="8"/>
                  </a:lnTo>
                  <a:lnTo>
                    <a:pt x="184" y="16"/>
                  </a:lnTo>
                  <a:lnTo>
                    <a:pt x="184" y="32"/>
                  </a:lnTo>
                  <a:lnTo>
                    <a:pt x="208" y="32"/>
                  </a:lnTo>
                  <a:lnTo>
                    <a:pt x="208" y="16"/>
                  </a:lnTo>
                  <a:lnTo>
                    <a:pt x="216" y="0"/>
                  </a:lnTo>
                  <a:lnTo>
                    <a:pt x="232" y="16"/>
                  </a:lnTo>
                  <a:lnTo>
                    <a:pt x="240" y="32"/>
                  </a:lnTo>
                  <a:lnTo>
                    <a:pt x="272" y="32"/>
                  </a:lnTo>
                  <a:lnTo>
                    <a:pt x="272" y="40"/>
                  </a:lnTo>
                </a:path>
              </a:pathLst>
            </a:custGeom>
            <a:grpFill/>
            <a:ln w="6350" cmpd="sng">
              <a:solidFill>
                <a:sysClr val="window" lastClr="FFFFFF">
                  <a:lumMod val="85000"/>
                </a:sysClr>
              </a:solidFill>
              <a:bevel/>
              <a:headEnd/>
              <a:tailEnd/>
            </a:ln>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900" b="1" i="0" u="none" strike="noStrike" kern="0" cap="none" spc="0" normalizeH="0" baseline="0" noProof="0" dirty="0" smtClean="0">
                <a:ln>
                  <a:noFill/>
                </a:ln>
                <a:solidFill>
                  <a:srgbClr val="000000"/>
                </a:solidFill>
                <a:effectLst/>
                <a:uLnTx/>
                <a:uFillTx/>
                <a:latin typeface="方正正纤黑简体" panose="02000000000000000000" pitchFamily="2" charset="-122"/>
                <a:ea typeface="方正正纤黑简体" panose="02000000000000000000" pitchFamily="2" charset="-122"/>
                <a:sym typeface="方正兰亭黑_GBK" pitchFamily="2" charset="-122"/>
              </a:endParaRPr>
            </a:p>
          </p:txBody>
        </p:sp>
        <p:sp>
          <p:nvSpPr>
            <p:cNvPr id="71" name="淘宝网Chenying0907出品 24"/>
            <p:cNvSpPr>
              <a:spLocks noChangeArrowheads="1"/>
            </p:cNvSpPr>
            <p:nvPr/>
          </p:nvSpPr>
          <p:spPr bwMode="auto">
            <a:xfrm>
              <a:off x="3217132" y="3131509"/>
              <a:ext cx="594104" cy="714717"/>
            </a:xfrm>
            <a:custGeom>
              <a:avLst/>
              <a:gdLst>
                <a:gd name="T0" fmla="*/ 841 w 353"/>
                <a:gd name="T1" fmla="*/ 178 h 417"/>
                <a:gd name="T2" fmla="*/ 860 w 353"/>
                <a:gd name="T3" fmla="*/ 218 h 417"/>
                <a:gd name="T4" fmla="*/ 781 w 353"/>
                <a:gd name="T5" fmla="*/ 300 h 417"/>
                <a:gd name="T6" fmla="*/ 799 w 353"/>
                <a:gd name="T7" fmla="*/ 367 h 417"/>
                <a:gd name="T8" fmla="*/ 799 w 353"/>
                <a:gd name="T9" fmla="*/ 451 h 417"/>
                <a:gd name="T10" fmla="*/ 819 w 353"/>
                <a:gd name="T11" fmla="*/ 491 h 417"/>
                <a:gd name="T12" fmla="*/ 880 w 353"/>
                <a:gd name="T13" fmla="*/ 532 h 417"/>
                <a:gd name="T14" fmla="*/ 819 w 353"/>
                <a:gd name="T15" fmla="*/ 546 h 417"/>
                <a:gd name="T16" fmla="*/ 799 w 353"/>
                <a:gd name="T17" fmla="*/ 626 h 417"/>
                <a:gd name="T18" fmla="*/ 681 w 353"/>
                <a:gd name="T19" fmla="*/ 682 h 417"/>
                <a:gd name="T20" fmla="*/ 560 w 353"/>
                <a:gd name="T21" fmla="*/ 640 h 417"/>
                <a:gd name="T22" fmla="*/ 539 w 353"/>
                <a:gd name="T23" fmla="*/ 695 h 417"/>
                <a:gd name="T24" fmla="*/ 480 w 353"/>
                <a:gd name="T25" fmla="*/ 710 h 417"/>
                <a:gd name="T26" fmla="*/ 422 w 353"/>
                <a:gd name="T27" fmla="*/ 655 h 417"/>
                <a:gd name="T28" fmla="*/ 381 w 353"/>
                <a:gd name="T29" fmla="*/ 682 h 417"/>
                <a:gd name="T30" fmla="*/ 360 w 353"/>
                <a:gd name="T31" fmla="*/ 601 h 417"/>
                <a:gd name="T32" fmla="*/ 381 w 353"/>
                <a:gd name="T33" fmla="*/ 532 h 417"/>
                <a:gd name="T34" fmla="*/ 360 w 353"/>
                <a:gd name="T35" fmla="*/ 491 h 417"/>
                <a:gd name="T36" fmla="*/ 239 w 353"/>
                <a:gd name="T37" fmla="*/ 532 h 417"/>
                <a:gd name="T38" fmla="*/ 160 w 353"/>
                <a:gd name="T39" fmla="*/ 517 h 417"/>
                <a:gd name="T40" fmla="*/ 79 w 353"/>
                <a:gd name="T41" fmla="*/ 532 h 417"/>
                <a:gd name="T42" fmla="*/ 60 w 353"/>
                <a:gd name="T43" fmla="*/ 517 h 417"/>
                <a:gd name="T44" fmla="*/ 41 w 353"/>
                <a:gd name="T45" fmla="*/ 451 h 417"/>
                <a:gd name="T46" fmla="*/ 60 w 353"/>
                <a:gd name="T47" fmla="*/ 408 h 417"/>
                <a:gd name="T48" fmla="*/ 0 w 353"/>
                <a:gd name="T49" fmla="*/ 382 h 417"/>
                <a:gd name="T50" fmla="*/ 60 w 353"/>
                <a:gd name="T51" fmla="*/ 286 h 417"/>
                <a:gd name="T52" fmla="*/ 60 w 353"/>
                <a:gd name="T53" fmla="*/ 231 h 417"/>
                <a:gd name="T54" fmla="*/ 60 w 353"/>
                <a:gd name="T55" fmla="*/ 206 h 417"/>
                <a:gd name="T56" fmla="*/ 121 w 353"/>
                <a:gd name="T57" fmla="*/ 56 h 417"/>
                <a:gd name="T58" fmla="*/ 259 w 353"/>
                <a:gd name="T59" fmla="*/ 69 h 417"/>
                <a:gd name="T60" fmla="*/ 281 w 353"/>
                <a:gd name="T61" fmla="*/ 0 h 417"/>
                <a:gd name="T62" fmla="*/ 459 w 353"/>
                <a:gd name="T63" fmla="*/ 27 h 417"/>
                <a:gd name="T64" fmla="*/ 620 w 353"/>
                <a:gd name="T65" fmla="*/ 69 h 417"/>
                <a:gd name="T66" fmla="*/ 722 w 353"/>
                <a:gd name="T67" fmla="*/ 56 h 417"/>
                <a:gd name="T68" fmla="*/ 759 w 353"/>
                <a:gd name="T69" fmla="*/ 136 h 41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353"/>
                <a:gd name="T106" fmla="*/ 0 h 417"/>
                <a:gd name="T107" fmla="*/ 353 w 353"/>
                <a:gd name="T108" fmla="*/ 417 h 41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353" h="417">
                  <a:moveTo>
                    <a:pt x="320" y="80"/>
                  </a:moveTo>
                  <a:lnTo>
                    <a:pt x="336" y="104"/>
                  </a:lnTo>
                  <a:lnTo>
                    <a:pt x="328" y="120"/>
                  </a:lnTo>
                  <a:lnTo>
                    <a:pt x="344" y="128"/>
                  </a:lnTo>
                  <a:lnTo>
                    <a:pt x="328" y="152"/>
                  </a:lnTo>
                  <a:lnTo>
                    <a:pt x="312" y="176"/>
                  </a:lnTo>
                  <a:lnTo>
                    <a:pt x="304" y="200"/>
                  </a:lnTo>
                  <a:lnTo>
                    <a:pt x="320" y="216"/>
                  </a:lnTo>
                  <a:lnTo>
                    <a:pt x="320" y="248"/>
                  </a:lnTo>
                  <a:lnTo>
                    <a:pt x="320" y="264"/>
                  </a:lnTo>
                  <a:lnTo>
                    <a:pt x="336" y="272"/>
                  </a:lnTo>
                  <a:lnTo>
                    <a:pt x="328" y="288"/>
                  </a:lnTo>
                  <a:lnTo>
                    <a:pt x="352" y="288"/>
                  </a:lnTo>
                  <a:lnTo>
                    <a:pt x="352" y="312"/>
                  </a:lnTo>
                  <a:lnTo>
                    <a:pt x="344" y="312"/>
                  </a:lnTo>
                  <a:lnTo>
                    <a:pt x="328" y="320"/>
                  </a:lnTo>
                  <a:lnTo>
                    <a:pt x="328" y="360"/>
                  </a:lnTo>
                  <a:lnTo>
                    <a:pt x="320" y="368"/>
                  </a:lnTo>
                  <a:lnTo>
                    <a:pt x="264" y="368"/>
                  </a:lnTo>
                  <a:lnTo>
                    <a:pt x="272" y="400"/>
                  </a:lnTo>
                  <a:lnTo>
                    <a:pt x="248" y="400"/>
                  </a:lnTo>
                  <a:lnTo>
                    <a:pt x="224" y="376"/>
                  </a:lnTo>
                  <a:lnTo>
                    <a:pt x="216" y="384"/>
                  </a:lnTo>
                  <a:lnTo>
                    <a:pt x="216" y="408"/>
                  </a:lnTo>
                  <a:lnTo>
                    <a:pt x="200" y="408"/>
                  </a:lnTo>
                  <a:lnTo>
                    <a:pt x="192" y="416"/>
                  </a:lnTo>
                  <a:lnTo>
                    <a:pt x="168" y="416"/>
                  </a:lnTo>
                  <a:lnTo>
                    <a:pt x="168" y="384"/>
                  </a:lnTo>
                  <a:lnTo>
                    <a:pt x="152" y="384"/>
                  </a:lnTo>
                  <a:lnTo>
                    <a:pt x="152" y="400"/>
                  </a:lnTo>
                  <a:lnTo>
                    <a:pt x="136" y="400"/>
                  </a:lnTo>
                  <a:lnTo>
                    <a:pt x="144" y="352"/>
                  </a:lnTo>
                  <a:lnTo>
                    <a:pt x="152" y="336"/>
                  </a:lnTo>
                  <a:lnTo>
                    <a:pt x="152" y="312"/>
                  </a:lnTo>
                  <a:lnTo>
                    <a:pt x="152" y="296"/>
                  </a:lnTo>
                  <a:lnTo>
                    <a:pt x="144" y="288"/>
                  </a:lnTo>
                  <a:lnTo>
                    <a:pt x="96" y="296"/>
                  </a:lnTo>
                  <a:lnTo>
                    <a:pt x="96" y="312"/>
                  </a:lnTo>
                  <a:lnTo>
                    <a:pt x="72" y="320"/>
                  </a:lnTo>
                  <a:lnTo>
                    <a:pt x="64" y="304"/>
                  </a:lnTo>
                  <a:lnTo>
                    <a:pt x="56" y="320"/>
                  </a:lnTo>
                  <a:lnTo>
                    <a:pt x="32" y="312"/>
                  </a:lnTo>
                  <a:lnTo>
                    <a:pt x="32" y="304"/>
                  </a:lnTo>
                  <a:lnTo>
                    <a:pt x="24" y="304"/>
                  </a:lnTo>
                  <a:lnTo>
                    <a:pt x="24" y="288"/>
                  </a:lnTo>
                  <a:lnTo>
                    <a:pt x="16" y="264"/>
                  </a:lnTo>
                  <a:lnTo>
                    <a:pt x="32" y="256"/>
                  </a:lnTo>
                  <a:lnTo>
                    <a:pt x="24" y="240"/>
                  </a:lnTo>
                  <a:lnTo>
                    <a:pt x="0" y="240"/>
                  </a:lnTo>
                  <a:lnTo>
                    <a:pt x="0" y="224"/>
                  </a:lnTo>
                  <a:lnTo>
                    <a:pt x="24" y="192"/>
                  </a:lnTo>
                  <a:lnTo>
                    <a:pt x="24" y="168"/>
                  </a:lnTo>
                  <a:lnTo>
                    <a:pt x="32" y="160"/>
                  </a:lnTo>
                  <a:lnTo>
                    <a:pt x="24" y="136"/>
                  </a:lnTo>
                  <a:lnTo>
                    <a:pt x="16" y="136"/>
                  </a:lnTo>
                  <a:lnTo>
                    <a:pt x="24" y="120"/>
                  </a:lnTo>
                  <a:lnTo>
                    <a:pt x="16" y="80"/>
                  </a:lnTo>
                  <a:lnTo>
                    <a:pt x="48" y="32"/>
                  </a:lnTo>
                  <a:lnTo>
                    <a:pt x="80" y="32"/>
                  </a:lnTo>
                  <a:lnTo>
                    <a:pt x="104" y="40"/>
                  </a:lnTo>
                  <a:lnTo>
                    <a:pt x="96" y="8"/>
                  </a:lnTo>
                  <a:lnTo>
                    <a:pt x="112" y="0"/>
                  </a:lnTo>
                  <a:lnTo>
                    <a:pt x="152" y="16"/>
                  </a:lnTo>
                  <a:lnTo>
                    <a:pt x="184" y="16"/>
                  </a:lnTo>
                  <a:lnTo>
                    <a:pt x="208" y="40"/>
                  </a:lnTo>
                  <a:lnTo>
                    <a:pt x="248" y="40"/>
                  </a:lnTo>
                  <a:lnTo>
                    <a:pt x="256" y="48"/>
                  </a:lnTo>
                  <a:lnTo>
                    <a:pt x="288" y="32"/>
                  </a:lnTo>
                  <a:lnTo>
                    <a:pt x="304" y="32"/>
                  </a:lnTo>
                  <a:lnTo>
                    <a:pt x="304" y="80"/>
                  </a:lnTo>
                  <a:lnTo>
                    <a:pt x="320" y="80"/>
                  </a:lnTo>
                </a:path>
              </a:pathLst>
            </a:custGeom>
            <a:grpFill/>
            <a:ln w="6350" cmpd="sng">
              <a:solidFill>
                <a:sysClr val="window" lastClr="FFFFFF">
                  <a:lumMod val="85000"/>
                </a:sysClr>
              </a:solidFill>
              <a:bevel/>
              <a:headEnd/>
              <a:tailEnd/>
            </a:ln>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900" b="1" i="0" u="none" strike="noStrike" kern="0" cap="none" spc="0" normalizeH="0" baseline="0" noProof="0" dirty="0" smtClean="0">
                <a:ln>
                  <a:noFill/>
                </a:ln>
                <a:solidFill>
                  <a:srgbClr val="000000"/>
                </a:solidFill>
                <a:effectLst/>
                <a:uLnTx/>
                <a:uFillTx/>
                <a:latin typeface="方正正纤黑简体" panose="02000000000000000000" pitchFamily="2" charset="-122"/>
                <a:ea typeface="方正正纤黑简体" panose="02000000000000000000" pitchFamily="2" charset="-122"/>
                <a:sym typeface="方正兰亭黑_GBK" pitchFamily="2" charset="-122"/>
              </a:endParaRPr>
            </a:p>
          </p:txBody>
        </p:sp>
        <p:sp>
          <p:nvSpPr>
            <p:cNvPr id="72" name="淘宝网Chenying0907出品 25"/>
            <p:cNvSpPr>
              <a:spLocks noChangeArrowheads="1"/>
            </p:cNvSpPr>
            <p:nvPr/>
          </p:nvSpPr>
          <p:spPr bwMode="auto">
            <a:xfrm>
              <a:off x="3165288" y="2724860"/>
              <a:ext cx="822498" cy="545280"/>
            </a:xfrm>
            <a:custGeom>
              <a:avLst/>
              <a:gdLst>
                <a:gd name="T0" fmla="*/ 1216 w 489"/>
                <a:gd name="T1" fmla="*/ 404 h 321"/>
                <a:gd name="T2" fmla="*/ 1116 w 489"/>
                <a:gd name="T3" fmla="*/ 430 h 321"/>
                <a:gd name="T4" fmla="*/ 977 w 489"/>
                <a:gd name="T5" fmla="*/ 483 h 321"/>
                <a:gd name="T6" fmla="*/ 918 w 489"/>
                <a:gd name="T7" fmla="*/ 495 h 321"/>
                <a:gd name="T8" fmla="*/ 879 w 489"/>
                <a:gd name="T9" fmla="*/ 522 h 321"/>
                <a:gd name="T10" fmla="*/ 819 w 489"/>
                <a:gd name="T11" fmla="*/ 522 h 321"/>
                <a:gd name="T12" fmla="*/ 837 w 489"/>
                <a:gd name="T13" fmla="*/ 444 h 321"/>
                <a:gd name="T14" fmla="*/ 797 w 489"/>
                <a:gd name="T15" fmla="*/ 444 h 321"/>
                <a:gd name="T16" fmla="*/ 718 w 489"/>
                <a:gd name="T17" fmla="*/ 471 h 321"/>
                <a:gd name="T18" fmla="*/ 697 w 489"/>
                <a:gd name="T19" fmla="*/ 458 h 321"/>
                <a:gd name="T20" fmla="*/ 598 w 489"/>
                <a:gd name="T21" fmla="*/ 458 h 321"/>
                <a:gd name="T22" fmla="*/ 559 w 489"/>
                <a:gd name="T23" fmla="*/ 417 h 321"/>
                <a:gd name="T24" fmla="*/ 459 w 489"/>
                <a:gd name="T25" fmla="*/ 417 h 321"/>
                <a:gd name="T26" fmla="*/ 360 w 489"/>
                <a:gd name="T27" fmla="*/ 391 h 321"/>
                <a:gd name="T28" fmla="*/ 319 w 489"/>
                <a:gd name="T29" fmla="*/ 404 h 321"/>
                <a:gd name="T30" fmla="*/ 339 w 489"/>
                <a:gd name="T31" fmla="*/ 458 h 321"/>
                <a:gd name="T32" fmla="*/ 278 w 489"/>
                <a:gd name="T33" fmla="*/ 444 h 321"/>
                <a:gd name="T34" fmla="*/ 199 w 489"/>
                <a:gd name="T35" fmla="*/ 444 h 321"/>
                <a:gd name="T36" fmla="*/ 121 w 489"/>
                <a:gd name="T37" fmla="*/ 522 h 321"/>
                <a:gd name="T38" fmla="*/ 20 w 489"/>
                <a:gd name="T39" fmla="*/ 444 h 321"/>
                <a:gd name="T40" fmla="*/ 0 w 489"/>
                <a:gd name="T41" fmla="*/ 444 h 321"/>
                <a:gd name="T42" fmla="*/ 20 w 489"/>
                <a:gd name="T43" fmla="*/ 417 h 321"/>
                <a:gd name="T44" fmla="*/ 41 w 489"/>
                <a:gd name="T45" fmla="*/ 404 h 321"/>
                <a:gd name="T46" fmla="*/ 0 w 489"/>
                <a:gd name="T47" fmla="*/ 378 h 321"/>
                <a:gd name="T48" fmla="*/ 0 w 489"/>
                <a:gd name="T49" fmla="*/ 365 h 321"/>
                <a:gd name="T50" fmla="*/ 41 w 489"/>
                <a:gd name="T51" fmla="*/ 340 h 321"/>
                <a:gd name="T52" fmla="*/ 179 w 489"/>
                <a:gd name="T53" fmla="*/ 340 h 321"/>
                <a:gd name="T54" fmla="*/ 239 w 489"/>
                <a:gd name="T55" fmla="*/ 314 h 321"/>
                <a:gd name="T56" fmla="*/ 278 w 489"/>
                <a:gd name="T57" fmla="*/ 300 h 321"/>
                <a:gd name="T58" fmla="*/ 278 w 489"/>
                <a:gd name="T59" fmla="*/ 260 h 321"/>
                <a:gd name="T60" fmla="*/ 199 w 489"/>
                <a:gd name="T61" fmla="*/ 196 h 321"/>
                <a:gd name="T62" fmla="*/ 179 w 489"/>
                <a:gd name="T63" fmla="*/ 130 h 321"/>
                <a:gd name="T64" fmla="*/ 218 w 489"/>
                <a:gd name="T65" fmla="*/ 92 h 321"/>
                <a:gd name="T66" fmla="*/ 218 w 489"/>
                <a:gd name="T67" fmla="*/ 66 h 321"/>
                <a:gd name="T68" fmla="*/ 179 w 489"/>
                <a:gd name="T69" fmla="*/ 13 h 321"/>
                <a:gd name="T70" fmla="*/ 319 w 489"/>
                <a:gd name="T71" fmla="*/ 13 h 321"/>
                <a:gd name="T72" fmla="*/ 360 w 489"/>
                <a:gd name="T73" fmla="*/ 26 h 321"/>
                <a:gd name="T74" fmla="*/ 418 w 489"/>
                <a:gd name="T75" fmla="*/ 0 h 321"/>
                <a:gd name="T76" fmla="*/ 519 w 489"/>
                <a:gd name="T77" fmla="*/ 117 h 321"/>
                <a:gd name="T78" fmla="*/ 697 w 489"/>
                <a:gd name="T79" fmla="*/ 117 h 321"/>
                <a:gd name="T80" fmla="*/ 736 w 489"/>
                <a:gd name="T81" fmla="*/ 130 h 321"/>
                <a:gd name="T82" fmla="*/ 778 w 489"/>
                <a:gd name="T83" fmla="*/ 117 h 321"/>
                <a:gd name="T84" fmla="*/ 837 w 489"/>
                <a:gd name="T85" fmla="*/ 143 h 321"/>
                <a:gd name="T86" fmla="*/ 837 w 489"/>
                <a:gd name="T87" fmla="*/ 184 h 321"/>
                <a:gd name="T88" fmla="*/ 879 w 489"/>
                <a:gd name="T89" fmla="*/ 208 h 321"/>
                <a:gd name="T90" fmla="*/ 898 w 489"/>
                <a:gd name="T91" fmla="*/ 184 h 321"/>
                <a:gd name="T92" fmla="*/ 935 w 489"/>
                <a:gd name="T93" fmla="*/ 208 h 321"/>
                <a:gd name="T94" fmla="*/ 1017 w 489"/>
                <a:gd name="T95" fmla="*/ 208 h 321"/>
                <a:gd name="T96" fmla="*/ 1036 w 489"/>
                <a:gd name="T97" fmla="*/ 196 h 321"/>
                <a:gd name="T98" fmla="*/ 1157 w 489"/>
                <a:gd name="T99" fmla="*/ 248 h 321"/>
                <a:gd name="T100" fmla="*/ 1178 w 489"/>
                <a:gd name="T101" fmla="*/ 314 h 321"/>
                <a:gd name="T102" fmla="*/ 1178 w 489"/>
                <a:gd name="T103" fmla="*/ 352 h 321"/>
                <a:gd name="T104" fmla="*/ 1216 w 489"/>
                <a:gd name="T105" fmla="*/ 404 h 32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489"/>
                <a:gd name="T160" fmla="*/ 0 h 321"/>
                <a:gd name="T161" fmla="*/ 489 w 489"/>
                <a:gd name="T162" fmla="*/ 321 h 32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489" h="321">
                  <a:moveTo>
                    <a:pt x="488" y="248"/>
                  </a:moveTo>
                  <a:lnTo>
                    <a:pt x="448" y="264"/>
                  </a:lnTo>
                  <a:lnTo>
                    <a:pt x="392" y="296"/>
                  </a:lnTo>
                  <a:lnTo>
                    <a:pt x="368" y="304"/>
                  </a:lnTo>
                  <a:lnTo>
                    <a:pt x="352" y="320"/>
                  </a:lnTo>
                  <a:lnTo>
                    <a:pt x="328" y="320"/>
                  </a:lnTo>
                  <a:lnTo>
                    <a:pt x="336" y="272"/>
                  </a:lnTo>
                  <a:lnTo>
                    <a:pt x="320" y="272"/>
                  </a:lnTo>
                  <a:lnTo>
                    <a:pt x="288" y="288"/>
                  </a:lnTo>
                  <a:lnTo>
                    <a:pt x="280" y="280"/>
                  </a:lnTo>
                  <a:lnTo>
                    <a:pt x="240" y="280"/>
                  </a:lnTo>
                  <a:lnTo>
                    <a:pt x="224" y="256"/>
                  </a:lnTo>
                  <a:lnTo>
                    <a:pt x="184" y="256"/>
                  </a:lnTo>
                  <a:lnTo>
                    <a:pt x="144" y="240"/>
                  </a:lnTo>
                  <a:lnTo>
                    <a:pt x="128" y="248"/>
                  </a:lnTo>
                  <a:lnTo>
                    <a:pt x="136" y="280"/>
                  </a:lnTo>
                  <a:lnTo>
                    <a:pt x="112" y="272"/>
                  </a:lnTo>
                  <a:lnTo>
                    <a:pt x="80" y="272"/>
                  </a:lnTo>
                  <a:lnTo>
                    <a:pt x="48" y="320"/>
                  </a:lnTo>
                  <a:lnTo>
                    <a:pt x="8" y="272"/>
                  </a:lnTo>
                  <a:lnTo>
                    <a:pt x="0" y="272"/>
                  </a:lnTo>
                  <a:lnTo>
                    <a:pt x="8" y="256"/>
                  </a:lnTo>
                  <a:lnTo>
                    <a:pt x="16" y="248"/>
                  </a:lnTo>
                  <a:lnTo>
                    <a:pt x="0" y="232"/>
                  </a:lnTo>
                  <a:lnTo>
                    <a:pt x="0" y="224"/>
                  </a:lnTo>
                  <a:lnTo>
                    <a:pt x="16" y="208"/>
                  </a:lnTo>
                  <a:lnTo>
                    <a:pt x="72" y="208"/>
                  </a:lnTo>
                  <a:lnTo>
                    <a:pt x="96" y="192"/>
                  </a:lnTo>
                  <a:lnTo>
                    <a:pt x="112" y="184"/>
                  </a:lnTo>
                  <a:lnTo>
                    <a:pt x="112" y="160"/>
                  </a:lnTo>
                  <a:lnTo>
                    <a:pt x="80" y="120"/>
                  </a:lnTo>
                  <a:lnTo>
                    <a:pt x="72" y="80"/>
                  </a:lnTo>
                  <a:lnTo>
                    <a:pt x="88" y="56"/>
                  </a:lnTo>
                  <a:lnTo>
                    <a:pt x="88" y="40"/>
                  </a:lnTo>
                  <a:lnTo>
                    <a:pt x="72" y="8"/>
                  </a:lnTo>
                  <a:lnTo>
                    <a:pt x="128" y="8"/>
                  </a:lnTo>
                  <a:lnTo>
                    <a:pt x="144" y="16"/>
                  </a:lnTo>
                  <a:lnTo>
                    <a:pt x="168" y="0"/>
                  </a:lnTo>
                  <a:lnTo>
                    <a:pt x="208" y="72"/>
                  </a:lnTo>
                  <a:lnTo>
                    <a:pt x="280" y="72"/>
                  </a:lnTo>
                  <a:lnTo>
                    <a:pt x="296" y="80"/>
                  </a:lnTo>
                  <a:lnTo>
                    <a:pt x="312" y="72"/>
                  </a:lnTo>
                  <a:lnTo>
                    <a:pt x="336" y="88"/>
                  </a:lnTo>
                  <a:lnTo>
                    <a:pt x="336" y="112"/>
                  </a:lnTo>
                  <a:lnTo>
                    <a:pt x="352" y="128"/>
                  </a:lnTo>
                  <a:lnTo>
                    <a:pt x="360" y="112"/>
                  </a:lnTo>
                  <a:lnTo>
                    <a:pt x="376" y="128"/>
                  </a:lnTo>
                  <a:lnTo>
                    <a:pt x="408" y="128"/>
                  </a:lnTo>
                  <a:lnTo>
                    <a:pt x="416" y="120"/>
                  </a:lnTo>
                  <a:lnTo>
                    <a:pt x="464" y="152"/>
                  </a:lnTo>
                  <a:lnTo>
                    <a:pt x="472" y="192"/>
                  </a:lnTo>
                  <a:lnTo>
                    <a:pt x="472" y="216"/>
                  </a:lnTo>
                  <a:lnTo>
                    <a:pt x="488" y="248"/>
                  </a:lnTo>
                </a:path>
              </a:pathLst>
            </a:custGeom>
            <a:grpFill/>
            <a:ln w="6350" cmpd="sng">
              <a:solidFill>
                <a:sysClr val="window" lastClr="FFFFFF">
                  <a:lumMod val="85000"/>
                </a:sysClr>
              </a:solidFill>
              <a:bevel/>
              <a:headEnd/>
              <a:tailEnd/>
            </a:ln>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900" b="1" i="0" u="none" strike="noStrike" kern="0" cap="none" spc="0" normalizeH="0" baseline="0" noProof="0" dirty="0" smtClean="0">
                <a:ln>
                  <a:noFill/>
                </a:ln>
                <a:solidFill>
                  <a:srgbClr val="000000"/>
                </a:solidFill>
                <a:effectLst/>
                <a:uLnTx/>
                <a:uFillTx/>
                <a:latin typeface="方正正纤黑简体" panose="02000000000000000000" pitchFamily="2" charset="-122"/>
                <a:ea typeface="方正正纤黑简体" panose="02000000000000000000" pitchFamily="2" charset="-122"/>
                <a:sym typeface="方正兰亭黑_GBK" pitchFamily="2" charset="-122"/>
              </a:endParaRPr>
            </a:p>
          </p:txBody>
        </p:sp>
        <p:sp>
          <p:nvSpPr>
            <p:cNvPr id="73" name="淘宝网Chenying0907出品 26"/>
            <p:cNvSpPr>
              <a:spLocks noChangeArrowheads="1"/>
            </p:cNvSpPr>
            <p:nvPr/>
          </p:nvSpPr>
          <p:spPr bwMode="auto">
            <a:xfrm>
              <a:off x="3823847" y="2532317"/>
              <a:ext cx="512835" cy="657725"/>
            </a:xfrm>
            <a:custGeom>
              <a:avLst/>
              <a:gdLst>
                <a:gd name="T0" fmla="*/ 218 w 305"/>
                <a:gd name="T1" fmla="*/ 0 h 385"/>
                <a:gd name="T2" fmla="*/ 319 w 305"/>
                <a:gd name="T3" fmla="*/ 53 h 385"/>
                <a:gd name="T4" fmla="*/ 438 w 305"/>
                <a:gd name="T5" fmla="*/ 109 h 385"/>
                <a:gd name="T6" fmla="*/ 498 w 305"/>
                <a:gd name="T7" fmla="*/ 161 h 385"/>
                <a:gd name="T8" fmla="*/ 598 w 305"/>
                <a:gd name="T9" fmla="*/ 227 h 385"/>
                <a:gd name="T10" fmla="*/ 676 w 305"/>
                <a:gd name="T11" fmla="*/ 241 h 385"/>
                <a:gd name="T12" fmla="*/ 619 w 305"/>
                <a:gd name="T13" fmla="*/ 241 h 385"/>
                <a:gd name="T14" fmla="*/ 577 w 305"/>
                <a:gd name="T15" fmla="*/ 295 h 385"/>
                <a:gd name="T16" fmla="*/ 619 w 305"/>
                <a:gd name="T17" fmla="*/ 375 h 385"/>
                <a:gd name="T18" fmla="*/ 718 w 305"/>
                <a:gd name="T19" fmla="*/ 416 h 385"/>
                <a:gd name="T20" fmla="*/ 718 w 305"/>
                <a:gd name="T21" fmla="*/ 497 h 385"/>
                <a:gd name="T22" fmla="*/ 697 w 305"/>
                <a:gd name="T23" fmla="*/ 538 h 385"/>
                <a:gd name="T24" fmla="*/ 656 w 305"/>
                <a:gd name="T25" fmla="*/ 523 h 385"/>
                <a:gd name="T26" fmla="*/ 676 w 305"/>
                <a:gd name="T27" fmla="*/ 578 h 385"/>
                <a:gd name="T28" fmla="*/ 656 w 305"/>
                <a:gd name="T29" fmla="*/ 604 h 385"/>
                <a:gd name="T30" fmla="*/ 559 w 305"/>
                <a:gd name="T31" fmla="*/ 643 h 385"/>
                <a:gd name="T32" fmla="*/ 458 w 305"/>
                <a:gd name="T33" fmla="*/ 643 h 385"/>
                <a:gd name="T34" fmla="*/ 377 w 305"/>
                <a:gd name="T35" fmla="*/ 618 h 385"/>
                <a:gd name="T36" fmla="*/ 319 w 305"/>
                <a:gd name="T37" fmla="*/ 643 h 385"/>
                <a:gd name="T38" fmla="*/ 338 w 305"/>
                <a:gd name="T39" fmla="*/ 604 h 385"/>
                <a:gd name="T40" fmla="*/ 300 w 305"/>
                <a:gd name="T41" fmla="*/ 618 h 385"/>
                <a:gd name="T42" fmla="*/ 199 w 305"/>
                <a:gd name="T43" fmla="*/ 523 h 385"/>
                <a:gd name="T44" fmla="*/ 179 w 305"/>
                <a:gd name="T45" fmla="*/ 443 h 385"/>
                <a:gd name="T46" fmla="*/ 179 w 305"/>
                <a:gd name="T47" fmla="*/ 363 h 385"/>
                <a:gd name="T48" fmla="*/ 179 w 305"/>
                <a:gd name="T49" fmla="*/ 267 h 385"/>
                <a:gd name="T50" fmla="*/ 60 w 305"/>
                <a:gd name="T51" fmla="*/ 255 h 385"/>
                <a:gd name="T52" fmla="*/ 0 w 305"/>
                <a:gd name="T53" fmla="*/ 227 h 385"/>
                <a:gd name="T54" fmla="*/ 79 w 305"/>
                <a:gd name="T55" fmla="*/ 202 h 385"/>
                <a:gd name="T56" fmla="*/ 101 w 305"/>
                <a:gd name="T57" fmla="*/ 67 h 385"/>
                <a:gd name="T58" fmla="*/ 179 w 305"/>
                <a:gd name="T59" fmla="*/ 94 h 385"/>
                <a:gd name="T60" fmla="*/ 259 w 305"/>
                <a:gd name="T61" fmla="*/ 80 h 385"/>
                <a:gd name="T62" fmla="*/ 199 w 305"/>
                <a:gd name="T63" fmla="*/ 27 h 38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305"/>
                <a:gd name="T97" fmla="*/ 0 h 385"/>
                <a:gd name="T98" fmla="*/ 305 w 305"/>
                <a:gd name="T99" fmla="*/ 385 h 385"/>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305" h="385">
                  <a:moveTo>
                    <a:pt x="80" y="8"/>
                  </a:moveTo>
                  <a:lnTo>
                    <a:pt x="88" y="0"/>
                  </a:lnTo>
                  <a:lnTo>
                    <a:pt x="120" y="8"/>
                  </a:lnTo>
                  <a:lnTo>
                    <a:pt x="128" y="32"/>
                  </a:lnTo>
                  <a:lnTo>
                    <a:pt x="152" y="32"/>
                  </a:lnTo>
                  <a:lnTo>
                    <a:pt x="176" y="64"/>
                  </a:lnTo>
                  <a:lnTo>
                    <a:pt x="184" y="56"/>
                  </a:lnTo>
                  <a:lnTo>
                    <a:pt x="200" y="96"/>
                  </a:lnTo>
                  <a:lnTo>
                    <a:pt x="224" y="136"/>
                  </a:lnTo>
                  <a:lnTo>
                    <a:pt x="240" y="136"/>
                  </a:lnTo>
                  <a:lnTo>
                    <a:pt x="256" y="120"/>
                  </a:lnTo>
                  <a:lnTo>
                    <a:pt x="272" y="144"/>
                  </a:lnTo>
                  <a:lnTo>
                    <a:pt x="256" y="160"/>
                  </a:lnTo>
                  <a:lnTo>
                    <a:pt x="248" y="144"/>
                  </a:lnTo>
                  <a:lnTo>
                    <a:pt x="232" y="144"/>
                  </a:lnTo>
                  <a:lnTo>
                    <a:pt x="232" y="176"/>
                  </a:lnTo>
                  <a:lnTo>
                    <a:pt x="224" y="192"/>
                  </a:lnTo>
                  <a:lnTo>
                    <a:pt x="248" y="224"/>
                  </a:lnTo>
                  <a:lnTo>
                    <a:pt x="248" y="248"/>
                  </a:lnTo>
                  <a:lnTo>
                    <a:pt x="288" y="248"/>
                  </a:lnTo>
                  <a:lnTo>
                    <a:pt x="304" y="264"/>
                  </a:lnTo>
                  <a:lnTo>
                    <a:pt x="288" y="296"/>
                  </a:lnTo>
                  <a:lnTo>
                    <a:pt x="296" y="320"/>
                  </a:lnTo>
                  <a:lnTo>
                    <a:pt x="280" y="320"/>
                  </a:lnTo>
                  <a:lnTo>
                    <a:pt x="280" y="312"/>
                  </a:lnTo>
                  <a:lnTo>
                    <a:pt x="264" y="312"/>
                  </a:lnTo>
                  <a:lnTo>
                    <a:pt x="264" y="328"/>
                  </a:lnTo>
                  <a:lnTo>
                    <a:pt x="272" y="344"/>
                  </a:lnTo>
                  <a:lnTo>
                    <a:pt x="264" y="344"/>
                  </a:lnTo>
                  <a:lnTo>
                    <a:pt x="264" y="360"/>
                  </a:lnTo>
                  <a:lnTo>
                    <a:pt x="232" y="384"/>
                  </a:lnTo>
                  <a:lnTo>
                    <a:pt x="224" y="384"/>
                  </a:lnTo>
                  <a:lnTo>
                    <a:pt x="216" y="376"/>
                  </a:lnTo>
                  <a:lnTo>
                    <a:pt x="184" y="384"/>
                  </a:lnTo>
                  <a:lnTo>
                    <a:pt x="168" y="352"/>
                  </a:lnTo>
                  <a:lnTo>
                    <a:pt x="152" y="368"/>
                  </a:lnTo>
                  <a:lnTo>
                    <a:pt x="152" y="384"/>
                  </a:lnTo>
                  <a:lnTo>
                    <a:pt x="128" y="384"/>
                  </a:lnTo>
                  <a:lnTo>
                    <a:pt x="128" y="368"/>
                  </a:lnTo>
                  <a:lnTo>
                    <a:pt x="136" y="360"/>
                  </a:lnTo>
                  <a:lnTo>
                    <a:pt x="128" y="352"/>
                  </a:lnTo>
                  <a:lnTo>
                    <a:pt x="120" y="368"/>
                  </a:lnTo>
                  <a:lnTo>
                    <a:pt x="88" y="360"/>
                  </a:lnTo>
                  <a:lnTo>
                    <a:pt x="80" y="312"/>
                  </a:lnTo>
                  <a:lnTo>
                    <a:pt x="80" y="296"/>
                  </a:lnTo>
                  <a:lnTo>
                    <a:pt x="72" y="264"/>
                  </a:lnTo>
                  <a:lnTo>
                    <a:pt x="32" y="240"/>
                  </a:lnTo>
                  <a:lnTo>
                    <a:pt x="72" y="216"/>
                  </a:lnTo>
                  <a:lnTo>
                    <a:pt x="80" y="216"/>
                  </a:lnTo>
                  <a:lnTo>
                    <a:pt x="72" y="160"/>
                  </a:lnTo>
                  <a:lnTo>
                    <a:pt x="48" y="168"/>
                  </a:lnTo>
                  <a:lnTo>
                    <a:pt x="24" y="152"/>
                  </a:lnTo>
                  <a:lnTo>
                    <a:pt x="16" y="136"/>
                  </a:lnTo>
                  <a:lnTo>
                    <a:pt x="0" y="136"/>
                  </a:lnTo>
                  <a:lnTo>
                    <a:pt x="8" y="120"/>
                  </a:lnTo>
                  <a:lnTo>
                    <a:pt x="32" y="120"/>
                  </a:lnTo>
                  <a:lnTo>
                    <a:pt x="40" y="88"/>
                  </a:lnTo>
                  <a:lnTo>
                    <a:pt x="40" y="40"/>
                  </a:lnTo>
                  <a:lnTo>
                    <a:pt x="48" y="40"/>
                  </a:lnTo>
                  <a:lnTo>
                    <a:pt x="72" y="56"/>
                  </a:lnTo>
                  <a:lnTo>
                    <a:pt x="80" y="72"/>
                  </a:lnTo>
                  <a:lnTo>
                    <a:pt x="104" y="48"/>
                  </a:lnTo>
                  <a:lnTo>
                    <a:pt x="104" y="32"/>
                  </a:lnTo>
                  <a:lnTo>
                    <a:pt x="80" y="16"/>
                  </a:lnTo>
                  <a:lnTo>
                    <a:pt x="80" y="8"/>
                  </a:lnTo>
                </a:path>
              </a:pathLst>
            </a:custGeom>
            <a:grpFill/>
            <a:ln w="6350" cmpd="sng">
              <a:solidFill>
                <a:sysClr val="window" lastClr="FFFFFF">
                  <a:lumMod val="85000"/>
                </a:sysClr>
              </a:solidFill>
              <a:bevel/>
              <a:headEnd/>
              <a:tailEnd/>
            </a:ln>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900" b="1" i="0" u="none" strike="noStrike" kern="0" cap="none" spc="0" normalizeH="0" baseline="0" noProof="0" dirty="0" smtClean="0">
                <a:ln>
                  <a:noFill/>
                </a:ln>
                <a:solidFill>
                  <a:srgbClr val="000000"/>
                </a:solidFill>
                <a:effectLst/>
                <a:uLnTx/>
                <a:uFillTx/>
                <a:latin typeface="方正正纤黑简体" panose="02000000000000000000" pitchFamily="2" charset="-122"/>
                <a:ea typeface="方正正纤黑简体" panose="02000000000000000000" pitchFamily="2" charset="-122"/>
                <a:sym typeface="方正兰亭黑_GBK" pitchFamily="2" charset="-122"/>
              </a:endParaRPr>
            </a:p>
          </p:txBody>
        </p:sp>
        <p:sp>
          <p:nvSpPr>
            <p:cNvPr id="74" name="淘宝网Chenying0907出品 27"/>
            <p:cNvSpPr>
              <a:spLocks noChangeArrowheads="1"/>
            </p:cNvSpPr>
            <p:nvPr/>
          </p:nvSpPr>
          <p:spPr bwMode="auto">
            <a:xfrm>
              <a:off x="3367059" y="2327452"/>
              <a:ext cx="634739" cy="614595"/>
            </a:xfrm>
            <a:custGeom>
              <a:avLst/>
              <a:gdLst>
                <a:gd name="T0" fmla="*/ 500 w 377"/>
                <a:gd name="T1" fmla="*/ 13 h 361"/>
                <a:gd name="T2" fmla="*/ 621 w 377"/>
                <a:gd name="T3" fmla="*/ 0 h 361"/>
                <a:gd name="T4" fmla="*/ 661 w 377"/>
                <a:gd name="T5" fmla="*/ 27 h 361"/>
                <a:gd name="T6" fmla="*/ 761 w 377"/>
                <a:gd name="T7" fmla="*/ 40 h 361"/>
                <a:gd name="T8" fmla="*/ 803 w 377"/>
                <a:gd name="T9" fmla="*/ 27 h 361"/>
                <a:gd name="T10" fmla="*/ 842 w 377"/>
                <a:gd name="T11" fmla="*/ 27 h 361"/>
                <a:gd name="T12" fmla="*/ 701 w 377"/>
                <a:gd name="T13" fmla="*/ 105 h 361"/>
                <a:gd name="T14" fmla="*/ 681 w 377"/>
                <a:gd name="T15" fmla="*/ 144 h 361"/>
                <a:gd name="T16" fmla="*/ 701 w 377"/>
                <a:gd name="T17" fmla="*/ 158 h 361"/>
                <a:gd name="T18" fmla="*/ 722 w 377"/>
                <a:gd name="T19" fmla="*/ 158 h 361"/>
                <a:gd name="T20" fmla="*/ 803 w 377"/>
                <a:gd name="T21" fmla="*/ 210 h 361"/>
                <a:gd name="T22" fmla="*/ 881 w 377"/>
                <a:gd name="T23" fmla="*/ 210 h 361"/>
                <a:gd name="T24" fmla="*/ 881 w 377"/>
                <a:gd name="T25" fmla="*/ 239 h 361"/>
                <a:gd name="T26" fmla="*/ 941 w 377"/>
                <a:gd name="T27" fmla="*/ 252 h 361"/>
                <a:gd name="T28" fmla="*/ 941 w 377"/>
                <a:gd name="T29" fmla="*/ 279 h 361"/>
                <a:gd name="T30" fmla="*/ 881 w 377"/>
                <a:gd name="T31" fmla="*/ 316 h 361"/>
                <a:gd name="T32" fmla="*/ 881 w 377"/>
                <a:gd name="T33" fmla="*/ 292 h 361"/>
                <a:gd name="T34" fmla="*/ 821 w 377"/>
                <a:gd name="T35" fmla="*/ 265 h 361"/>
                <a:gd name="T36" fmla="*/ 782 w 377"/>
                <a:gd name="T37" fmla="*/ 265 h 361"/>
                <a:gd name="T38" fmla="*/ 782 w 377"/>
                <a:gd name="T39" fmla="*/ 344 h 361"/>
                <a:gd name="T40" fmla="*/ 761 w 377"/>
                <a:gd name="T41" fmla="*/ 396 h 361"/>
                <a:gd name="T42" fmla="*/ 701 w 377"/>
                <a:gd name="T43" fmla="*/ 396 h 361"/>
                <a:gd name="T44" fmla="*/ 681 w 377"/>
                <a:gd name="T45" fmla="*/ 409 h 361"/>
                <a:gd name="T46" fmla="*/ 722 w 377"/>
                <a:gd name="T47" fmla="*/ 422 h 361"/>
                <a:gd name="T48" fmla="*/ 743 w 377"/>
                <a:gd name="T49" fmla="*/ 450 h 361"/>
                <a:gd name="T50" fmla="*/ 803 w 377"/>
                <a:gd name="T51" fmla="*/ 474 h 361"/>
                <a:gd name="T52" fmla="*/ 860 w 377"/>
                <a:gd name="T53" fmla="*/ 462 h 361"/>
                <a:gd name="T54" fmla="*/ 881 w 377"/>
                <a:gd name="T55" fmla="*/ 554 h 361"/>
                <a:gd name="T56" fmla="*/ 761 w 377"/>
                <a:gd name="T57" fmla="*/ 594 h 361"/>
                <a:gd name="T58" fmla="*/ 743 w 377"/>
                <a:gd name="T59" fmla="*/ 580 h 361"/>
                <a:gd name="T60" fmla="*/ 722 w 377"/>
                <a:gd name="T61" fmla="*/ 594 h 361"/>
                <a:gd name="T62" fmla="*/ 643 w 377"/>
                <a:gd name="T63" fmla="*/ 594 h 361"/>
                <a:gd name="T64" fmla="*/ 601 w 377"/>
                <a:gd name="T65" fmla="*/ 567 h 361"/>
                <a:gd name="T66" fmla="*/ 582 w 377"/>
                <a:gd name="T67" fmla="*/ 594 h 361"/>
                <a:gd name="T68" fmla="*/ 542 w 377"/>
                <a:gd name="T69" fmla="*/ 567 h 361"/>
                <a:gd name="T70" fmla="*/ 542 w 377"/>
                <a:gd name="T71" fmla="*/ 527 h 361"/>
                <a:gd name="T72" fmla="*/ 482 w 377"/>
                <a:gd name="T73" fmla="*/ 501 h 361"/>
                <a:gd name="T74" fmla="*/ 440 w 377"/>
                <a:gd name="T75" fmla="*/ 514 h 361"/>
                <a:gd name="T76" fmla="*/ 401 w 377"/>
                <a:gd name="T77" fmla="*/ 501 h 361"/>
                <a:gd name="T78" fmla="*/ 221 w 377"/>
                <a:gd name="T79" fmla="*/ 487 h 361"/>
                <a:gd name="T80" fmla="*/ 121 w 377"/>
                <a:gd name="T81" fmla="*/ 382 h 361"/>
                <a:gd name="T82" fmla="*/ 41 w 377"/>
                <a:gd name="T83" fmla="*/ 303 h 361"/>
                <a:gd name="T84" fmla="*/ 0 w 377"/>
                <a:gd name="T85" fmla="*/ 210 h 361"/>
                <a:gd name="T86" fmla="*/ 79 w 377"/>
                <a:gd name="T87" fmla="*/ 210 h 361"/>
                <a:gd name="T88" fmla="*/ 281 w 377"/>
                <a:gd name="T89" fmla="*/ 130 h 361"/>
                <a:gd name="T90" fmla="*/ 341 w 377"/>
                <a:gd name="T91" fmla="*/ 130 h 361"/>
                <a:gd name="T92" fmla="*/ 422 w 377"/>
                <a:gd name="T93" fmla="*/ 130 h 361"/>
                <a:gd name="T94" fmla="*/ 482 w 377"/>
                <a:gd name="T95" fmla="*/ 80 h 361"/>
                <a:gd name="T96" fmla="*/ 500 w 377"/>
                <a:gd name="T97" fmla="*/ 13 h 36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377"/>
                <a:gd name="T148" fmla="*/ 0 h 361"/>
                <a:gd name="T149" fmla="*/ 377 w 377"/>
                <a:gd name="T150" fmla="*/ 361 h 361"/>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377" h="361">
                  <a:moveTo>
                    <a:pt x="200" y="8"/>
                  </a:moveTo>
                  <a:lnTo>
                    <a:pt x="248" y="0"/>
                  </a:lnTo>
                  <a:lnTo>
                    <a:pt x="264" y="16"/>
                  </a:lnTo>
                  <a:lnTo>
                    <a:pt x="304" y="24"/>
                  </a:lnTo>
                  <a:lnTo>
                    <a:pt x="320" y="16"/>
                  </a:lnTo>
                  <a:lnTo>
                    <a:pt x="336" y="16"/>
                  </a:lnTo>
                  <a:lnTo>
                    <a:pt x="280" y="64"/>
                  </a:lnTo>
                  <a:lnTo>
                    <a:pt x="272" y="88"/>
                  </a:lnTo>
                  <a:lnTo>
                    <a:pt x="280" y="96"/>
                  </a:lnTo>
                  <a:lnTo>
                    <a:pt x="288" y="96"/>
                  </a:lnTo>
                  <a:lnTo>
                    <a:pt x="320" y="128"/>
                  </a:lnTo>
                  <a:lnTo>
                    <a:pt x="352" y="128"/>
                  </a:lnTo>
                  <a:lnTo>
                    <a:pt x="352" y="144"/>
                  </a:lnTo>
                  <a:lnTo>
                    <a:pt x="376" y="152"/>
                  </a:lnTo>
                  <a:lnTo>
                    <a:pt x="376" y="168"/>
                  </a:lnTo>
                  <a:lnTo>
                    <a:pt x="352" y="192"/>
                  </a:lnTo>
                  <a:lnTo>
                    <a:pt x="352" y="176"/>
                  </a:lnTo>
                  <a:lnTo>
                    <a:pt x="328" y="160"/>
                  </a:lnTo>
                  <a:lnTo>
                    <a:pt x="312" y="160"/>
                  </a:lnTo>
                  <a:lnTo>
                    <a:pt x="312" y="208"/>
                  </a:lnTo>
                  <a:lnTo>
                    <a:pt x="304" y="240"/>
                  </a:lnTo>
                  <a:lnTo>
                    <a:pt x="280" y="240"/>
                  </a:lnTo>
                  <a:lnTo>
                    <a:pt x="272" y="248"/>
                  </a:lnTo>
                  <a:lnTo>
                    <a:pt x="288" y="256"/>
                  </a:lnTo>
                  <a:lnTo>
                    <a:pt x="296" y="272"/>
                  </a:lnTo>
                  <a:lnTo>
                    <a:pt x="320" y="288"/>
                  </a:lnTo>
                  <a:lnTo>
                    <a:pt x="344" y="280"/>
                  </a:lnTo>
                  <a:lnTo>
                    <a:pt x="352" y="336"/>
                  </a:lnTo>
                  <a:lnTo>
                    <a:pt x="304" y="360"/>
                  </a:lnTo>
                  <a:lnTo>
                    <a:pt x="296" y="352"/>
                  </a:lnTo>
                  <a:lnTo>
                    <a:pt x="288" y="360"/>
                  </a:lnTo>
                  <a:lnTo>
                    <a:pt x="256" y="360"/>
                  </a:lnTo>
                  <a:lnTo>
                    <a:pt x="240" y="344"/>
                  </a:lnTo>
                  <a:lnTo>
                    <a:pt x="232" y="360"/>
                  </a:lnTo>
                  <a:lnTo>
                    <a:pt x="216" y="344"/>
                  </a:lnTo>
                  <a:lnTo>
                    <a:pt x="216" y="320"/>
                  </a:lnTo>
                  <a:lnTo>
                    <a:pt x="192" y="304"/>
                  </a:lnTo>
                  <a:lnTo>
                    <a:pt x="176" y="312"/>
                  </a:lnTo>
                  <a:lnTo>
                    <a:pt x="160" y="304"/>
                  </a:lnTo>
                  <a:lnTo>
                    <a:pt x="88" y="296"/>
                  </a:lnTo>
                  <a:lnTo>
                    <a:pt x="48" y="232"/>
                  </a:lnTo>
                  <a:lnTo>
                    <a:pt x="16" y="184"/>
                  </a:lnTo>
                  <a:lnTo>
                    <a:pt x="0" y="128"/>
                  </a:lnTo>
                  <a:lnTo>
                    <a:pt x="32" y="128"/>
                  </a:lnTo>
                  <a:lnTo>
                    <a:pt x="112" y="80"/>
                  </a:lnTo>
                  <a:lnTo>
                    <a:pt x="136" y="80"/>
                  </a:lnTo>
                  <a:lnTo>
                    <a:pt x="168" y="80"/>
                  </a:lnTo>
                  <a:lnTo>
                    <a:pt x="192" y="48"/>
                  </a:lnTo>
                  <a:lnTo>
                    <a:pt x="200" y="8"/>
                  </a:lnTo>
                </a:path>
              </a:pathLst>
            </a:custGeom>
            <a:grpFill/>
            <a:ln w="6350" cmpd="sng">
              <a:solidFill>
                <a:sysClr val="window" lastClr="FFFFFF">
                  <a:lumMod val="85000"/>
                </a:sysClr>
              </a:solidFill>
              <a:bevel/>
              <a:headEnd/>
              <a:tailEnd/>
            </a:ln>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900" b="1" i="0" u="none" strike="noStrike" kern="0" cap="none" spc="0" normalizeH="0" baseline="0" noProof="0" dirty="0" smtClean="0">
                <a:ln>
                  <a:noFill/>
                </a:ln>
                <a:solidFill>
                  <a:srgbClr val="000000"/>
                </a:solidFill>
                <a:effectLst/>
                <a:uLnTx/>
                <a:uFillTx/>
                <a:latin typeface="方正正纤黑简体" panose="02000000000000000000" pitchFamily="2" charset="-122"/>
                <a:ea typeface="方正正纤黑简体" panose="02000000000000000000" pitchFamily="2" charset="-122"/>
                <a:sym typeface="方正兰亭黑_GBK" pitchFamily="2" charset="-122"/>
              </a:endParaRPr>
            </a:p>
          </p:txBody>
        </p:sp>
        <p:sp>
          <p:nvSpPr>
            <p:cNvPr id="75" name="淘宝网Chenying0907出品 28"/>
            <p:cNvSpPr>
              <a:spLocks noChangeArrowheads="1"/>
            </p:cNvSpPr>
            <p:nvPr/>
          </p:nvSpPr>
          <p:spPr bwMode="auto">
            <a:xfrm>
              <a:off x="3354448" y="1768309"/>
              <a:ext cx="418956" cy="780952"/>
            </a:xfrm>
            <a:custGeom>
              <a:avLst/>
              <a:gdLst>
                <a:gd name="T0" fmla="*/ 519 w 249"/>
                <a:gd name="T1" fmla="*/ 565 h 457"/>
                <a:gd name="T2" fmla="*/ 498 w 249"/>
                <a:gd name="T3" fmla="*/ 632 h 457"/>
                <a:gd name="T4" fmla="*/ 438 w 249"/>
                <a:gd name="T5" fmla="*/ 687 h 457"/>
                <a:gd name="T6" fmla="*/ 339 w 249"/>
                <a:gd name="T7" fmla="*/ 673 h 457"/>
                <a:gd name="T8" fmla="*/ 199 w 249"/>
                <a:gd name="T9" fmla="*/ 724 h 457"/>
                <a:gd name="T10" fmla="*/ 101 w 249"/>
                <a:gd name="T11" fmla="*/ 765 h 457"/>
                <a:gd name="T12" fmla="*/ 20 w 249"/>
                <a:gd name="T13" fmla="*/ 765 h 457"/>
                <a:gd name="T14" fmla="*/ 0 w 249"/>
                <a:gd name="T15" fmla="*/ 752 h 457"/>
                <a:gd name="T16" fmla="*/ 41 w 249"/>
                <a:gd name="T17" fmla="*/ 646 h 457"/>
                <a:gd name="T18" fmla="*/ 60 w 249"/>
                <a:gd name="T19" fmla="*/ 619 h 457"/>
                <a:gd name="T20" fmla="*/ 20 w 249"/>
                <a:gd name="T21" fmla="*/ 551 h 457"/>
                <a:gd name="T22" fmla="*/ 41 w 249"/>
                <a:gd name="T23" fmla="*/ 444 h 457"/>
                <a:gd name="T24" fmla="*/ 60 w 249"/>
                <a:gd name="T25" fmla="*/ 376 h 457"/>
                <a:gd name="T26" fmla="*/ 79 w 249"/>
                <a:gd name="T27" fmla="*/ 349 h 457"/>
                <a:gd name="T28" fmla="*/ 41 w 249"/>
                <a:gd name="T29" fmla="*/ 323 h 457"/>
                <a:gd name="T30" fmla="*/ 79 w 249"/>
                <a:gd name="T31" fmla="*/ 270 h 457"/>
                <a:gd name="T32" fmla="*/ 138 w 249"/>
                <a:gd name="T33" fmla="*/ 189 h 457"/>
                <a:gd name="T34" fmla="*/ 138 w 249"/>
                <a:gd name="T35" fmla="*/ 135 h 457"/>
                <a:gd name="T36" fmla="*/ 179 w 249"/>
                <a:gd name="T37" fmla="*/ 135 h 457"/>
                <a:gd name="T38" fmla="*/ 300 w 249"/>
                <a:gd name="T39" fmla="*/ 41 h 457"/>
                <a:gd name="T40" fmla="*/ 360 w 249"/>
                <a:gd name="T41" fmla="*/ 27 h 457"/>
                <a:gd name="T42" fmla="*/ 421 w 249"/>
                <a:gd name="T43" fmla="*/ 0 h 457"/>
                <a:gd name="T44" fmla="*/ 438 w 249"/>
                <a:gd name="T45" fmla="*/ 13 h 457"/>
                <a:gd name="T46" fmla="*/ 538 w 249"/>
                <a:gd name="T47" fmla="*/ 0 h 457"/>
                <a:gd name="T48" fmla="*/ 598 w 249"/>
                <a:gd name="T49" fmla="*/ 41 h 457"/>
                <a:gd name="T50" fmla="*/ 538 w 249"/>
                <a:gd name="T51" fmla="*/ 54 h 457"/>
                <a:gd name="T52" fmla="*/ 519 w 249"/>
                <a:gd name="T53" fmla="*/ 80 h 457"/>
                <a:gd name="T54" fmla="*/ 598 w 249"/>
                <a:gd name="T55" fmla="*/ 80 h 457"/>
                <a:gd name="T56" fmla="*/ 620 w 249"/>
                <a:gd name="T57" fmla="*/ 149 h 457"/>
                <a:gd name="T58" fmla="*/ 580 w 249"/>
                <a:gd name="T59" fmla="*/ 202 h 457"/>
                <a:gd name="T60" fmla="*/ 538 w 249"/>
                <a:gd name="T61" fmla="*/ 175 h 457"/>
                <a:gd name="T62" fmla="*/ 480 w 249"/>
                <a:gd name="T63" fmla="*/ 202 h 457"/>
                <a:gd name="T64" fmla="*/ 498 w 249"/>
                <a:gd name="T65" fmla="*/ 229 h 457"/>
                <a:gd name="T66" fmla="*/ 459 w 249"/>
                <a:gd name="T67" fmla="*/ 270 h 457"/>
                <a:gd name="T68" fmla="*/ 560 w 249"/>
                <a:gd name="T69" fmla="*/ 363 h 457"/>
                <a:gd name="T70" fmla="*/ 480 w 249"/>
                <a:gd name="T71" fmla="*/ 510 h 457"/>
                <a:gd name="T72" fmla="*/ 519 w 249"/>
                <a:gd name="T73" fmla="*/ 565 h 457"/>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49"/>
                <a:gd name="T112" fmla="*/ 0 h 457"/>
                <a:gd name="T113" fmla="*/ 249 w 249"/>
                <a:gd name="T114" fmla="*/ 457 h 457"/>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49" h="457">
                  <a:moveTo>
                    <a:pt x="208" y="336"/>
                  </a:moveTo>
                  <a:lnTo>
                    <a:pt x="200" y="376"/>
                  </a:lnTo>
                  <a:lnTo>
                    <a:pt x="176" y="408"/>
                  </a:lnTo>
                  <a:lnTo>
                    <a:pt x="136" y="400"/>
                  </a:lnTo>
                  <a:lnTo>
                    <a:pt x="80" y="432"/>
                  </a:lnTo>
                  <a:lnTo>
                    <a:pt x="40" y="456"/>
                  </a:lnTo>
                  <a:lnTo>
                    <a:pt x="8" y="456"/>
                  </a:lnTo>
                  <a:lnTo>
                    <a:pt x="0" y="448"/>
                  </a:lnTo>
                  <a:lnTo>
                    <a:pt x="16" y="384"/>
                  </a:lnTo>
                  <a:lnTo>
                    <a:pt x="24" y="368"/>
                  </a:lnTo>
                  <a:lnTo>
                    <a:pt x="8" y="328"/>
                  </a:lnTo>
                  <a:lnTo>
                    <a:pt x="16" y="264"/>
                  </a:lnTo>
                  <a:lnTo>
                    <a:pt x="24" y="224"/>
                  </a:lnTo>
                  <a:lnTo>
                    <a:pt x="32" y="208"/>
                  </a:lnTo>
                  <a:lnTo>
                    <a:pt x="16" y="192"/>
                  </a:lnTo>
                  <a:lnTo>
                    <a:pt x="32" y="160"/>
                  </a:lnTo>
                  <a:lnTo>
                    <a:pt x="56" y="112"/>
                  </a:lnTo>
                  <a:lnTo>
                    <a:pt x="56" y="80"/>
                  </a:lnTo>
                  <a:lnTo>
                    <a:pt x="72" y="80"/>
                  </a:lnTo>
                  <a:lnTo>
                    <a:pt x="120" y="24"/>
                  </a:lnTo>
                  <a:lnTo>
                    <a:pt x="144" y="16"/>
                  </a:lnTo>
                  <a:lnTo>
                    <a:pt x="168" y="0"/>
                  </a:lnTo>
                  <a:lnTo>
                    <a:pt x="176" y="8"/>
                  </a:lnTo>
                  <a:lnTo>
                    <a:pt x="216" y="0"/>
                  </a:lnTo>
                  <a:lnTo>
                    <a:pt x="240" y="24"/>
                  </a:lnTo>
                  <a:lnTo>
                    <a:pt x="216" y="32"/>
                  </a:lnTo>
                  <a:lnTo>
                    <a:pt x="208" y="48"/>
                  </a:lnTo>
                  <a:lnTo>
                    <a:pt x="240" y="48"/>
                  </a:lnTo>
                  <a:lnTo>
                    <a:pt x="248" y="88"/>
                  </a:lnTo>
                  <a:lnTo>
                    <a:pt x="232" y="120"/>
                  </a:lnTo>
                  <a:lnTo>
                    <a:pt x="216" y="104"/>
                  </a:lnTo>
                  <a:lnTo>
                    <a:pt x="192" y="120"/>
                  </a:lnTo>
                  <a:lnTo>
                    <a:pt x="200" y="136"/>
                  </a:lnTo>
                  <a:lnTo>
                    <a:pt x="184" y="160"/>
                  </a:lnTo>
                  <a:lnTo>
                    <a:pt x="224" y="216"/>
                  </a:lnTo>
                  <a:lnTo>
                    <a:pt x="192" y="304"/>
                  </a:lnTo>
                  <a:lnTo>
                    <a:pt x="208" y="336"/>
                  </a:lnTo>
                </a:path>
              </a:pathLst>
            </a:custGeom>
            <a:grpFill/>
            <a:ln w="6350" cmpd="sng">
              <a:solidFill>
                <a:sysClr val="window" lastClr="FFFFFF">
                  <a:lumMod val="85000"/>
                </a:sysClr>
              </a:solidFill>
              <a:bevel/>
              <a:headEnd/>
              <a:tailEnd/>
            </a:ln>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900" b="1" i="0" u="none" strike="noStrike" kern="0" cap="none" spc="0" normalizeH="0" baseline="0" noProof="0" dirty="0" smtClean="0">
                <a:ln>
                  <a:noFill/>
                </a:ln>
                <a:solidFill>
                  <a:srgbClr val="000000"/>
                </a:solidFill>
                <a:effectLst/>
                <a:uLnTx/>
                <a:uFillTx/>
                <a:latin typeface="方正正纤黑简体" panose="02000000000000000000" pitchFamily="2" charset="-122"/>
                <a:ea typeface="方正正纤黑简体" panose="02000000000000000000" pitchFamily="2" charset="-122"/>
                <a:sym typeface="方正兰亭黑_GBK" pitchFamily="2" charset="-122"/>
              </a:endParaRPr>
            </a:p>
          </p:txBody>
        </p:sp>
        <p:sp>
          <p:nvSpPr>
            <p:cNvPr id="76" name="淘宝网Chenying0907出品 29"/>
            <p:cNvSpPr>
              <a:spLocks noChangeArrowheads="1"/>
            </p:cNvSpPr>
            <p:nvPr/>
          </p:nvSpPr>
          <p:spPr bwMode="auto">
            <a:xfrm>
              <a:off x="2908870" y="1903859"/>
              <a:ext cx="540859" cy="1038189"/>
            </a:xfrm>
            <a:custGeom>
              <a:avLst/>
              <a:gdLst>
                <a:gd name="T0" fmla="*/ 806 w 321"/>
                <a:gd name="T1" fmla="*/ 797 h 609"/>
                <a:gd name="T2" fmla="*/ 744 w 321"/>
                <a:gd name="T3" fmla="*/ 825 h 609"/>
                <a:gd name="T4" fmla="*/ 705 w 321"/>
                <a:gd name="T5" fmla="*/ 811 h 609"/>
                <a:gd name="T6" fmla="*/ 562 w 321"/>
                <a:gd name="T7" fmla="*/ 811 h 609"/>
                <a:gd name="T8" fmla="*/ 605 w 321"/>
                <a:gd name="T9" fmla="*/ 863 h 609"/>
                <a:gd name="T10" fmla="*/ 562 w 321"/>
                <a:gd name="T11" fmla="*/ 930 h 609"/>
                <a:gd name="T12" fmla="*/ 583 w 321"/>
                <a:gd name="T13" fmla="*/ 1010 h 609"/>
                <a:gd name="T14" fmla="*/ 503 w 321"/>
                <a:gd name="T15" fmla="*/ 996 h 609"/>
                <a:gd name="T16" fmla="*/ 384 w 321"/>
                <a:gd name="T17" fmla="*/ 943 h 609"/>
                <a:gd name="T18" fmla="*/ 240 w 321"/>
                <a:gd name="T19" fmla="*/ 916 h 609"/>
                <a:gd name="T20" fmla="*/ 141 w 321"/>
                <a:gd name="T21" fmla="*/ 863 h 609"/>
                <a:gd name="T22" fmla="*/ 41 w 321"/>
                <a:gd name="T23" fmla="*/ 863 h 609"/>
                <a:gd name="T24" fmla="*/ 41 w 321"/>
                <a:gd name="T25" fmla="*/ 851 h 609"/>
                <a:gd name="T26" fmla="*/ 0 w 321"/>
                <a:gd name="T27" fmla="*/ 838 h 609"/>
                <a:gd name="T28" fmla="*/ 20 w 321"/>
                <a:gd name="T29" fmla="*/ 825 h 609"/>
                <a:gd name="T30" fmla="*/ 20 w 321"/>
                <a:gd name="T31" fmla="*/ 784 h 609"/>
                <a:gd name="T32" fmla="*/ 0 w 321"/>
                <a:gd name="T33" fmla="*/ 771 h 609"/>
                <a:gd name="T34" fmla="*/ 41 w 321"/>
                <a:gd name="T35" fmla="*/ 758 h 609"/>
                <a:gd name="T36" fmla="*/ 121 w 321"/>
                <a:gd name="T37" fmla="*/ 758 h 609"/>
                <a:gd name="T38" fmla="*/ 121 w 321"/>
                <a:gd name="T39" fmla="*/ 572 h 609"/>
                <a:gd name="T40" fmla="*/ 221 w 321"/>
                <a:gd name="T41" fmla="*/ 572 h 609"/>
                <a:gd name="T42" fmla="*/ 221 w 321"/>
                <a:gd name="T43" fmla="*/ 597 h 609"/>
                <a:gd name="T44" fmla="*/ 281 w 321"/>
                <a:gd name="T45" fmla="*/ 597 h 609"/>
                <a:gd name="T46" fmla="*/ 281 w 321"/>
                <a:gd name="T47" fmla="*/ 545 h 609"/>
                <a:gd name="T48" fmla="*/ 402 w 321"/>
                <a:gd name="T49" fmla="*/ 545 h 609"/>
                <a:gd name="T50" fmla="*/ 422 w 321"/>
                <a:gd name="T51" fmla="*/ 466 h 609"/>
                <a:gd name="T52" fmla="*/ 422 w 321"/>
                <a:gd name="T53" fmla="*/ 411 h 609"/>
                <a:gd name="T54" fmla="*/ 362 w 321"/>
                <a:gd name="T55" fmla="*/ 385 h 609"/>
                <a:gd name="T56" fmla="*/ 281 w 321"/>
                <a:gd name="T57" fmla="*/ 345 h 609"/>
                <a:gd name="T58" fmla="*/ 240 w 321"/>
                <a:gd name="T59" fmla="*/ 307 h 609"/>
                <a:gd name="T60" fmla="*/ 260 w 321"/>
                <a:gd name="T61" fmla="*/ 239 h 609"/>
                <a:gd name="T62" fmla="*/ 301 w 321"/>
                <a:gd name="T63" fmla="*/ 214 h 609"/>
                <a:gd name="T64" fmla="*/ 362 w 321"/>
                <a:gd name="T65" fmla="*/ 239 h 609"/>
                <a:gd name="T66" fmla="*/ 444 w 321"/>
                <a:gd name="T67" fmla="*/ 239 h 609"/>
                <a:gd name="T68" fmla="*/ 463 w 321"/>
                <a:gd name="T69" fmla="*/ 199 h 609"/>
                <a:gd name="T70" fmla="*/ 503 w 321"/>
                <a:gd name="T71" fmla="*/ 199 h 609"/>
                <a:gd name="T72" fmla="*/ 483 w 321"/>
                <a:gd name="T73" fmla="*/ 145 h 609"/>
                <a:gd name="T74" fmla="*/ 622 w 321"/>
                <a:gd name="T75" fmla="*/ 53 h 609"/>
                <a:gd name="T76" fmla="*/ 622 w 321"/>
                <a:gd name="T77" fmla="*/ 27 h 609"/>
                <a:gd name="T78" fmla="*/ 705 w 321"/>
                <a:gd name="T79" fmla="*/ 27 h 609"/>
                <a:gd name="T80" fmla="*/ 723 w 321"/>
                <a:gd name="T81" fmla="*/ 41 h 609"/>
                <a:gd name="T82" fmla="*/ 744 w 321"/>
                <a:gd name="T83" fmla="*/ 13 h 609"/>
                <a:gd name="T84" fmla="*/ 765 w 321"/>
                <a:gd name="T85" fmla="*/ 0 h 609"/>
                <a:gd name="T86" fmla="*/ 806 w 321"/>
                <a:gd name="T87" fmla="*/ 41 h 609"/>
                <a:gd name="T88" fmla="*/ 806 w 321"/>
                <a:gd name="T89" fmla="*/ 53 h 609"/>
                <a:gd name="T90" fmla="*/ 705 w 321"/>
                <a:gd name="T91" fmla="*/ 186 h 609"/>
                <a:gd name="T92" fmla="*/ 744 w 321"/>
                <a:gd name="T93" fmla="*/ 214 h 609"/>
                <a:gd name="T94" fmla="*/ 705 w 321"/>
                <a:gd name="T95" fmla="*/ 307 h 609"/>
                <a:gd name="T96" fmla="*/ 684 w 321"/>
                <a:gd name="T97" fmla="*/ 411 h 609"/>
                <a:gd name="T98" fmla="*/ 723 w 321"/>
                <a:gd name="T99" fmla="*/ 479 h 609"/>
                <a:gd name="T100" fmla="*/ 663 w 321"/>
                <a:gd name="T101" fmla="*/ 597 h 609"/>
                <a:gd name="T102" fmla="*/ 684 w 321"/>
                <a:gd name="T103" fmla="*/ 623 h 609"/>
                <a:gd name="T104" fmla="*/ 723 w 321"/>
                <a:gd name="T105" fmla="*/ 716 h 609"/>
                <a:gd name="T106" fmla="*/ 806 w 321"/>
                <a:gd name="T107" fmla="*/ 797 h 60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321"/>
                <a:gd name="T163" fmla="*/ 0 h 609"/>
                <a:gd name="T164" fmla="*/ 321 w 321"/>
                <a:gd name="T165" fmla="*/ 609 h 609"/>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321" h="609">
                  <a:moveTo>
                    <a:pt x="320" y="480"/>
                  </a:moveTo>
                  <a:lnTo>
                    <a:pt x="296" y="496"/>
                  </a:lnTo>
                  <a:lnTo>
                    <a:pt x="280" y="488"/>
                  </a:lnTo>
                  <a:lnTo>
                    <a:pt x="224" y="488"/>
                  </a:lnTo>
                  <a:lnTo>
                    <a:pt x="240" y="520"/>
                  </a:lnTo>
                  <a:lnTo>
                    <a:pt x="224" y="560"/>
                  </a:lnTo>
                  <a:lnTo>
                    <a:pt x="232" y="608"/>
                  </a:lnTo>
                  <a:lnTo>
                    <a:pt x="200" y="600"/>
                  </a:lnTo>
                  <a:lnTo>
                    <a:pt x="152" y="568"/>
                  </a:lnTo>
                  <a:lnTo>
                    <a:pt x="96" y="552"/>
                  </a:lnTo>
                  <a:lnTo>
                    <a:pt x="56" y="520"/>
                  </a:lnTo>
                  <a:lnTo>
                    <a:pt x="16" y="520"/>
                  </a:lnTo>
                  <a:lnTo>
                    <a:pt x="16" y="512"/>
                  </a:lnTo>
                  <a:lnTo>
                    <a:pt x="0" y="504"/>
                  </a:lnTo>
                  <a:lnTo>
                    <a:pt x="8" y="496"/>
                  </a:lnTo>
                  <a:lnTo>
                    <a:pt x="8" y="472"/>
                  </a:lnTo>
                  <a:lnTo>
                    <a:pt x="0" y="464"/>
                  </a:lnTo>
                  <a:lnTo>
                    <a:pt x="16" y="456"/>
                  </a:lnTo>
                  <a:lnTo>
                    <a:pt x="48" y="456"/>
                  </a:lnTo>
                  <a:lnTo>
                    <a:pt x="48" y="344"/>
                  </a:lnTo>
                  <a:lnTo>
                    <a:pt x="88" y="344"/>
                  </a:lnTo>
                  <a:lnTo>
                    <a:pt x="88" y="360"/>
                  </a:lnTo>
                  <a:lnTo>
                    <a:pt x="112" y="360"/>
                  </a:lnTo>
                  <a:lnTo>
                    <a:pt x="112" y="328"/>
                  </a:lnTo>
                  <a:lnTo>
                    <a:pt x="160" y="328"/>
                  </a:lnTo>
                  <a:lnTo>
                    <a:pt x="168" y="280"/>
                  </a:lnTo>
                  <a:lnTo>
                    <a:pt x="168" y="248"/>
                  </a:lnTo>
                  <a:lnTo>
                    <a:pt x="144" y="232"/>
                  </a:lnTo>
                  <a:lnTo>
                    <a:pt x="112" y="208"/>
                  </a:lnTo>
                  <a:lnTo>
                    <a:pt x="96" y="184"/>
                  </a:lnTo>
                  <a:lnTo>
                    <a:pt x="104" y="144"/>
                  </a:lnTo>
                  <a:lnTo>
                    <a:pt x="120" y="128"/>
                  </a:lnTo>
                  <a:lnTo>
                    <a:pt x="144" y="144"/>
                  </a:lnTo>
                  <a:lnTo>
                    <a:pt x="176" y="144"/>
                  </a:lnTo>
                  <a:lnTo>
                    <a:pt x="184" y="120"/>
                  </a:lnTo>
                  <a:lnTo>
                    <a:pt x="200" y="120"/>
                  </a:lnTo>
                  <a:lnTo>
                    <a:pt x="192" y="88"/>
                  </a:lnTo>
                  <a:lnTo>
                    <a:pt x="248" y="32"/>
                  </a:lnTo>
                  <a:lnTo>
                    <a:pt x="248" y="16"/>
                  </a:lnTo>
                  <a:lnTo>
                    <a:pt x="280" y="16"/>
                  </a:lnTo>
                  <a:lnTo>
                    <a:pt x="288" y="24"/>
                  </a:lnTo>
                  <a:lnTo>
                    <a:pt x="296" y="8"/>
                  </a:lnTo>
                  <a:lnTo>
                    <a:pt x="304" y="0"/>
                  </a:lnTo>
                  <a:lnTo>
                    <a:pt x="320" y="24"/>
                  </a:lnTo>
                  <a:lnTo>
                    <a:pt x="320" y="32"/>
                  </a:lnTo>
                  <a:lnTo>
                    <a:pt x="280" y="112"/>
                  </a:lnTo>
                  <a:lnTo>
                    <a:pt x="296" y="128"/>
                  </a:lnTo>
                  <a:lnTo>
                    <a:pt x="280" y="184"/>
                  </a:lnTo>
                  <a:lnTo>
                    <a:pt x="272" y="248"/>
                  </a:lnTo>
                  <a:lnTo>
                    <a:pt x="288" y="288"/>
                  </a:lnTo>
                  <a:lnTo>
                    <a:pt x="264" y="360"/>
                  </a:lnTo>
                  <a:lnTo>
                    <a:pt x="272" y="376"/>
                  </a:lnTo>
                  <a:lnTo>
                    <a:pt x="288" y="432"/>
                  </a:lnTo>
                  <a:lnTo>
                    <a:pt x="320" y="480"/>
                  </a:lnTo>
                </a:path>
              </a:pathLst>
            </a:custGeom>
            <a:grpFill/>
            <a:ln w="6350" cmpd="sng">
              <a:solidFill>
                <a:sysClr val="window" lastClr="FFFFFF">
                  <a:lumMod val="85000"/>
                </a:sysClr>
              </a:solidFill>
              <a:bevel/>
              <a:headEnd/>
              <a:tailEnd/>
            </a:ln>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900" b="1" i="0" u="none" strike="noStrike" kern="0" cap="none" spc="0" normalizeH="0" baseline="0" noProof="0" dirty="0" smtClean="0">
                <a:ln>
                  <a:noFill/>
                </a:ln>
                <a:solidFill>
                  <a:srgbClr val="000000"/>
                </a:solidFill>
                <a:effectLst/>
                <a:uLnTx/>
                <a:uFillTx/>
                <a:latin typeface="方正正纤黑简体" panose="02000000000000000000" pitchFamily="2" charset="-122"/>
                <a:ea typeface="方正正纤黑简体" panose="02000000000000000000" pitchFamily="2" charset="-122"/>
                <a:sym typeface="方正兰亭黑_GBK" pitchFamily="2" charset="-122"/>
              </a:endParaRPr>
            </a:p>
          </p:txBody>
        </p:sp>
        <p:sp>
          <p:nvSpPr>
            <p:cNvPr id="77" name="淘宝网Chenying0907出品 30"/>
            <p:cNvSpPr>
              <a:spLocks noChangeArrowheads="1"/>
            </p:cNvSpPr>
            <p:nvPr/>
          </p:nvSpPr>
          <p:spPr bwMode="auto">
            <a:xfrm>
              <a:off x="2807984" y="1917722"/>
              <a:ext cx="295651" cy="534498"/>
            </a:xfrm>
            <a:custGeom>
              <a:avLst/>
              <a:gdLst>
                <a:gd name="T0" fmla="*/ 423 w 177"/>
                <a:gd name="T1" fmla="*/ 201 h 313"/>
                <a:gd name="T2" fmla="*/ 386 w 177"/>
                <a:gd name="T3" fmla="*/ 173 h 313"/>
                <a:gd name="T4" fmla="*/ 288 w 177"/>
                <a:gd name="T5" fmla="*/ 149 h 313"/>
                <a:gd name="T6" fmla="*/ 327 w 177"/>
                <a:gd name="T7" fmla="*/ 53 h 313"/>
                <a:gd name="T8" fmla="*/ 309 w 177"/>
                <a:gd name="T9" fmla="*/ 0 h 313"/>
                <a:gd name="T10" fmla="*/ 175 w 177"/>
                <a:gd name="T11" fmla="*/ 93 h 313"/>
                <a:gd name="T12" fmla="*/ 154 w 177"/>
                <a:gd name="T13" fmla="*/ 187 h 313"/>
                <a:gd name="T14" fmla="*/ 97 w 177"/>
                <a:gd name="T15" fmla="*/ 201 h 313"/>
                <a:gd name="T16" fmla="*/ 20 w 177"/>
                <a:gd name="T17" fmla="*/ 241 h 313"/>
                <a:gd name="T18" fmla="*/ 0 w 177"/>
                <a:gd name="T19" fmla="*/ 280 h 313"/>
                <a:gd name="T20" fmla="*/ 97 w 177"/>
                <a:gd name="T21" fmla="*/ 322 h 313"/>
                <a:gd name="T22" fmla="*/ 97 w 177"/>
                <a:gd name="T23" fmla="*/ 375 h 313"/>
                <a:gd name="T24" fmla="*/ 116 w 177"/>
                <a:gd name="T25" fmla="*/ 402 h 313"/>
                <a:gd name="T26" fmla="*/ 97 w 177"/>
                <a:gd name="T27" fmla="*/ 442 h 313"/>
                <a:gd name="T28" fmla="*/ 116 w 177"/>
                <a:gd name="T29" fmla="*/ 468 h 313"/>
                <a:gd name="T30" fmla="*/ 230 w 177"/>
                <a:gd name="T31" fmla="*/ 523 h 313"/>
                <a:gd name="T32" fmla="*/ 272 w 177"/>
                <a:gd name="T33" fmla="*/ 523 h 313"/>
                <a:gd name="T34" fmla="*/ 272 w 177"/>
                <a:gd name="T35" fmla="*/ 497 h 313"/>
                <a:gd name="T36" fmla="*/ 309 w 177"/>
                <a:gd name="T37" fmla="*/ 456 h 313"/>
                <a:gd name="T38" fmla="*/ 288 w 177"/>
                <a:gd name="T39" fmla="*/ 402 h 313"/>
                <a:gd name="T40" fmla="*/ 272 w 177"/>
                <a:gd name="T41" fmla="*/ 402 h 313"/>
                <a:gd name="T42" fmla="*/ 250 w 177"/>
                <a:gd name="T43" fmla="*/ 349 h 313"/>
                <a:gd name="T44" fmla="*/ 288 w 177"/>
                <a:gd name="T45" fmla="*/ 349 h 313"/>
                <a:gd name="T46" fmla="*/ 288 w 177"/>
                <a:gd name="T47" fmla="*/ 294 h 313"/>
                <a:gd name="T48" fmla="*/ 327 w 177"/>
                <a:gd name="T49" fmla="*/ 294 h 313"/>
                <a:gd name="T50" fmla="*/ 365 w 177"/>
                <a:gd name="T51" fmla="*/ 308 h 313"/>
                <a:gd name="T52" fmla="*/ 386 w 177"/>
                <a:gd name="T53" fmla="*/ 227 h 313"/>
                <a:gd name="T54" fmla="*/ 423 w 177"/>
                <a:gd name="T55" fmla="*/ 201 h 313"/>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177"/>
                <a:gd name="T85" fmla="*/ 0 h 313"/>
                <a:gd name="T86" fmla="*/ 177 w 177"/>
                <a:gd name="T87" fmla="*/ 313 h 313"/>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177" h="313">
                  <a:moveTo>
                    <a:pt x="176" y="120"/>
                  </a:moveTo>
                  <a:lnTo>
                    <a:pt x="160" y="104"/>
                  </a:lnTo>
                  <a:lnTo>
                    <a:pt x="120" y="88"/>
                  </a:lnTo>
                  <a:lnTo>
                    <a:pt x="136" y="32"/>
                  </a:lnTo>
                  <a:lnTo>
                    <a:pt x="128" y="0"/>
                  </a:lnTo>
                  <a:lnTo>
                    <a:pt x="72" y="56"/>
                  </a:lnTo>
                  <a:lnTo>
                    <a:pt x="64" y="112"/>
                  </a:lnTo>
                  <a:lnTo>
                    <a:pt x="40" y="120"/>
                  </a:lnTo>
                  <a:lnTo>
                    <a:pt x="8" y="144"/>
                  </a:lnTo>
                  <a:lnTo>
                    <a:pt x="0" y="168"/>
                  </a:lnTo>
                  <a:lnTo>
                    <a:pt x="40" y="192"/>
                  </a:lnTo>
                  <a:lnTo>
                    <a:pt x="40" y="224"/>
                  </a:lnTo>
                  <a:lnTo>
                    <a:pt x="48" y="240"/>
                  </a:lnTo>
                  <a:lnTo>
                    <a:pt x="40" y="264"/>
                  </a:lnTo>
                  <a:lnTo>
                    <a:pt x="48" y="280"/>
                  </a:lnTo>
                  <a:lnTo>
                    <a:pt x="96" y="312"/>
                  </a:lnTo>
                  <a:lnTo>
                    <a:pt x="112" y="312"/>
                  </a:lnTo>
                  <a:lnTo>
                    <a:pt x="112" y="296"/>
                  </a:lnTo>
                  <a:lnTo>
                    <a:pt x="128" y="272"/>
                  </a:lnTo>
                  <a:lnTo>
                    <a:pt x="120" y="240"/>
                  </a:lnTo>
                  <a:lnTo>
                    <a:pt x="112" y="240"/>
                  </a:lnTo>
                  <a:lnTo>
                    <a:pt x="104" y="208"/>
                  </a:lnTo>
                  <a:lnTo>
                    <a:pt x="120" y="208"/>
                  </a:lnTo>
                  <a:lnTo>
                    <a:pt x="120" y="176"/>
                  </a:lnTo>
                  <a:lnTo>
                    <a:pt x="136" y="176"/>
                  </a:lnTo>
                  <a:lnTo>
                    <a:pt x="152" y="184"/>
                  </a:lnTo>
                  <a:lnTo>
                    <a:pt x="160" y="136"/>
                  </a:lnTo>
                  <a:lnTo>
                    <a:pt x="176" y="120"/>
                  </a:lnTo>
                </a:path>
              </a:pathLst>
            </a:custGeom>
            <a:grpFill/>
            <a:ln w="6350" cmpd="sng">
              <a:solidFill>
                <a:sysClr val="window" lastClr="FFFFFF">
                  <a:lumMod val="85000"/>
                </a:sysClr>
              </a:solidFill>
              <a:bevel/>
              <a:headEnd/>
              <a:tailEnd/>
            </a:ln>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900" b="1" i="0" u="none" strike="noStrike" kern="0" cap="none" spc="0" normalizeH="0" baseline="0" noProof="0" dirty="0" smtClean="0">
                <a:ln>
                  <a:noFill/>
                </a:ln>
                <a:solidFill>
                  <a:srgbClr val="000000"/>
                </a:solidFill>
                <a:effectLst/>
                <a:uLnTx/>
                <a:uFillTx/>
                <a:latin typeface="方正正纤黑简体" panose="02000000000000000000" pitchFamily="2" charset="-122"/>
                <a:ea typeface="方正正纤黑简体" panose="02000000000000000000" pitchFamily="2" charset="-122"/>
                <a:sym typeface="方正兰亭黑_GBK" pitchFamily="2" charset="-122"/>
              </a:endParaRPr>
            </a:p>
          </p:txBody>
        </p:sp>
        <p:sp>
          <p:nvSpPr>
            <p:cNvPr id="78" name="淘宝网Chenying0907出品 31"/>
            <p:cNvSpPr>
              <a:spLocks noChangeArrowheads="1"/>
            </p:cNvSpPr>
            <p:nvPr/>
          </p:nvSpPr>
          <p:spPr bwMode="auto">
            <a:xfrm>
              <a:off x="1750086" y="1386305"/>
              <a:ext cx="1443225" cy="1434056"/>
            </a:xfrm>
            <a:custGeom>
              <a:avLst/>
              <a:gdLst>
                <a:gd name="T0" fmla="*/ 1584 w 857"/>
                <a:gd name="T1" fmla="*/ 798 h 841"/>
                <a:gd name="T2" fmla="*/ 1686 w 857"/>
                <a:gd name="T3" fmla="*/ 890 h 841"/>
                <a:gd name="T4" fmla="*/ 1686 w 857"/>
                <a:gd name="T5" fmla="*/ 943 h 841"/>
                <a:gd name="T6" fmla="*/ 1847 w 857"/>
                <a:gd name="T7" fmla="*/ 1038 h 841"/>
                <a:gd name="T8" fmla="*/ 1865 w 857"/>
                <a:gd name="T9" fmla="*/ 997 h 841"/>
                <a:gd name="T10" fmla="*/ 1885 w 857"/>
                <a:gd name="T11" fmla="*/ 917 h 841"/>
                <a:gd name="T12" fmla="*/ 1847 w 857"/>
                <a:gd name="T13" fmla="*/ 866 h 841"/>
                <a:gd name="T14" fmla="*/ 1885 w 857"/>
                <a:gd name="T15" fmla="*/ 811 h 841"/>
                <a:gd name="T16" fmla="*/ 2005 w 857"/>
                <a:gd name="T17" fmla="*/ 851 h 841"/>
                <a:gd name="T18" fmla="*/ 2148 w 857"/>
                <a:gd name="T19" fmla="*/ 917 h 841"/>
                <a:gd name="T20" fmla="*/ 2005 w 857"/>
                <a:gd name="T21" fmla="*/ 1052 h 841"/>
                <a:gd name="T22" fmla="*/ 1946 w 857"/>
                <a:gd name="T23" fmla="*/ 1104 h 841"/>
                <a:gd name="T24" fmla="*/ 1847 w 857"/>
                <a:gd name="T25" fmla="*/ 1077 h 841"/>
                <a:gd name="T26" fmla="*/ 1766 w 857"/>
                <a:gd name="T27" fmla="*/ 1250 h 841"/>
                <a:gd name="T28" fmla="*/ 1745 w 857"/>
                <a:gd name="T29" fmla="*/ 1291 h 841"/>
                <a:gd name="T30" fmla="*/ 1726 w 857"/>
                <a:gd name="T31" fmla="*/ 1343 h 841"/>
                <a:gd name="T32" fmla="*/ 1584 w 857"/>
                <a:gd name="T33" fmla="*/ 1397 h 841"/>
                <a:gd name="T34" fmla="*/ 1487 w 857"/>
                <a:gd name="T35" fmla="*/ 1263 h 841"/>
                <a:gd name="T36" fmla="*/ 1445 w 857"/>
                <a:gd name="T37" fmla="*/ 1250 h 841"/>
                <a:gd name="T38" fmla="*/ 1324 w 857"/>
                <a:gd name="T39" fmla="*/ 1156 h 841"/>
                <a:gd name="T40" fmla="*/ 1244 w 857"/>
                <a:gd name="T41" fmla="*/ 1182 h 841"/>
                <a:gd name="T42" fmla="*/ 1224 w 857"/>
                <a:gd name="T43" fmla="*/ 1210 h 841"/>
                <a:gd name="T44" fmla="*/ 1203 w 857"/>
                <a:gd name="T45" fmla="*/ 1291 h 841"/>
                <a:gd name="T46" fmla="*/ 1165 w 857"/>
                <a:gd name="T47" fmla="*/ 1238 h 841"/>
                <a:gd name="T48" fmla="*/ 1043 w 857"/>
                <a:gd name="T49" fmla="*/ 1210 h 841"/>
                <a:gd name="T50" fmla="*/ 1023 w 857"/>
                <a:gd name="T51" fmla="*/ 1145 h 841"/>
                <a:gd name="T52" fmla="*/ 1144 w 857"/>
                <a:gd name="T53" fmla="*/ 1156 h 841"/>
                <a:gd name="T54" fmla="*/ 1224 w 857"/>
                <a:gd name="T55" fmla="*/ 1118 h 841"/>
                <a:gd name="T56" fmla="*/ 1165 w 857"/>
                <a:gd name="T57" fmla="*/ 1064 h 841"/>
                <a:gd name="T58" fmla="*/ 1264 w 857"/>
                <a:gd name="T59" fmla="*/ 997 h 841"/>
                <a:gd name="T60" fmla="*/ 1344 w 857"/>
                <a:gd name="T61" fmla="*/ 943 h 841"/>
                <a:gd name="T62" fmla="*/ 1203 w 857"/>
                <a:gd name="T63" fmla="*/ 679 h 841"/>
                <a:gd name="T64" fmla="*/ 1023 w 857"/>
                <a:gd name="T65" fmla="*/ 599 h 841"/>
                <a:gd name="T66" fmla="*/ 861 w 857"/>
                <a:gd name="T67" fmla="*/ 559 h 841"/>
                <a:gd name="T68" fmla="*/ 703 w 857"/>
                <a:gd name="T69" fmla="*/ 518 h 841"/>
                <a:gd name="T70" fmla="*/ 522 w 857"/>
                <a:gd name="T71" fmla="*/ 559 h 841"/>
                <a:gd name="T72" fmla="*/ 121 w 857"/>
                <a:gd name="T73" fmla="*/ 399 h 841"/>
                <a:gd name="T74" fmla="*/ 20 w 857"/>
                <a:gd name="T75" fmla="*/ 266 h 841"/>
                <a:gd name="T76" fmla="*/ 121 w 857"/>
                <a:gd name="T77" fmla="*/ 252 h 841"/>
                <a:gd name="T78" fmla="*/ 281 w 857"/>
                <a:gd name="T79" fmla="*/ 159 h 841"/>
                <a:gd name="T80" fmla="*/ 341 w 857"/>
                <a:gd name="T81" fmla="*/ 106 h 841"/>
                <a:gd name="T82" fmla="*/ 542 w 857"/>
                <a:gd name="T83" fmla="*/ 53 h 841"/>
                <a:gd name="T84" fmla="*/ 582 w 857"/>
                <a:gd name="T85" fmla="*/ 0 h 841"/>
                <a:gd name="T86" fmla="*/ 722 w 857"/>
                <a:gd name="T87" fmla="*/ 122 h 841"/>
                <a:gd name="T88" fmla="*/ 743 w 857"/>
                <a:gd name="T89" fmla="*/ 214 h 841"/>
                <a:gd name="T90" fmla="*/ 782 w 857"/>
                <a:gd name="T91" fmla="*/ 293 h 841"/>
                <a:gd name="T92" fmla="*/ 844 w 857"/>
                <a:gd name="T93" fmla="*/ 320 h 841"/>
                <a:gd name="T94" fmla="*/ 1023 w 857"/>
                <a:gd name="T95" fmla="*/ 293 h 841"/>
                <a:gd name="T96" fmla="*/ 1023 w 857"/>
                <a:gd name="T97" fmla="*/ 359 h 841"/>
                <a:gd name="T98" fmla="*/ 964 w 857"/>
                <a:gd name="T99" fmla="*/ 424 h 841"/>
                <a:gd name="T100" fmla="*/ 1083 w 857"/>
                <a:gd name="T101" fmla="*/ 546 h 841"/>
                <a:gd name="T102" fmla="*/ 1244 w 857"/>
                <a:gd name="T103" fmla="*/ 572 h 841"/>
                <a:gd name="T104" fmla="*/ 1324 w 857"/>
                <a:gd name="T105" fmla="*/ 531 h 841"/>
                <a:gd name="T106" fmla="*/ 1465 w 857"/>
                <a:gd name="T107" fmla="*/ 531 h 841"/>
                <a:gd name="T108" fmla="*/ 1565 w 857"/>
                <a:gd name="T109" fmla="*/ 559 h 841"/>
                <a:gd name="T110" fmla="*/ 1445 w 857"/>
                <a:gd name="T111" fmla="*/ 651 h 841"/>
                <a:gd name="T112" fmla="*/ 1505 w 857"/>
                <a:gd name="T113" fmla="*/ 758 h 84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857"/>
                <a:gd name="T172" fmla="*/ 0 h 841"/>
                <a:gd name="T173" fmla="*/ 857 w 857"/>
                <a:gd name="T174" fmla="*/ 841 h 841"/>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857" h="841">
                  <a:moveTo>
                    <a:pt x="640" y="456"/>
                  </a:moveTo>
                  <a:lnTo>
                    <a:pt x="632" y="480"/>
                  </a:lnTo>
                  <a:lnTo>
                    <a:pt x="680" y="504"/>
                  </a:lnTo>
                  <a:lnTo>
                    <a:pt x="672" y="536"/>
                  </a:lnTo>
                  <a:lnTo>
                    <a:pt x="680" y="544"/>
                  </a:lnTo>
                  <a:lnTo>
                    <a:pt x="672" y="568"/>
                  </a:lnTo>
                  <a:lnTo>
                    <a:pt x="680" y="592"/>
                  </a:lnTo>
                  <a:lnTo>
                    <a:pt x="736" y="624"/>
                  </a:lnTo>
                  <a:lnTo>
                    <a:pt x="744" y="624"/>
                  </a:lnTo>
                  <a:lnTo>
                    <a:pt x="744" y="600"/>
                  </a:lnTo>
                  <a:lnTo>
                    <a:pt x="760" y="584"/>
                  </a:lnTo>
                  <a:lnTo>
                    <a:pt x="752" y="552"/>
                  </a:lnTo>
                  <a:lnTo>
                    <a:pt x="736" y="544"/>
                  </a:lnTo>
                  <a:lnTo>
                    <a:pt x="736" y="520"/>
                  </a:lnTo>
                  <a:lnTo>
                    <a:pt x="752" y="520"/>
                  </a:lnTo>
                  <a:lnTo>
                    <a:pt x="752" y="488"/>
                  </a:lnTo>
                  <a:lnTo>
                    <a:pt x="784" y="496"/>
                  </a:lnTo>
                  <a:lnTo>
                    <a:pt x="800" y="512"/>
                  </a:lnTo>
                  <a:lnTo>
                    <a:pt x="840" y="536"/>
                  </a:lnTo>
                  <a:lnTo>
                    <a:pt x="856" y="552"/>
                  </a:lnTo>
                  <a:lnTo>
                    <a:pt x="848" y="632"/>
                  </a:lnTo>
                  <a:lnTo>
                    <a:pt x="800" y="632"/>
                  </a:lnTo>
                  <a:lnTo>
                    <a:pt x="800" y="664"/>
                  </a:lnTo>
                  <a:lnTo>
                    <a:pt x="776" y="664"/>
                  </a:lnTo>
                  <a:lnTo>
                    <a:pt x="776" y="648"/>
                  </a:lnTo>
                  <a:lnTo>
                    <a:pt x="736" y="648"/>
                  </a:lnTo>
                  <a:lnTo>
                    <a:pt x="736" y="760"/>
                  </a:lnTo>
                  <a:lnTo>
                    <a:pt x="704" y="752"/>
                  </a:lnTo>
                  <a:lnTo>
                    <a:pt x="688" y="768"/>
                  </a:lnTo>
                  <a:lnTo>
                    <a:pt x="696" y="776"/>
                  </a:lnTo>
                  <a:lnTo>
                    <a:pt x="704" y="800"/>
                  </a:lnTo>
                  <a:lnTo>
                    <a:pt x="688" y="808"/>
                  </a:lnTo>
                  <a:lnTo>
                    <a:pt x="664" y="840"/>
                  </a:lnTo>
                  <a:lnTo>
                    <a:pt x="632" y="840"/>
                  </a:lnTo>
                  <a:lnTo>
                    <a:pt x="608" y="816"/>
                  </a:lnTo>
                  <a:lnTo>
                    <a:pt x="592" y="760"/>
                  </a:lnTo>
                  <a:lnTo>
                    <a:pt x="592" y="752"/>
                  </a:lnTo>
                  <a:lnTo>
                    <a:pt x="576" y="752"/>
                  </a:lnTo>
                  <a:lnTo>
                    <a:pt x="544" y="736"/>
                  </a:lnTo>
                  <a:lnTo>
                    <a:pt x="528" y="696"/>
                  </a:lnTo>
                  <a:lnTo>
                    <a:pt x="512" y="704"/>
                  </a:lnTo>
                  <a:lnTo>
                    <a:pt x="496" y="712"/>
                  </a:lnTo>
                  <a:lnTo>
                    <a:pt x="488" y="712"/>
                  </a:lnTo>
                  <a:lnTo>
                    <a:pt x="488" y="728"/>
                  </a:lnTo>
                  <a:lnTo>
                    <a:pt x="496" y="752"/>
                  </a:lnTo>
                  <a:lnTo>
                    <a:pt x="480" y="776"/>
                  </a:lnTo>
                  <a:lnTo>
                    <a:pt x="448" y="768"/>
                  </a:lnTo>
                  <a:lnTo>
                    <a:pt x="464" y="744"/>
                  </a:lnTo>
                  <a:lnTo>
                    <a:pt x="448" y="736"/>
                  </a:lnTo>
                  <a:lnTo>
                    <a:pt x="416" y="728"/>
                  </a:lnTo>
                  <a:lnTo>
                    <a:pt x="400" y="704"/>
                  </a:lnTo>
                  <a:lnTo>
                    <a:pt x="408" y="688"/>
                  </a:lnTo>
                  <a:lnTo>
                    <a:pt x="424" y="688"/>
                  </a:lnTo>
                  <a:lnTo>
                    <a:pt x="456" y="696"/>
                  </a:lnTo>
                  <a:lnTo>
                    <a:pt x="480" y="680"/>
                  </a:lnTo>
                  <a:lnTo>
                    <a:pt x="488" y="672"/>
                  </a:lnTo>
                  <a:lnTo>
                    <a:pt x="464" y="664"/>
                  </a:lnTo>
                  <a:lnTo>
                    <a:pt x="464" y="640"/>
                  </a:lnTo>
                  <a:lnTo>
                    <a:pt x="496" y="632"/>
                  </a:lnTo>
                  <a:lnTo>
                    <a:pt x="504" y="600"/>
                  </a:lnTo>
                  <a:lnTo>
                    <a:pt x="528" y="600"/>
                  </a:lnTo>
                  <a:lnTo>
                    <a:pt x="536" y="568"/>
                  </a:lnTo>
                  <a:lnTo>
                    <a:pt x="520" y="480"/>
                  </a:lnTo>
                  <a:lnTo>
                    <a:pt x="480" y="408"/>
                  </a:lnTo>
                  <a:lnTo>
                    <a:pt x="480" y="432"/>
                  </a:lnTo>
                  <a:lnTo>
                    <a:pt x="408" y="360"/>
                  </a:lnTo>
                  <a:lnTo>
                    <a:pt x="392" y="368"/>
                  </a:lnTo>
                  <a:lnTo>
                    <a:pt x="344" y="336"/>
                  </a:lnTo>
                  <a:lnTo>
                    <a:pt x="336" y="304"/>
                  </a:lnTo>
                  <a:lnTo>
                    <a:pt x="280" y="312"/>
                  </a:lnTo>
                  <a:lnTo>
                    <a:pt x="224" y="288"/>
                  </a:lnTo>
                  <a:lnTo>
                    <a:pt x="208" y="336"/>
                  </a:lnTo>
                  <a:lnTo>
                    <a:pt x="136" y="280"/>
                  </a:lnTo>
                  <a:lnTo>
                    <a:pt x="48" y="240"/>
                  </a:lnTo>
                  <a:lnTo>
                    <a:pt x="0" y="248"/>
                  </a:lnTo>
                  <a:lnTo>
                    <a:pt x="8" y="160"/>
                  </a:lnTo>
                  <a:lnTo>
                    <a:pt x="24" y="144"/>
                  </a:lnTo>
                  <a:lnTo>
                    <a:pt x="48" y="152"/>
                  </a:lnTo>
                  <a:lnTo>
                    <a:pt x="72" y="112"/>
                  </a:lnTo>
                  <a:lnTo>
                    <a:pt x="112" y="96"/>
                  </a:lnTo>
                  <a:lnTo>
                    <a:pt x="136" y="80"/>
                  </a:lnTo>
                  <a:lnTo>
                    <a:pt x="136" y="64"/>
                  </a:lnTo>
                  <a:lnTo>
                    <a:pt x="200" y="64"/>
                  </a:lnTo>
                  <a:lnTo>
                    <a:pt x="216" y="32"/>
                  </a:lnTo>
                  <a:lnTo>
                    <a:pt x="216" y="8"/>
                  </a:lnTo>
                  <a:lnTo>
                    <a:pt x="232" y="0"/>
                  </a:lnTo>
                  <a:lnTo>
                    <a:pt x="272" y="8"/>
                  </a:lnTo>
                  <a:lnTo>
                    <a:pt x="288" y="72"/>
                  </a:lnTo>
                  <a:lnTo>
                    <a:pt x="288" y="104"/>
                  </a:lnTo>
                  <a:lnTo>
                    <a:pt x="296" y="128"/>
                  </a:lnTo>
                  <a:lnTo>
                    <a:pt x="312" y="152"/>
                  </a:lnTo>
                  <a:lnTo>
                    <a:pt x="312" y="176"/>
                  </a:lnTo>
                  <a:lnTo>
                    <a:pt x="320" y="192"/>
                  </a:lnTo>
                  <a:lnTo>
                    <a:pt x="336" y="192"/>
                  </a:lnTo>
                  <a:lnTo>
                    <a:pt x="336" y="168"/>
                  </a:lnTo>
                  <a:lnTo>
                    <a:pt x="408" y="176"/>
                  </a:lnTo>
                  <a:lnTo>
                    <a:pt x="408" y="200"/>
                  </a:lnTo>
                  <a:lnTo>
                    <a:pt x="408" y="216"/>
                  </a:lnTo>
                  <a:lnTo>
                    <a:pt x="384" y="240"/>
                  </a:lnTo>
                  <a:lnTo>
                    <a:pt x="384" y="256"/>
                  </a:lnTo>
                  <a:lnTo>
                    <a:pt x="432" y="304"/>
                  </a:lnTo>
                  <a:lnTo>
                    <a:pt x="432" y="328"/>
                  </a:lnTo>
                  <a:lnTo>
                    <a:pt x="488" y="352"/>
                  </a:lnTo>
                  <a:lnTo>
                    <a:pt x="496" y="344"/>
                  </a:lnTo>
                  <a:lnTo>
                    <a:pt x="488" y="312"/>
                  </a:lnTo>
                  <a:lnTo>
                    <a:pt x="528" y="320"/>
                  </a:lnTo>
                  <a:lnTo>
                    <a:pt x="536" y="320"/>
                  </a:lnTo>
                  <a:lnTo>
                    <a:pt x="584" y="320"/>
                  </a:lnTo>
                  <a:lnTo>
                    <a:pt x="608" y="312"/>
                  </a:lnTo>
                  <a:lnTo>
                    <a:pt x="624" y="336"/>
                  </a:lnTo>
                  <a:lnTo>
                    <a:pt x="584" y="368"/>
                  </a:lnTo>
                  <a:lnTo>
                    <a:pt x="576" y="392"/>
                  </a:lnTo>
                  <a:lnTo>
                    <a:pt x="568" y="416"/>
                  </a:lnTo>
                  <a:lnTo>
                    <a:pt x="600" y="456"/>
                  </a:lnTo>
                  <a:lnTo>
                    <a:pt x="640" y="456"/>
                  </a:lnTo>
                </a:path>
              </a:pathLst>
            </a:custGeom>
            <a:grpFill/>
            <a:ln w="6350" cmpd="sng">
              <a:solidFill>
                <a:sysClr val="window" lastClr="FFFFFF">
                  <a:lumMod val="85000"/>
                </a:sysClr>
              </a:solidFill>
              <a:bevel/>
              <a:headEnd/>
              <a:tailEnd/>
            </a:ln>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900" b="1" i="0" u="none" strike="noStrike" kern="0" cap="none" spc="0" normalizeH="0" baseline="0" noProof="0" dirty="0" smtClean="0">
                <a:ln>
                  <a:noFill/>
                </a:ln>
                <a:solidFill>
                  <a:srgbClr val="000000"/>
                </a:solidFill>
                <a:effectLst/>
                <a:uLnTx/>
                <a:uFillTx/>
                <a:latin typeface="方正正纤黑简体" panose="02000000000000000000" pitchFamily="2" charset="-122"/>
                <a:ea typeface="方正正纤黑简体" panose="02000000000000000000" pitchFamily="2" charset="-122"/>
                <a:sym typeface="方正兰亭黑_GBK" pitchFamily="2" charset="-122"/>
              </a:endParaRPr>
            </a:p>
          </p:txBody>
        </p:sp>
        <p:sp>
          <p:nvSpPr>
            <p:cNvPr id="79" name="淘宝网Chenying0907出品 32"/>
            <p:cNvSpPr>
              <a:spLocks noChangeArrowheads="1"/>
            </p:cNvSpPr>
            <p:nvPr/>
          </p:nvSpPr>
          <p:spPr bwMode="auto">
            <a:xfrm>
              <a:off x="2208275" y="61614"/>
              <a:ext cx="2397436" cy="2117966"/>
            </a:xfrm>
            <a:custGeom>
              <a:avLst/>
              <a:gdLst>
                <a:gd name="T0" fmla="*/ 41 w 1425"/>
                <a:gd name="T1" fmla="*/ 1497 h 1241"/>
                <a:gd name="T2" fmla="*/ 158 w 1425"/>
                <a:gd name="T3" fmla="*/ 1617 h 1241"/>
                <a:gd name="T4" fmla="*/ 339 w 1425"/>
                <a:gd name="T5" fmla="*/ 1629 h 1241"/>
                <a:gd name="T6" fmla="*/ 279 w 1425"/>
                <a:gd name="T7" fmla="*/ 1722 h 1241"/>
                <a:gd name="T8" fmla="*/ 538 w 1425"/>
                <a:gd name="T9" fmla="*/ 1885 h 1241"/>
                <a:gd name="T10" fmla="*/ 639 w 1425"/>
                <a:gd name="T11" fmla="*/ 1829 h 1241"/>
                <a:gd name="T12" fmla="*/ 879 w 1425"/>
                <a:gd name="T13" fmla="*/ 1843 h 1241"/>
                <a:gd name="T14" fmla="*/ 819 w 1425"/>
                <a:gd name="T15" fmla="*/ 2070 h 1241"/>
                <a:gd name="T16" fmla="*/ 1058 w 1425"/>
                <a:gd name="T17" fmla="*/ 2004 h 1241"/>
                <a:gd name="T18" fmla="*/ 1240 w 1425"/>
                <a:gd name="T19" fmla="*/ 1856 h 1241"/>
                <a:gd name="T20" fmla="*/ 1396 w 1425"/>
                <a:gd name="T21" fmla="*/ 2043 h 1241"/>
                <a:gd name="T22" fmla="*/ 1498 w 1425"/>
                <a:gd name="T23" fmla="*/ 2004 h 1241"/>
                <a:gd name="T24" fmla="*/ 1657 w 1425"/>
                <a:gd name="T25" fmla="*/ 1856 h 1241"/>
                <a:gd name="T26" fmla="*/ 1758 w 1425"/>
                <a:gd name="T27" fmla="*/ 1829 h 1241"/>
                <a:gd name="T28" fmla="*/ 1837 w 1425"/>
                <a:gd name="T29" fmla="*/ 1829 h 1241"/>
                <a:gd name="T30" fmla="*/ 1998 w 1425"/>
                <a:gd name="T31" fmla="*/ 1712 h 1241"/>
                <a:gd name="T32" fmla="*/ 2155 w 1425"/>
                <a:gd name="T33" fmla="*/ 1684 h 1241"/>
                <a:gd name="T34" fmla="*/ 2236 w 1425"/>
                <a:gd name="T35" fmla="*/ 1536 h 1241"/>
                <a:gd name="T36" fmla="*/ 2355 w 1425"/>
                <a:gd name="T37" fmla="*/ 1522 h 1241"/>
                <a:gd name="T38" fmla="*/ 2515 w 1425"/>
                <a:gd name="T39" fmla="*/ 1456 h 1241"/>
                <a:gd name="T40" fmla="*/ 2715 w 1425"/>
                <a:gd name="T41" fmla="*/ 1376 h 1241"/>
                <a:gd name="T42" fmla="*/ 2814 w 1425"/>
                <a:gd name="T43" fmla="*/ 1536 h 1241"/>
                <a:gd name="T44" fmla="*/ 2933 w 1425"/>
                <a:gd name="T45" fmla="*/ 1482 h 1241"/>
                <a:gd name="T46" fmla="*/ 2933 w 1425"/>
                <a:gd name="T47" fmla="*/ 1403 h 1241"/>
                <a:gd name="T48" fmla="*/ 3374 w 1425"/>
                <a:gd name="T49" fmla="*/ 1310 h 1241"/>
                <a:gd name="T50" fmla="*/ 3434 w 1425"/>
                <a:gd name="T51" fmla="*/ 1217 h 1241"/>
                <a:gd name="T52" fmla="*/ 3274 w 1425"/>
                <a:gd name="T53" fmla="*/ 1122 h 1241"/>
                <a:gd name="T54" fmla="*/ 3155 w 1425"/>
                <a:gd name="T55" fmla="*/ 934 h 1241"/>
                <a:gd name="T56" fmla="*/ 3334 w 1425"/>
                <a:gd name="T57" fmla="*/ 934 h 1241"/>
                <a:gd name="T58" fmla="*/ 3374 w 1425"/>
                <a:gd name="T59" fmla="*/ 788 h 1241"/>
                <a:gd name="T60" fmla="*/ 3233 w 1425"/>
                <a:gd name="T61" fmla="*/ 721 h 1241"/>
                <a:gd name="T62" fmla="*/ 3472 w 1425"/>
                <a:gd name="T63" fmla="*/ 493 h 1241"/>
                <a:gd name="T64" fmla="*/ 3554 w 1425"/>
                <a:gd name="T65" fmla="*/ 214 h 1241"/>
                <a:gd name="T66" fmla="*/ 3355 w 1425"/>
                <a:gd name="T67" fmla="*/ 214 h 1241"/>
                <a:gd name="T68" fmla="*/ 3155 w 1425"/>
                <a:gd name="T69" fmla="*/ 122 h 1241"/>
                <a:gd name="T70" fmla="*/ 2974 w 1425"/>
                <a:gd name="T71" fmla="*/ 109 h 1241"/>
                <a:gd name="T72" fmla="*/ 2914 w 1425"/>
                <a:gd name="T73" fmla="*/ 0 h 1241"/>
                <a:gd name="T74" fmla="*/ 2896 w 1425"/>
                <a:gd name="T75" fmla="*/ 109 h 1241"/>
                <a:gd name="T76" fmla="*/ 2814 w 1425"/>
                <a:gd name="T77" fmla="*/ 280 h 1241"/>
                <a:gd name="T78" fmla="*/ 2795 w 1425"/>
                <a:gd name="T79" fmla="*/ 401 h 1241"/>
                <a:gd name="T80" fmla="*/ 2476 w 1425"/>
                <a:gd name="T81" fmla="*/ 466 h 1241"/>
                <a:gd name="T82" fmla="*/ 2476 w 1425"/>
                <a:gd name="T83" fmla="*/ 721 h 1241"/>
                <a:gd name="T84" fmla="*/ 2634 w 1425"/>
                <a:gd name="T85" fmla="*/ 695 h 1241"/>
                <a:gd name="T86" fmla="*/ 2836 w 1425"/>
                <a:gd name="T87" fmla="*/ 748 h 1241"/>
                <a:gd name="T88" fmla="*/ 2836 w 1425"/>
                <a:gd name="T89" fmla="*/ 841 h 1241"/>
                <a:gd name="T90" fmla="*/ 2596 w 1425"/>
                <a:gd name="T91" fmla="*/ 895 h 1241"/>
                <a:gd name="T92" fmla="*/ 2476 w 1425"/>
                <a:gd name="T93" fmla="*/ 988 h 1241"/>
                <a:gd name="T94" fmla="*/ 2155 w 1425"/>
                <a:gd name="T95" fmla="*/ 1109 h 1241"/>
                <a:gd name="T96" fmla="*/ 1897 w 1425"/>
                <a:gd name="T97" fmla="*/ 1082 h 1241"/>
                <a:gd name="T98" fmla="*/ 1916 w 1425"/>
                <a:gd name="T99" fmla="*/ 1255 h 1241"/>
                <a:gd name="T100" fmla="*/ 1596 w 1425"/>
                <a:gd name="T101" fmla="*/ 1415 h 1241"/>
                <a:gd name="T102" fmla="*/ 1139 w 1425"/>
                <a:gd name="T103" fmla="*/ 1469 h 1241"/>
                <a:gd name="T104" fmla="*/ 879 w 1425"/>
                <a:gd name="T105" fmla="*/ 1482 h 1241"/>
                <a:gd name="T106" fmla="*/ 620 w 1425"/>
                <a:gd name="T107" fmla="*/ 1441 h 1241"/>
                <a:gd name="T108" fmla="*/ 239 w 1425"/>
                <a:gd name="T109" fmla="*/ 1363 h 1241"/>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425"/>
                <a:gd name="T166" fmla="*/ 0 h 1241"/>
                <a:gd name="T167" fmla="*/ 1425 w 1425"/>
                <a:gd name="T168" fmla="*/ 1241 h 1241"/>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425" h="1241">
                  <a:moveTo>
                    <a:pt x="0" y="784"/>
                  </a:moveTo>
                  <a:lnTo>
                    <a:pt x="16" y="848"/>
                  </a:lnTo>
                  <a:lnTo>
                    <a:pt x="16" y="896"/>
                  </a:lnTo>
                  <a:lnTo>
                    <a:pt x="40" y="928"/>
                  </a:lnTo>
                  <a:lnTo>
                    <a:pt x="48" y="968"/>
                  </a:lnTo>
                  <a:lnTo>
                    <a:pt x="64" y="968"/>
                  </a:lnTo>
                  <a:lnTo>
                    <a:pt x="64" y="944"/>
                  </a:lnTo>
                  <a:lnTo>
                    <a:pt x="136" y="952"/>
                  </a:lnTo>
                  <a:lnTo>
                    <a:pt x="136" y="976"/>
                  </a:lnTo>
                  <a:lnTo>
                    <a:pt x="136" y="992"/>
                  </a:lnTo>
                  <a:lnTo>
                    <a:pt x="112" y="1016"/>
                  </a:lnTo>
                  <a:lnTo>
                    <a:pt x="112" y="1032"/>
                  </a:lnTo>
                  <a:lnTo>
                    <a:pt x="160" y="1080"/>
                  </a:lnTo>
                  <a:lnTo>
                    <a:pt x="160" y="1104"/>
                  </a:lnTo>
                  <a:lnTo>
                    <a:pt x="216" y="1128"/>
                  </a:lnTo>
                  <a:lnTo>
                    <a:pt x="224" y="1120"/>
                  </a:lnTo>
                  <a:lnTo>
                    <a:pt x="216" y="1088"/>
                  </a:lnTo>
                  <a:lnTo>
                    <a:pt x="256" y="1096"/>
                  </a:lnTo>
                  <a:lnTo>
                    <a:pt x="264" y="1096"/>
                  </a:lnTo>
                  <a:lnTo>
                    <a:pt x="336" y="1088"/>
                  </a:lnTo>
                  <a:lnTo>
                    <a:pt x="352" y="1104"/>
                  </a:lnTo>
                  <a:lnTo>
                    <a:pt x="312" y="1144"/>
                  </a:lnTo>
                  <a:lnTo>
                    <a:pt x="296" y="1192"/>
                  </a:lnTo>
                  <a:lnTo>
                    <a:pt x="328" y="1240"/>
                  </a:lnTo>
                  <a:lnTo>
                    <a:pt x="376" y="1232"/>
                  </a:lnTo>
                  <a:lnTo>
                    <a:pt x="400" y="1208"/>
                  </a:lnTo>
                  <a:lnTo>
                    <a:pt x="424" y="1200"/>
                  </a:lnTo>
                  <a:lnTo>
                    <a:pt x="432" y="1136"/>
                  </a:lnTo>
                  <a:lnTo>
                    <a:pt x="488" y="1088"/>
                  </a:lnTo>
                  <a:lnTo>
                    <a:pt x="496" y="1112"/>
                  </a:lnTo>
                  <a:lnTo>
                    <a:pt x="480" y="1176"/>
                  </a:lnTo>
                  <a:lnTo>
                    <a:pt x="520" y="1192"/>
                  </a:lnTo>
                  <a:lnTo>
                    <a:pt x="560" y="1224"/>
                  </a:lnTo>
                  <a:lnTo>
                    <a:pt x="576" y="1224"/>
                  </a:lnTo>
                  <a:lnTo>
                    <a:pt x="592" y="1224"/>
                  </a:lnTo>
                  <a:lnTo>
                    <a:pt x="600" y="1200"/>
                  </a:lnTo>
                  <a:lnTo>
                    <a:pt x="616" y="1200"/>
                  </a:lnTo>
                  <a:lnTo>
                    <a:pt x="608" y="1168"/>
                  </a:lnTo>
                  <a:lnTo>
                    <a:pt x="664" y="1112"/>
                  </a:lnTo>
                  <a:lnTo>
                    <a:pt x="664" y="1096"/>
                  </a:lnTo>
                  <a:lnTo>
                    <a:pt x="696" y="1096"/>
                  </a:lnTo>
                  <a:lnTo>
                    <a:pt x="704" y="1096"/>
                  </a:lnTo>
                  <a:lnTo>
                    <a:pt x="712" y="1080"/>
                  </a:lnTo>
                  <a:lnTo>
                    <a:pt x="720" y="1080"/>
                  </a:lnTo>
                  <a:lnTo>
                    <a:pt x="736" y="1096"/>
                  </a:lnTo>
                  <a:lnTo>
                    <a:pt x="736" y="1072"/>
                  </a:lnTo>
                  <a:lnTo>
                    <a:pt x="760" y="1080"/>
                  </a:lnTo>
                  <a:lnTo>
                    <a:pt x="800" y="1024"/>
                  </a:lnTo>
                  <a:lnTo>
                    <a:pt x="832" y="1016"/>
                  </a:lnTo>
                  <a:lnTo>
                    <a:pt x="848" y="1000"/>
                  </a:lnTo>
                  <a:lnTo>
                    <a:pt x="864" y="1008"/>
                  </a:lnTo>
                  <a:lnTo>
                    <a:pt x="896" y="1000"/>
                  </a:lnTo>
                  <a:lnTo>
                    <a:pt x="872" y="928"/>
                  </a:lnTo>
                  <a:lnTo>
                    <a:pt x="896" y="920"/>
                  </a:lnTo>
                  <a:lnTo>
                    <a:pt x="896" y="888"/>
                  </a:lnTo>
                  <a:lnTo>
                    <a:pt x="928" y="872"/>
                  </a:lnTo>
                  <a:lnTo>
                    <a:pt x="944" y="912"/>
                  </a:lnTo>
                  <a:lnTo>
                    <a:pt x="984" y="888"/>
                  </a:lnTo>
                  <a:lnTo>
                    <a:pt x="1000" y="896"/>
                  </a:lnTo>
                  <a:lnTo>
                    <a:pt x="1008" y="872"/>
                  </a:lnTo>
                  <a:lnTo>
                    <a:pt x="1040" y="880"/>
                  </a:lnTo>
                  <a:lnTo>
                    <a:pt x="1040" y="840"/>
                  </a:lnTo>
                  <a:lnTo>
                    <a:pt x="1088" y="824"/>
                  </a:lnTo>
                  <a:lnTo>
                    <a:pt x="1112" y="864"/>
                  </a:lnTo>
                  <a:lnTo>
                    <a:pt x="1112" y="904"/>
                  </a:lnTo>
                  <a:lnTo>
                    <a:pt x="1128" y="920"/>
                  </a:lnTo>
                  <a:lnTo>
                    <a:pt x="1160" y="912"/>
                  </a:lnTo>
                  <a:lnTo>
                    <a:pt x="1176" y="912"/>
                  </a:lnTo>
                  <a:lnTo>
                    <a:pt x="1176" y="888"/>
                  </a:lnTo>
                  <a:lnTo>
                    <a:pt x="1176" y="864"/>
                  </a:lnTo>
                  <a:lnTo>
                    <a:pt x="1160" y="832"/>
                  </a:lnTo>
                  <a:lnTo>
                    <a:pt x="1176" y="840"/>
                  </a:lnTo>
                  <a:lnTo>
                    <a:pt x="1200" y="872"/>
                  </a:lnTo>
                  <a:lnTo>
                    <a:pt x="1328" y="776"/>
                  </a:lnTo>
                  <a:lnTo>
                    <a:pt x="1352" y="784"/>
                  </a:lnTo>
                  <a:lnTo>
                    <a:pt x="1392" y="752"/>
                  </a:lnTo>
                  <a:lnTo>
                    <a:pt x="1392" y="728"/>
                  </a:lnTo>
                  <a:lnTo>
                    <a:pt x="1376" y="728"/>
                  </a:lnTo>
                  <a:lnTo>
                    <a:pt x="1376" y="688"/>
                  </a:lnTo>
                  <a:lnTo>
                    <a:pt x="1352" y="640"/>
                  </a:lnTo>
                  <a:lnTo>
                    <a:pt x="1312" y="672"/>
                  </a:lnTo>
                  <a:lnTo>
                    <a:pt x="1288" y="616"/>
                  </a:lnTo>
                  <a:lnTo>
                    <a:pt x="1296" y="592"/>
                  </a:lnTo>
                  <a:lnTo>
                    <a:pt x="1264" y="560"/>
                  </a:lnTo>
                  <a:lnTo>
                    <a:pt x="1272" y="536"/>
                  </a:lnTo>
                  <a:lnTo>
                    <a:pt x="1312" y="560"/>
                  </a:lnTo>
                  <a:lnTo>
                    <a:pt x="1336" y="560"/>
                  </a:lnTo>
                  <a:lnTo>
                    <a:pt x="1328" y="512"/>
                  </a:lnTo>
                  <a:lnTo>
                    <a:pt x="1328" y="488"/>
                  </a:lnTo>
                  <a:lnTo>
                    <a:pt x="1352" y="472"/>
                  </a:lnTo>
                  <a:lnTo>
                    <a:pt x="1352" y="456"/>
                  </a:lnTo>
                  <a:lnTo>
                    <a:pt x="1320" y="472"/>
                  </a:lnTo>
                  <a:lnTo>
                    <a:pt x="1296" y="432"/>
                  </a:lnTo>
                  <a:lnTo>
                    <a:pt x="1368" y="336"/>
                  </a:lnTo>
                  <a:lnTo>
                    <a:pt x="1384" y="360"/>
                  </a:lnTo>
                  <a:lnTo>
                    <a:pt x="1392" y="296"/>
                  </a:lnTo>
                  <a:lnTo>
                    <a:pt x="1408" y="272"/>
                  </a:lnTo>
                  <a:lnTo>
                    <a:pt x="1400" y="216"/>
                  </a:lnTo>
                  <a:lnTo>
                    <a:pt x="1424" y="128"/>
                  </a:lnTo>
                  <a:lnTo>
                    <a:pt x="1384" y="88"/>
                  </a:lnTo>
                  <a:lnTo>
                    <a:pt x="1360" y="120"/>
                  </a:lnTo>
                  <a:lnTo>
                    <a:pt x="1344" y="128"/>
                  </a:lnTo>
                  <a:lnTo>
                    <a:pt x="1296" y="144"/>
                  </a:lnTo>
                  <a:lnTo>
                    <a:pt x="1280" y="120"/>
                  </a:lnTo>
                  <a:lnTo>
                    <a:pt x="1264" y="72"/>
                  </a:lnTo>
                  <a:lnTo>
                    <a:pt x="1240" y="56"/>
                  </a:lnTo>
                  <a:lnTo>
                    <a:pt x="1224" y="72"/>
                  </a:lnTo>
                  <a:lnTo>
                    <a:pt x="1192" y="64"/>
                  </a:lnTo>
                  <a:lnTo>
                    <a:pt x="1208" y="32"/>
                  </a:lnTo>
                  <a:lnTo>
                    <a:pt x="1200" y="0"/>
                  </a:lnTo>
                  <a:lnTo>
                    <a:pt x="1168" y="0"/>
                  </a:lnTo>
                  <a:lnTo>
                    <a:pt x="1128" y="40"/>
                  </a:lnTo>
                  <a:lnTo>
                    <a:pt x="1128" y="56"/>
                  </a:lnTo>
                  <a:lnTo>
                    <a:pt x="1160" y="64"/>
                  </a:lnTo>
                  <a:lnTo>
                    <a:pt x="1168" y="88"/>
                  </a:lnTo>
                  <a:lnTo>
                    <a:pt x="1136" y="136"/>
                  </a:lnTo>
                  <a:lnTo>
                    <a:pt x="1128" y="168"/>
                  </a:lnTo>
                  <a:lnTo>
                    <a:pt x="1112" y="200"/>
                  </a:lnTo>
                  <a:lnTo>
                    <a:pt x="1112" y="232"/>
                  </a:lnTo>
                  <a:lnTo>
                    <a:pt x="1120" y="240"/>
                  </a:lnTo>
                  <a:lnTo>
                    <a:pt x="1056" y="288"/>
                  </a:lnTo>
                  <a:lnTo>
                    <a:pt x="1016" y="280"/>
                  </a:lnTo>
                  <a:lnTo>
                    <a:pt x="992" y="280"/>
                  </a:lnTo>
                  <a:lnTo>
                    <a:pt x="944" y="416"/>
                  </a:lnTo>
                  <a:lnTo>
                    <a:pt x="960" y="432"/>
                  </a:lnTo>
                  <a:lnTo>
                    <a:pt x="992" y="432"/>
                  </a:lnTo>
                  <a:lnTo>
                    <a:pt x="1032" y="432"/>
                  </a:lnTo>
                  <a:lnTo>
                    <a:pt x="1040" y="440"/>
                  </a:lnTo>
                  <a:lnTo>
                    <a:pt x="1056" y="416"/>
                  </a:lnTo>
                  <a:lnTo>
                    <a:pt x="1080" y="408"/>
                  </a:lnTo>
                  <a:lnTo>
                    <a:pt x="1104" y="416"/>
                  </a:lnTo>
                  <a:lnTo>
                    <a:pt x="1136" y="448"/>
                  </a:lnTo>
                  <a:lnTo>
                    <a:pt x="1160" y="480"/>
                  </a:lnTo>
                  <a:lnTo>
                    <a:pt x="1160" y="512"/>
                  </a:lnTo>
                  <a:lnTo>
                    <a:pt x="1136" y="504"/>
                  </a:lnTo>
                  <a:lnTo>
                    <a:pt x="1088" y="520"/>
                  </a:lnTo>
                  <a:lnTo>
                    <a:pt x="1048" y="520"/>
                  </a:lnTo>
                  <a:lnTo>
                    <a:pt x="1040" y="536"/>
                  </a:lnTo>
                  <a:lnTo>
                    <a:pt x="1016" y="536"/>
                  </a:lnTo>
                  <a:lnTo>
                    <a:pt x="992" y="560"/>
                  </a:lnTo>
                  <a:lnTo>
                    <a:pt x="992" y="592"/>
                  </a:lnTo>
                  <a:lnTo>
                    <a:pt x="968" y="608"/>
                  </a:lnTo>
                  <a:lnTo>
                    <a:pt x="912" y="616"/>
                  </a:lnTo>
                  <a:lnTo>
                    <a:pt x="864" y="664"/>
                  </a:lnTo>
                  <a:lnTo>
                    <a:pt x="800" y="664"/>
                  </a:lnTo>
                  <a:lnTo>
                    <a:pt x="784" y="648"/>
                  </a:lnTo>
                  <a:lnTo>
                    <a:pt x="760" y="648"/>
                  </a:lnTo>
                  <a:lnTo>
                    <a:pt x="752" y="680"/>
                  </a:lnTo>
                  <a:lnTo>
                    <a:pt x="728" y="704"/>
                  </a:lnTo>
                  <a:lnTo>
                    <a:pt x="768" y="752"/>
                  </a:lnTo>
                  <a:lnTo>
                    <a:pt x="720" y="784"/>
                  </a:lnTo>
                  <a:lnTo>
                    <a:pt x="696" y="824"/>
                  </a:lnTo>
                  <a:lnTo>
                    <a:pt x="640" y="848"/>
                  </a:lnTo>
                  <a:lnTo>
                    <a:pt x="560" y="856"/>
                  </a:lnTo>
                  <a:lnTo>
                    <a:pt x="496" y="864"/>
                  </a:lnTo>
                  <a:lnTo>
                    <a:pt x="456" y="880"/>
                  </a:lnTo>
                  <a:lnTo>
                    <a:pt x="408" y="912"/>
                  </a:lnTo>
                  <a:lnTo>
                    <a:pt x="384" y="912"/>
                  </a:lnTo>
                  <a:lnTo>
                    <a:pt x="352" y="888"/>
                  </a:lnTo>
                  <a:lnTo>
                    <a:pt x="312" y="888"/>
                  </a:lnTo>
                  <a:lnTo>
                    <a:pt x="280" y="864"/>
                  </a:lnTo>
                  <a:lnTo>
                    <a:pt x="248" y="864"/>
                  </a:lnTo>
                  <a:lnTo>
                    <a:pt x="224" y="824"/>
                  </a:lnTo>
                  <a:lnTo>
                    <a:pt x="160" y="816"/>
                  </a:lnTo>
                  <a:lnTo>
                    <a:pt x="96" y="816"/>
                  </a:lnTo>
                  <a:lnTo>
                    <a:pt x="64" y="792"/>
                  </a:lnTo>
                  <a:lnTo>
                    <a:pt x="0" y="784"/>
                  </a:lnTo>
                </a:path>
              </a:pathLst>
            </a:custGeom>
            <a:grpFill/>
            <a:ln w="6350" cmpd="sng">
              <a:solidFill>
                <a:sysClr val="window" lastClr="FFFFFF">
                  <a:lumMod val="85000"/>
                </a:sysClr>
              </a:solidFill>
              <a:bevel/>
              <a:headEnd/>
              <a:tailEnd/>
            </a:ln>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900" b="1" i="0" u="none" strike="noStrike" kern="0" cap="none" spc="0" normalizeH="0" baseline="0" noProof="0" dirty="0" smtClean="0">
                <a:ln>
                  <a:noFill/>
                </a:ln>
                <a:solidFill>
                  <a:srgbClr val="000000"/>
                </a:solidFill>
                <a:effectLst/>
                <a:uLnTx/>
                <a:uFillTx/>
                <a:latin typeface="方正正纤黑简体" panose="02000000000000000000" pitchFamily="2" charset="-122"/>
                <a:ea typeface="方正正纤黑简体" panose="02000000000000000000" pitchFamily="2" charset="-122"/>
                <a:sym typeface="方正兰亭黑_GBK" pitchFamily="2" charset="-122"/>
              </a:endParaRPr>
            </a:p>
          </p:txBody>
        </p:sp>
        <p:sp>
          <p:nvSpPr>
            <p:cNvPr id="80" name="淘宝网Chenying0907出品 33"/>
            <p:cNvSpPr>
              <a:spLocks noChangeArrowheads="1"/>
            </p:cNvSpPr>
            <p:nvPr/>
          </p:nvSpPr>
          <p:spPr bwMode="auto">
            <a:xfrm>
              <a:off x="0" y="417432"/>
              <a:ext cx="2142419" cy="1762148"/>
            </a:xfrm>
            <a:custGeom>
              <a:avLst/>
              <a:gdLst>
                <a:gd name="T0" fmla="*/ 3140 w 1273"/>
                <a:gd name="T1" fmla="*/ 960 h 1033"/>
                <a:gd name="T2" fmla="*/ 3099 w 1273"/>
                <a:gd name="T3" fmla="*/ 1052 h 1033"/>
                <a:gd name="T4" fmla="*/ 2939 w 1273"/>
                <a:gd name="T5" fmla="*/ 1052 h 1033"/>
                <a:gd name="T6" fmla="*/ 2879 w 1273"/>
                <a:gd name="T7" fmla="*/ 1105 h 1033"/>
                <a:gd name="T8" fmla="*/ 2699 w 1273"/>
                <a:gd name="T9" fmla="*/ 1199 h 1033"/>
                <a:gd name="T10" fmla="*/ 2620 w 1273"/>
                <a:gd name="T11" fmla="*/ 1213 h 1033"/>
                <a:gd name="T12" fmla="*/ 2339 w 1273"/>
                <a:gd name="T13" fmla="*/ 1373 h 1033"/>
                <a:gd name="T14" fmla="*/ 2200 w 1273"/>
                <a:gd name="T15" fmla="*/ 1467 h 1033"/>
                <a:gd name="T16" fmla="*/ 2300 w 1273"/>
                <a:gd name="T17" fmla="*/ 1571 h 1033"/>
                <a:gd name="T18" fmla="*/ 2222 w 1273"/>
                <a:gd name="T19" fmla="*/ 1653 h 1033"/>
                <a:gd name="T20" fmla="*/ 2239 w 1273"/>
                <a:gd name="T21" fmla="*/ 1720 h 1033"/>
                <a:gd name="T22" fmla="*/ 2101 w 1273"/>
                <a:gd name="T23" fmla="*/ 1692 h 1033"/>
                <a:gd name="T24" fmla="*/ 2018 w 1273"/>
                <a:gd name="T25" fmla="*/ 1666 h 1033"/>
                <a:gd name="T26" fmla="*/ 1841 w 1273"/>
                <a:gd name="T27" fmla="*/ 1598 h 1033"/>
                <a:gd name="T28" fmla="*/ 1500 w 1273"/>
                <a:gd name="T29" fmla="*/ 1640 h 1033"/>
                <a:gd name="T30" fmla="*/ 1282 w 1273"/>
                <a:gd name="T31" fmla="*/ 1653 h 1033"/>
                <a:gd name="T32" fmla="*/ 1079 w 1273"/>
                <a:gd name="T33" fmla="*/ 1585 h 1033"/>
                <a:gd name="T34" fmla="*/ 920 w 1273"/>
                <a:gd name="T35" fmla="*/ 1598 h 1033"/>
                <a:gd name="T36" fmla="*/ 681 w 1273"/>
                <a:gd name="T37" fmla="*/ 1545 h 1033"/>
                <a:gd name="T38" fmla="*/ 539 w 1273"/>
                <a:gd name="T39" fmla="*/ 1640 h 1033"/>
                <a:gd name="T40" fmla="*/ 381 w 1273"/>
                <a:gd name="T41" fmla="*/ 1571 h 1033"/>
                <a:gd name="T42" fmla="*/ 259 w 1273"/>
                <a:gd name="T43" fmla="*/ 1440 h 1033"/>
                <a:gd name="T44" fmla="*/ 138 w 1273"/>
                <a:gd name="T45" fmla="*/ 1332 h 1033"/>
                <a:gd name="T46" fmla="*/ 160 w 1273"/>
                <a:gd name="T47" fmla="*/ 1291 h 1033"/>
                <a:gd name="T48" fmla="*/ 101 w 1273"/>
                <a:gd name="T49" fmla="*/ 1187 h 1033"/>
                <a:gd name="T50" fmla="*/ 0 w 1273"/>
                <a:gd name="T51" fmla="*/ 1146 h 1033"/>
                <a:gd name="T52" fmla="*/ 79 w 1273"/>
                <a:gd name="T53" fmla="*/ 1146 h 1033"/>
                <a:gd name="T54" fmla="*/ 79 w 1273"/>
                <a:gd name="T55" fmla="*/ 1026 h 1033"/>
                <a:gd name="T56" fmla="*/ 60 w 1273"/>
                <a:gd name="T57" fmla="*/ 947 h 1033"/>
                <a:gd name="T58" fmla="*/ 0 w 1273"/>
                <a:gd name="T59" fmla="*/ 867 h 1033"/>
                <a:gd name="T60" fmla="*/ 221 w 1273"/>
                <a:gd name="T61" fmla="*/ 773 h 1033"/>
                <a:gd name="T62" fmla="*/ 339 w 1273"/>
                <a:gd name="T63" fmla="*/ 760 h 1033"/>
                <a:gd name="T64" fmla="*/ 381 w 1273"/>
                <a:gd name="T65" fmla="*/ 800 h 1033"/>
                <a:gd name="T66" fmla="*/ 500 w 1273"/>
                <a:gd name="T67" fmla="*/ 800 h 1033"/>
                <a:gd name="T68" fmla="*/ 759 w 1273"/>
                <a:gd name="T69" fmla="*/ 760 h 1033"/>
                <a:gd name="T70" fmla="*/ 1041 w 1273"/>
                <a:gd name="T71" fmla="*/ 708 h 1033"/>
                <a:gd name="T72" fmla="*/ 1059 w 1273"/>
                <a:gd name="T73" fmla="*/ 627 h 1033"/>
                <a:gd name="T74" fmla="*/ 1179 w 1273"/>
                <a:gd name="T75" fmla="*/ 388 h 1033"/>
                <a:gd name="T76" fmla="*/ 1140 w 1273"/>
                <a:gd name="T77" fmla="*/ 332 h 1033"/>
                <a:gd name="T78" fmla="*/ 1480 w 1273"/>
                <a:gd name="T79" fmla="*/ 374 h 1033"/>
                <a:gd name="T80" fmla="*/ 1660 w 1273"/>
                <a:gd name="T81" fmla="*/ 159 h 1033"/>
                <a:gd name="T82" fmla="*/ 1959 w 1273"/>
                <a:gd name="T83" fmla="*/ 214 h 1033"/>
                <a:gd name="T84" fmla="*/ 1959 w 1273"/>
                <a:gd name="T85" fmla="*/ 135 h 1033"/>
                <a:gd name="T86" fmla="*/ 2101 w 1273"/>
                <a:gd name="T87" fmla="*/ 66 h 1033"/>
                <a:gd name="T88" fmla="*/ 2200 w 1273"/>
                <a:gd name="T89" fmla="*/ 0 h 1033"/>
                <a:gd name="T90" fmla="*/ 2319 w 1273"/>
                <a:gd name="T91" fmla="*/ 27 h 1033"/>
                <a:gd name="T92" fmla="*/ 2319 w 1273"/>
                <a:gd name="T93" fmla="*/ 80 h 1033"/>
                <a:gd name="T94" fmla="*/ 2401 w 1273"/>
                <a:gd name="T95" fmla="*/ 186 h 1033"/>
                <a:gd name="T96" fmla="*/ 2560 w 1273"/>
                <a:gd name="T97" fmla="*/ 239 h 1033"/>
                <a:gd name="T98" fmla="*/ 2599 w 1273"/>
                <a:gd name="T99" fmla="*/ 414 h 1033"/>
                <a:gd name="T100" fmla="*/ 2539 w 1273"/>
                <a:gd name="T101" fmla="*/ 559 h 1033"/>
                <a:gd name="T102" fmla="*/ 2782 w 1273"/>
                <a:gd name="T103" fmla="*/ 615 h 1033"/>
                <a:gd name="T104" fmla="*/ 3021 w 1273"/>
                <a:gd name="T105" fmla="*/ 732 h 1033"/>
                <a:gd name="T106" fmla="*/ 3082 w 1273"/>
                <a:gd name="T107" fmla="*/ 800 h 1033"/>
                <a:gd name="T108" fmla="*/ 3179 w 1273"/>
                <a:gd name="T109" fmla="*/ 947 h 103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73"/>
                <a:gd name="T166" fmla="*/ 0 h 1033"/>
                <a:gd name="T167" fmla="*/ 1273 w 1273"/>
                <a:gd name="T168" fmla="*/ 1033 h 1033"/>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73" h="1033">
                  <a:moveTo>
                    <a:pt x="1272" y="568"/>
                  </a:moveTo>
                  <a:lnTo>
                    <a:pt x="1256" y="576"/>
                  </a:lnTo>
                  <a:lnTo>
                    <a:pt x="1256" y="600"/>
                  </a:lnTo>
                  <a:lnTo>
                    <a:pt x="1240" y="632"/>
                  </a:lnTo>
                  <a:lnTo>
                    <a:pt x="1208" y="632"/>
                  </a:lnTo>
                  <a:lnTo>
                    <a:pt x="1176" y="632"/>
                  </a:lnTo>
                  <a:lnTo>
                    <a:pt x="1176" y="648"/>
                  </a:lnTo>
                  <a:lnTo>
                    <a:pt x="1152" y="664"/>
                  </a:lnTo>
                  <a:lnTo>
                    <a:pt x="1112" y="680"/>
                  </a:lnTo>
                  <a:lnTo>
                    <a:pt x="1080" y="720"/>
                  </a:lnTo>
                  <a:lnTo>
                    <a:pt x="1064" y="712"/>
                  </a:lnTo>
                  <a:lnTo>
                    <a:pt x="1048" y="728"/>
                  </a:lnTo>
                  <a:lnTo>
                    <a:pt x="1040" y="816"/>
                  </a:lnTo>
                  <a:lnTo>
                    <a:pt x="936" y="824"/>
                  </a:lnTo>
                  <a:lnTo>
                    <a:pt x="888" y="840"/>
                  </a:lnTo>
                  <a:lnTo>
                    <a:pt x="880" y="880"/>
                  </a:lnTo>
                  <a:lnTo>
                    <a:pt x="920" y="928"/>
                  </a:lnTo>
                  <a:lnTo>
                    <a:pt x="920" y="944"/>
                  </a:lnTo>
                  <a:lnTo>
                    <a:pt x="888" y="968"/>
                  </a:lnTo>
                  <a:lnTo>
                    <a:pt x="888" y="992"/>
                  </a:lnTo>
                  <a:lnTo>
                    <a:pt x="896" y="1000"/>
                  </a:lnTo>
                  <a:lnTo>
                    <a:pt x="896" y="1032"/>
                  </a:lnTo>
                  <a:lnTo>
                    <a:pt x="840" y="1008"/>
                  </a:lnTo>
                  <a:lnTo>
                    <a:pt x="840" y="1016"/>
                  </a:lnTo>
                  <a:lnTo>
                    <a:pt x="816" y="1016"/>
                  </a:lnTo>
                  <a:lnTo>
                    <a:pt x="808" y="1000"/>
                  </a:lnTo>
                  <a:lnTo>
                    <a:pt x="760" y="976"/>
                  </a:lnTo>
                  <a:lnTo>
                    <a:pt x="736" y="960"/>
                  </a:lnTo>
                  <a:lnTo>
                    <a:pt x="624" y="968"/>
                  </a:lnTo>
                  <a:lnTo>
                    <a:pt x="600" y="984"/>
                  </a:lnTo>
                  <a:lnTo>
                    <a:pt x="528" y="984"/>
                  </a:lnTo>
                  <a:lnTo>
                    <a:pt x="512" y="992"/>
                  </a:lnTo>
                  <a:lnTo>
                    <a:pt x="440" y="984"/>
                  </a:lnTo>
                  <a:lnTo>
                    <a:pt x="432" y="952"/>
                  </a:lnTo>
                  <a:lnTo>
                    <a:pt x="384" y="944"/>
                  </a:lnTo>
                  <a:lnTo>
                    <a:pt x="368" y="960"/>
                  </a:lnTo>
                  <a:lnTo>
                    <a:pt x="296" y="928"/>
                  </a:lnTo>
                  <a:lnTo>
                    <a:pt x="272" y="928"/>
                  </a:lnTo>
                  <a:lnTo>
                    <a:pt x="248" y="968"/>
                  </a:lnTo>
                  <a:lnTo>
                    <a:pt x="216" y="984"/>
                  </a:lnTo>
                  <a:lnTo>
                    <a:pt x="176" y="976"/>
                  </a:lnTo>
                  <a:lnTo>
                    <a:pt x="152" y="944"/>
                  </a:lnTo>
                  <a:lnTo>
                    <a:pt x="152" y="872"/>
                  </a:lnTo>
                  <a:lnTo>
                    <a:pt x="104" y="864"/>
                  </a:lnTo>
                  <a:lnTo>
                    <a:pt x="72" y="816"/>
                  </a:lnTo>
                  <a:lnTo>
                    <a:pt x="56" y="800"/>
                  </a:lnTo>
                  <a:lnTo>
                    <a:pt x="48" y="784"/>
                  </a:lnTo>
                  <a:lnTo>
                    <a:pt x="64" y="776"/>
                  </a:lnTo>
                  <a:lnTo>
                    <a:pt x="64" y="752"/>
                  </a:lnTo>
                  <a:lnTo>
                    <a:pt x="40" y="712"/>
                  </a:lnTo>
                  <a:lnTo>
                    <a:pt x="16" y="704"/>
                  </a:lnTo>
                  <a:lnTo>
                    <a:pt x="0" y="688"/>
                  </a:lnTo>
                  <a:lnTo>
                    <a:pt x="16" y="680"/>
                  </a:lnTo>
                  <a:lnTo>
                    <a:pt x="32" y="688"/>
                  </a:lnTo>
                  <a:lnTo>
                    <a:pt x="40" y="672"/>
                  </a:lnTo>
                  <a:lnTo>
                    <a:pt x="32" y="616"/>
                  </a:lnTo>
                  <a:lnTo>
                    <a:pt x="48" y="592"/>
                  </a:lnTo>
                  <a:lnTo>
                    <a:pt x="24" y="568"/>
                  </a:lnTo>
                  <a:lnTo>
                    <a:pt x="0" y="568"/>
                  </a:lnTo>
                  <a:lnTo>
                    <a:pt x="0" y="520"/>
                  </a:lnTo>
                  <a:lnTo>
                    <a:pt x="48" y="464"/>
                  </a:lnTo>
                  <a:lnTo>
                    <a:pt x="88" y="464"/>
                  </a:lnTo>
                  <a:lnTo>
                    <a:pt x="112" y="448"/>
                  </a:lnTo>
                  <a:lnTo>
                    <a:pt x="136" y="456"/>
                  </a:lnTo>
                  <a:lnTo>
                    <a:pt x="144" y="448"/>
                  </a:lnTo>
                  <a:lnTo>
                    <a:pt x="152" y="480"/>
                  </a:lnTo>
                  <a:lnTo>
                    <a:pt x="168" y="472"/>
                  </a:lnTo>
                  <a:lnTo>
                    <a:pt x="200" y="480"/>
                  </a:lnTo>
                  <a:lnTo>
                    <a:pt x="208" y="456"/>
                  </a:lnTo>
                  <a:lnTo>
                    <a:pt x="304" y="456"/>
                  </a:lnTo>
                  <a:lnTo>
                    <a:pt x="320" y="432"/>
                  </a:lnTo>
                  <a:lnTo>
                    <a:pt x="416" y="424"/>
                  </a:lnTo>
                  <a:lnTo>
                    <a:pt x="424" y="408"/>
                  </a:lnTo>
                  <a:lnTo>
                    <a:pt x="424" y="376"/>
                  </a:lnTo>
                  <a:lnTo>
                    <a:pt x="464" y="352"/>
                  </a:lnTo>
                  <a:lnTo>
                    <a:pt x="472" y="232"/>
                  </a:lnTo>
                  <a:lnTo>
                    <a:pt x="456" y="224"/>
                  </a:lnTo>
                  <a:lnTo>
                    <a:pt x="456" y="200"/>
                  </a:lnTo>
                  <a:lnTo>
                    <a:pt x="576" y="208"/>
                  </a:lnTo>
                  <a:lnTo>
                    <a:pt x="592" y="224"/>
                  </a:lnTo>
                  <a:lnTo>
                    <a:pt x="608" y="176"/>
                  </a:lnTo>
                  <a:lnTo>
                    <a:pt x="664" y="96"/>
                  </a:lnTo>
                  <a:lnTo>
                    <a:pt x="744" y="136"/>
                  </a:lnTo>
                  <a:lnTo>
                    <a:pt x="784" y="128"/>
                  </a:lnTo>
                  <a:lnTo>
                    <a:pt x="792" y="104"/>
                  </a:lnTo>
                  <a:lnTo>
                    <a:pt x="784" y="80"/>
                  </a:lnTo>
                  <a:lnTo>
                    <a:pt x="816" y="48"/>
                  </a:lnTo>
                  <a:lnTo>
                    <a:pt x="840" y="40"/>
                  </a:lnTo>
                  <a:lnTo>
                    <a:pt x="872" y="24"/>
                  </a:lnTo>
                  <a:lnTo>
                    <a:pt x="880" y="0"/>
                  </a:lnTo>
                  <a:lnTo>
                    <a:pt x="928" y="8"/>
                  </a:lnTo>
                  <a:lnTo>
                    <a:pt x="928" y="16"/>
                  </a:lnTo>
                  <a:lnTo>
                    <a:pt x="912" y="32"/>
                  </a:lnTo>
                  <a:lnTo>
                    <a:pt x="928" y="48"/>
                  </a:lnTo>
                  <a:lnTo>
                    <a:pt x="936" y="72"/>
                  </a:lnTo>
                  <a:lnTo>
                    <a:pt x="960" y="112"/>
                  </a:lnTo>
                  <a:lnTo>
                    <a:pt x="984" y="120"/>
                  </a:lnTo>
                  <a:lnTo>
                    <a:pt x="1024" y="144"/>
                  </a:lnTo>
                  <a:lnTo>
                    <a:pt x="1024" y="200"/>
                  </a:lnTo>
                  <a:lnTo>
                    <a:pt x="1040" y="248"/>
                  </a:lnTo>
                  <a:lnTo>
                    <a:pt x="1008" y="304"/>
                  </a:lnTo>
                  <a:lnTo>
                    <a:pt x="1016" y="336"/>
                  </a:lnTo>
                  <a:lnTo>
                    <a:pt x="1048" y="360"/>
                  </a:lnTo>
                  <a:lnTo>
                    <a:pt x="1112" y="368"/>
                  </a:lnTo>
                  <a:lnTo>
                    <a:pt x="1160" y="392"/>
                  </a:lnTo>
                  <a:lnTo>
                    <a:pt x="1208" y="440"/>
                  </a:lnTo>
                  <a:lnTo>
                    <a:pt x="1232" y="440"/>
                  </a:lnTo>
                  <a:lnTo>
                    <a:pt x="1232" y="480"/>
                  </a:lnTo>
                  <a:lnTo>
                    <a:pt x="1248" y="520"/>
                  </a:lnTo>
                  <a:lnTo>
                    <a:pt x="1272" y="568"/>
                  </a:lnTo>
                </a:path>
              </a:pathLst>
            </a:custGeom>
            <a:grpFill/>
            <a:ln w="6350" cmpd="sng">
              <a:solidFill>
                <a:sysClr val="window" lastClr="FFFFFF">
                  <a:lumMod val="85000"/>
                </a:sysClr>
              </a:solidFill>
              <a:bevel/>
              <a:headEnd/>
              <a:tailEnd/>
            </a:ln>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900" b="1" i="0" u="none" strike="noStrike" kern="0" cap="none" spc="0" normalizeH="0" baseline="0" noProof="0" dirty="0" smtClean="0">
                <a:ln>
                  <a:noFill/>
                </a:ln>
                <a:solidFill>
                  <a:srgbClr val="000000"/>
                </a:solidFill>
                <a:effectLst/>
                <a:uLnTx/>
                <a:uFillTx/>
                <a:latin typeface="方正正纤黑简体" panose="02000000000000000000" pitchFamily="2" charset="-122"/>
                <a:ea typeface="方正正纤黑简体" panose="02000000000000000000" pitchFamily="2" charset="-122"/>
                <a:sym typeface="方正兰亭黑_GBK" pitchFamily="2" charset="-122"/>
              </a:endParaRPr>
            </a:p>
          </p:txBody>
        </p:sp>
        <p:sp>
          <p:nvSpPr>
            <p:cNvPr id="81" name="淘宝网Chenying0907出品 34"/>
            <p:cNvSpPr>
              <a:spLocks noChangeArrowheads="1"/>
            </p:cNvSpPr>
            <p:nvPr/>
          </p:nvSpPr>
          <p:spPr bwMode="auto">
            <a:xfrm>
              <a:off x="4458586" y="3652144"/>
              <a:ext cx="214382" cy="440537"/>
            </a:xfrm>
            <a:custGeom>
              <a:avLst/>
              <a:gdLst>
                <a:gd name="T0" fmla="*/ 55 w 129"/>
                <a:gd name="T1" fmla="*/ 395 h 257"/>
                <a:gd name="T2" fmla="*/ 75 w 129"/>
                <a:gd name="T3" fmla="*/ 424 h 257"/>
                <a:gd name="T4" fmla="*/ 130 w 129"/>
                <a:gd name="T5" fmla="*/ 437 h 257"/>
                <a:gd name="T6" fmla="*/ 151 w 129"/>
                <a:gd name="T7" fmla="*/ 382 h 257"/>
                <a:gd name="T8" fmla="*/ 243 w 129"/>
                <a:gd name="T9" fmla="*/ 315 h 257"/>
                <a:gd name="T10" fmla="*/ 243 w 129"/>
                <a:gd name="T11" fmla="*/ 218 h 257"/>
                <a:gd name="T12" fmla="*/ 280 w 129"/>
                <a:gd name="T13" fmla="*/ 164 h 257"/>
                <a:gd name="T14" fmla="*/ 300 w 129"/>
                <a:gd name="T15" fmla="*/ 122 h 257"/>
                <a:gd name="T16" fmla="*/ 263 w 129"/>
                <a:gd name="T17" fmla="*/ 96 h 257"/>
                <a:gd name="T18" fmla="*/ 243 w 129"/>
                <a:gd name="T19" fmla="*/ 0 h 257"/>
                <a:gd name="T20" fmla="*/ 151 w 129"/>
                <a:gd name="T21" fmla="*/ 41 h 257"/>
                <a:gd name="T22" fmla="*/ 114 w 129"/>
                <a:gd name="T23" fmla="*/ 41 h 257"/>
                <a:gd name="T24" fmla="*/ 130 w 129"/>
                <a:gd name="T25" fmla="*/ 69 h 257"/>
                <a:gd name="T26" fmla="*/ 55 w 129"/>
                <a:gd name="T27" fmla="*/ 122 h 257"/>
                <a:gd name="T28" fmla="*/ 55 w 129"/>
                <a:gd name="T29" fmla="*/ 191 h 257"/>
                <a:gd name="T30" fmla="*/ 0 w 129"/>
                <a:gd name="T31" fmla="*/ 231 h 257"/>
                <a:gd name="T32" fmla="*/ 18 w 129"/>
                <a:gd name="T33" fmla="*/ 286 h 257"/>
                <a:gd name="T34" fmla="*/ 38 w 129"/>
                <a:gd name="T35" fmla="*/ 382 h 257"/>
                <a:gd name="T36" fmla="*/ 55 w 129"/>
                <a:gd name="T37" fmla="*/ 395 h 25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29"/>
                <a:gd name="T58" fmla="*/ 0 h 257"/>
                <a:gd name="T59" fmla="*/ 129 w 129"/>
                <a:gd name="T60" fmla="*/ 257 h 25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29" h="257">
                  <a:moveTo>
                    <a:pt x="24" y="232"/>
                  </a:moveTo>
                  <a:lnTo>
                    <a:pt x="32" y="248"/>
                  </a:lnTo>
                  <a:lnTo>
                    <a:pt x="56" y="256"/>
                  </a:lnTo>
                  <a:lnTo>
                    <a:pt x="64" y="224"/>
                  </a:lnTo>
                  <a:lnTo>
                    <a:pt x="104" y="184"/>
                  </a:lnTo>
                  <a:lnTo>
                    <a:pt x="104" y="128"/>
                  </a:lnTo>
                  <a:lnTo>
                    <a:pt x="120" y="96"/>
                  </a:lnTo>
                  <a:lnTo>
                    <a:pt x="128" y="72"/>
                  </a:lnTo>
                  <a:lnTo>
                    <a:pt x="112" y="56"/>
                  </a:lnTo>
                  <a:lnTo>
                    <a:pt x="104" y="0"/>
                  </a:lnTo>
                  <a:lnTo>
                    <a:pt x="64" y="24"/>
                  </a:lnTo>
                  <a:lnTo>
                    <a:pt x="48" y="24"/>
                  </a:lnTo>
                  <a:lnTo>
                    <a:pt x="56" y="40"/>
                  </a:lnTo>
                  <a:lnTo>
                    <a:pt x="24" y="72"/>
                  </a:lnTo>
                  <a:lnTo>
                    <a:pt x="24" y="112"/>
                  </a:lnTo>
                  <a:lnTo>
                    <a:pt x="0" y="136"/>
                  </a:lnTo>
                  <a:lnTo>
                    <a:pt x="8" y="168"/>
                  </a:lnTo>
                  <a:lnTo>
                    <a:pt x="16" y="224"/>
                  </a:lnTo>
                  <a:lnTo>
                    <a:pt x="24" y="232"/>
                  </a:lnTo>
                </a:path>
              </a:pathLst>
            </a:custGeom>
            <a:grpFill/>
            <a:ln w="6350" cmpd="sng">
              <a:solidFill>
                <a:sysClr val="window" lastClr="FFFFFF">
                  <a:lumMod val="85000"/>
                </a:sysClr>
              </a:solidFill>
              <a:bevel/>
              <a:headEnd/>
              <a:tailEnd/>
            </a:ln>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900" b="1" i="0" u="none" strike="noStrike" kern="0" cap="none" spc="0" normalizeH="0" baseline="0" noProof="0" dirty="0" smtClean="0">
                <a:ln>
                  <a:noFill/>
                </a:ln>
                <a:solidFill>
                  <a:srgbClr val="000000"/>
                </a:solidFill>
                <a:effectLst/>
                <a:uLnTx/>
                <a:uFillTx/>
                <a:latin typeface="方正正纤黑简体" panose="02000000000000000000" pitchFamily="2" charset="-122"/>
                <a:ea typeface="方正正纤黑简体" panose="02000000000000000000" pitchFamily="2" charset="-122"/>
                <a:sym typeface="方正兰亭黑_GBK" pitchFamily="2" charset="-122"/>
              </a:endParaRPr>
            </a:p>
          </p:txBody>
        </p:sp>
      </p:grpSp>
      <p:sp>
        <p:nvSpPr>
          <p:cNvPr id="82" name="Oval 302"/>
          <p:cNvSpPr>
            <a:spLocks noChangeArrowheads="1"/>
          </p:cNvSpPr>
          <p:nvPr/>
        </p:nvSpPr>
        <p:spPr bwMode="auto">
          <a:xfrm>
            <a:off x="2353794" y="3432234"/>
            <a:ext cx="88122" cy="89325"/>
          </a:xfrm>
          <a:prstGeom prst="ellipse">
            <a:avLst/>
          </a:prstGeom>
          <a:solidFill>
            <a:srgbClr val="E87071"/>
          </a:solidFill>
          <a:ln w="12700" cap="flat" cmpd="sng">
            <a:solidFill>
              <a:sysClr val="window" lastClr="FFFFFF"/>
            </a:solidFill>
            <a:bevel/>
            <a:headEnd/>
            <a:tailEnd/>
          </a:ln>
        </p:spPr>
        <p:txBody>
          <a:bodyPr lIns="68589" tIns="34295" rIns="68589" bIns="34295"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2400" b="1" i="0" u="none" strike="noStrike" kern="0" cap="none" spc="0" normalizeH="0" baseline="0" noProof="0" smtClean="0">
              <a:ln>
                <a:noFill/>
              </a:ln>
              <a:solidFill>
                <a:srgbClr val="FFFFFF"/>
              </a:solidFill>
              <a:effectLst/>
              <a:uLnTx/>
              <a:uFillTx/>
              <a:latin typeface="Calibri" pitchFamily="34" charset="0"/>
              <a:ea typeface="黑体" pitchFamily="49" charset="-122"/>
              <a:cs typeface="Calibri" pitchFamily="34" charset="0"/>
              <a:sym typeface="Calibri" pitchFamily="34" charset="0"/>
            </a:endParaRPr>
          </a:p>
        </p:txBody>
      </p:sp>
      <p:sp>
        <p:nvSpPr>
          <p:cNvPr id="83" name="Oval 303"/>
          <p:cNvSpPr>
            <a:spLocks noChangeArrowheads="1"/>
          </p:cNvSpPr>
          <p:nvPr/>
        </p:nvSpPr>
        <p:spPr bwMode="auto">
          <a:xfrm>
            <a:off x="4185333" y="3890626"/>
            <a:ext cx="88122" cy="88133"/>
          </a:xfrm>
          <a:prstGeom prst="ellipse">
            <a:avLst/>
          </a:prstGeom>
          <a:solidFill>
            <a:srgbClr val="01ACBE"/>
          </a:solidFill>
          <a:ln w="12700" cap="flat" cmpd="sng">
            <a:solidFill>
              <a:sysClr val="window" lastClr="FFFFFF"/>
            </a:solidFill>
            <a:bevel/>
            <a:headEnd/>
            <a:tailEnd/>
          </a:ln>
        </p:spPr>
        <p:txBody>
          <a:bodyPr lIns="68589" tIns="34295" rIns="68589" bIns="34295"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2400" b="1" i="0" u="none" strike="noStrike" kern="0" cap="none" spc="0" normalizeH="0" baseline="0" noProof="0" smtClean="0">
              <a:ln>
                <a:noFill/>
              </a:ln>
              <a:solidFill>
                <a:srgbClr val="FFFFFF"/>
              </a:solidFill>
              <a:effectLst/>
              <a:uLnTx/>
              <a:uFillTx/>
              <a:latin typeface="Calibri" pitchFamily="34" charset="0"/>
              <a:ea typeface="黑体" pitchFamily="49" charset="-122"/>
              <a:cs typeface="Calibri" pitchFamily="34" charset="0"/>
              <a:sym typeface="Calibri" pitchFamily="34" charset="0"/>
            </a:endParaRPr>
          </a:p>
        </p:txBody>
      </p:sp>
      <p:sp>
        <p:nvSpPr>
          <p:cNvPr id="84" name="Oval 304"/>
          <p:cNvSpPr>
            <a:spLocks noChangeArrowheads="1"/>
          </p:cNvSpPr>
          <p:nvPr/>
        </p:nvSpPr>
        <p:spPr bwMode="auto">
          <a:xfrm>
            <a:off x="2804161" y="3905035"/>
            <a:ext cx="88122" cy="88133"/>
          </a:xfrm>
          <a:prstGeom prst="ellipse">
            <a:avLst/>
          </a:prstGeom>
          <a:solidFill>
            <a:srgbClr val="663A77"/>
          </a:solidFill>
          <a:ln w="12700" cap="flat" cmpd="sng">
            <a:solidFill>
              <a:sysClr val="window" lastClr="FFFFFF"/>
            </a:solidFill>
            <a:bevel/>
            <a:headEnd/>
            <a:tailEnd/>
          </a:ln>
        </p:spPr>
        <p:txBody>
          <a:bodyPr lIns="68589" tIns="34295" rIns="68589" bIns="34295"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2400" b="1" i="0" u="none" strike="noStrike" kern="0" cap="none" spc="0" normalizeH="0" baseline="0" noProof="0" smtClean="0">
              <a:ln>
                <a:noFill/>
              </a:ln>
              <a:solidFill>
                <a:srgbClr val="FFFFFF"/>
              </a:solidFill>
              <a:effectLst/>
              <a:uLnTx/>
              <a:uFillTx/>
              <a:latin typeface="Calibri" pitchFamily="34" charset="0"/>
              <a:ea typeface="黑体" pitchFamily="49" charset="-122"/>
              <a:cs typeface="Calibri" pitchFamily="34" charset="0"/>
              <a:sym typeface="Calibri" pitchFamily="34" charset="0"/>
            </a:endParaRPr>
          </a:p>
        </p:txBody>
      </p:sp>
      <p:sp>
        <p:nvSpPr>
          <p:cNvPr id="85" name="Oval 305"/>
          <p:cNvSpPr>
            <a:spLocks noChangeArrowheads="1"/>
          </p:cNvSpPr>
          <p:nvPr/>
        </p:nvSpPr>
        <p:spPr bwMode="auto">
          <a:xfrm>
            <a:off x="3633660" y="3568062"/>
            <a:ext cx="89313" cy="89324"/>
          </a:xfrm>
          <a:prstGeom prst="ellipse">
            <a:avLst/>
          </a:prstGeom>
          <a:solidFill>
            <a:srgbClr val="01DAF1"/>
          </a:solidFill>
          <a:ln w="12700" cap="flat" cmpd="sng">
            <a:solidFill>
              <a:sysClr val="window" lastClr="FFFFFF"/>
            </a:solidFill>
            <a:bevel/>
            <a:headEnd/>
            <a:tailEnd/>
          </a:ln>
        </p:spPr>
        <p:txBody>
          <a:bodyPr lIns="68589" tIns="34295" rIns="68589" bIns="34295"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2400" b="1" i="0" u="none" strike="noStrike" kern="0" cap="none" spc="0" normalizeH="0" baseline="0" noProof="0" smtClean="0">
              <a:ln>
                <a:noFill/>
              </a:ln>
              <a:solidFill>
                <a:srgbClr val="FFFFFF"/>
              </a:solidFill>
              <a:effectLst/>
              <a:uLnTx/>
              <a:uFillTx/>
              <a:latin typeface="Calibri" pitchFamily="34" charset="0"/>
              <a:ea typeface="黑体" pitchFamily="49" charset="-122"/>
              <a:cs typeface="Calibri" pitchFamily="34" charset="0"/>
              <a:sym typeface="Calibri" pitchFamily="34" charset="0"/>
            </a:endParaRPr>
          </a:p>
        </p:txBody>
      </p:sp>
      <p:sp>
        <p:nvSpPr>
          <p:cNvPr id="86" name="Oval 306"/>
          <p:cNvSpPr>
            <a:spLocks noChangeArrowheads="1"/>
          </p:cNvSpPr>
          <p:nvPr/>
        </p:nvSpPr>
        <p:spPr bwMode="auto">
          <a:xfrm>
            <a:off x="3838173" y="3106397"/>
            <a:ext cx="89313" cy="89324"/>
          </a:xfrm>
          <a:prstGeom prst="ellipse">
            <a:avLst/>
          </a:prstGeom>
          <a:solidFill>
            <a:srgbClr val="00AF92"/>
          </a:solidFill>
          <a:ln w="12700" cap="flat" cmpd="sng">
            <a:solidFill>
              <a:sysClr val="window" lastClr="FFFFFF"/>
            </a:solidFill>
            <a:bevel/>
            <a:headEnd/>
            <a:tailEnd/>
          </a:ln>
        </p:spPr>
        <p:txBody>
          <a:bodyPr lIns="68589" tIns="34295" rIns="68589" bIns="34295"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2400" b="1" i="0" u="none" strike="noStrike" kern="0" cap="none" spc="0" normalizeH="0" baseline="0" noProof="0" smtClean="0">
              <a:ln>
                <a:noFill/>
              </a:ln>
              <a:solidFill>
                <a:srgbClr val="FFFFFF"/>
              </a:solidFill>
              <a:effectLst/>
              <a:uLnTx/>
              <a:uFillTx/>
              <a:latin typeface="Calibri" pitchFamily="34" charset="0"/>
              <a:ea typeface="黑体" pitchFamily="49" charset="-122"/>
              <a:cs typeface="Calibri" pitchFamily="34" charset="0"/>
              <a:sym typeface="Calibri" pitchFamily="34" charset="0"/>
            </a:endParaRPr>
          </a:p>
        </p:txBody>
      </p:sp>
      <p:sp>
        <p:nvSpPr>
          <p:cNvPr id="87" name="Oval 307"/>
          <p:cNvSpPr>
            <a:spLocks noChangeArrowheads="1"/>
          </p:cNvSpPr>
          <p:nvPr/>
        </p:nvSpPr>
        <p:spPr bwMode="auto">
          <a:xfrm>
            <a:off x="3809044" y="4422834"/>
            <a:ext cx="88122" cy="89325"/>
          </a:xfrm>
          <a:prstGeom prst="ellipse">
            <a:avLst/>
          </a:prstGeom>
          <a:solidFill>
            <a:srgbClr val="FFC85C"/>
          </a:solidFill>
          <a:ln w="12700" cap="flat" cmpd="sng">
            <a:solidFill>
              <a:sysClr val="window" lastClr="FFFFFF"/>
            </a:solidFill>
            <a:bevel/>
            <a:headEnd/>
            <a:tailEnd/>
          </a:ln>
        </p:spPr>
        <p:txBody>
          <a:bodyPr lIns="68589" tIns="34295" rIns="68589" bIns="34295"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2400" b="1" i="0" u="none" strike="noStrike" kern="0" cap="none" spc="0" normalizeH="0" baseline="0" noProof="0" smtClean="0">
              <a:ln>
                <a:noFill/>
              </a:ln>
              <a:solidFill>
                <a:srgbClr val="FFFFFF"/>
              </a:solidFill>
              <a:effectLst/>
              <a:uLnTx/>
              <a:uFillTx/>
              <a:latin typeface="Calibri" pitchFamily="34" charset="0"/>
              <a:ea typeface="黑体" pitchFamily="49" charset="-122"/>
              <a:cs typeface="Calibri" pitchFamily="34" charset="0"/>
              <a:sym typeface="Calibri" pitchFamily="34" charset="0"/>
            </a:endParaRPr>
          </a:p>
        </p:txBody>
      </p:sp>
      <p:sp>
        <p:nvSpPr>
          <p:cNvPr id="88" name="淘宝网Chenying0907出品 158"/>
          <p:cNvSpPr>
            <a:spLocks noEditPoints="1"/>
          </p:cNvSpPr>
          <p:nvPr/>
        </p:nvSpPr>
        <p:spPr bwMode="auto">
          <a:xfrm>
            <a:off x="3776188" y="2780366"/>
            <a:ext cx="225504" cy="298080"/>
          </a:xfrm>
          <a:custGeom>
            <a:avLst/>
            <a:gdLst>
              <a:gd name="T0" fmla="*/ 72 w 144"/>
              <a:gd name="T1" fmla="*/ 0 h 192"/>
              <a:gd name="T2" fmla="*/ 0 w 144"/>
              <a:gd name="T3" fmla="*/ 72 h 192"/>
              <a:gd name="T4" fmla="*/ 72 w 144"/>
              <a:gd name="T5" fmla="*/ 192 h 192"/>
              <a:gd name="T6" fmla="*/ 144 w 144"/>
              <a:gd name="T7" fmla="*/ 72 h 192"/>
              <a:gd name="T8" fmla="*/ 72 w 144"/>
              <a:gd name="T9" fmla="*/ 0 h 192"/>
              <a:gd name="T10" fmla="*/ 72 w 144"/>
              <a:gd name="T11" fmla="*/ 120 h 192"/>
              <a:gd name="T12" fmla="*/ 24 w 144"/>
              <a:gd name="T13" fmla="*/ 72 h 192"/>
              <a:gd name="T14" fmla="*/ 72 w 144"/>
              <a:gd name="T15" fmla="*/ 24 h 192"/>
              <a:gd name="T16" fmla="*/ 120 w 144"/>
              <a:gd name="T17" fmla="*/ 72 h 192"/>
              <a:gd name="T18" fmla="*/ 72 w 144"/>
              <a:gd name="T19" fmla="*/ 120 h 192"/>
              <a:gd name="T20" fmla="*/ 72 w 144"/>
              <a:gd name="T21" fmla="*/ 48 h 192"/>
              <a:gd name="T22" fmla="*/ 48 w 144"/>
              <a:gd name="T23" fmla="*/ 72 h 192"/>
              <a:gd name="T24" fmla="*/ 72 w 144"/>
              <a:gd name="T25" fmla="*/ 96 h 192"/>
              <a:gd name="T26" fmla="*/ 96 w 144"/>
              <a:gd name="T27" fmla="*/ 72 h 192"/>
              <a:gd name="T28" fmla="*/ 72 w 144"/>
              <a:gd name="T29" fmla="*/ 48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4" h="192">
                <a:moveTo>
                  <a:pt x="72" y="0"/>
                </a:moveTo>
                <a:cubicBezTo>
                  <a:pt x="32" y="0"/>
                  <a:pt x="0" y="32"/>
                  <a:pt x="0" y="72"/>
                </a:cubicBezTo>
                <a:cubicBezTo>
                  <a:pt x="0" y="112"/>
                  <a:pt x="72" y="192"/>
                  <a:pt x="72" y="192"/>
                </a:cubicBezTo>
                <a:cubicBezTo>
                  <a:pt x="72" y="192"/>
                  <a:pt x="144" y="112"/>
                  <a:pt x="144" y="72"/>
                </a:cubicBezTo>
                <a:cubicBezTo>
                  <a:pt x="144" y="32"/>
                  <a:pt x="112" y="0"/>
                  <a:pt x="72" y="0"/>
                </a:cubicBezTo>
                <a:close/>
                <a:moveTo>
                  <a:pt x="72" y="120"/>
                </a:moveTo>
                <a:cubicBezTo>
                  <a:pt x="45" y="120"/>
                  <a:pt x="24" y="99"/>
                  <a:pt x="24" y="72"/>
                </a:cubicBezTo>
                <a:cubicBezTo>
                  <a:pt x="24" y="45"/>
                  <a:pt x="45" y="24"/>
                  <a:pt x="72" y="24"/>
                </a:cubicBezTo>
                <a:cubicBezTo>
                  <a:pt x="99" y="24"/>
                  <a:pt x="120" y="45"/>
                  <a:pt x="120" y="72"/>
                </a:cubicBezTo>
                <a:cubicBezTo>
                  <a:pt x="120" y="99"/>
                  <a:pt x="99" y="120"/>
                  <a:pt x="72" y="120"/>
                </a:cubicBezTo>
                <a:close/>
                <a:moveTo>
                  <a:pt x="72" y="48"/>
                </a:moveTo>
                <a:cubicBezTo>
                  <a:pt x="59" y="48"/>
                  <a:pt x="48" y="59"/>
                  <a:pt x="48" y="72"/>
                </a:cubicBezTo>
                <a:cubicBezTo>
                  <a:pt x="48" y="85"/>
                  <a:pt x="59" y="96"/>
                  <a:pt x="72" y="96"/>
                </a:cubicBezTo>
                <a:cubicBezTo>
                  <a:pt x="85" y="96"/>
                  <a:pt x="96" y="85"/>
                  <a:pt x="96" y="72"/>
                </a:cubicBezTo>
                <a:cubicBezTo>
                  <a:pt x="96" y="59"/>
                  <a:pt x="85" y="48"/>
                  <a:pt x="72" y="48"/>
                </a:cubicBezTo>
                <a:close/>
              </a:path>
            </a:pathLst>
          </a:custGeom>
          <a:solidFill>
            <a:srgbClr val="00AF92"/>
          </a:solidFill>
          <a:ln>
            <a:noFill/>
          </a:ln>
        </p:spPr>
        <p:txBody>
          <a:bodyPr vert="horz" wrap="square" lIns="91440" tIns="45720" rIns="91440" bIns="45720" numCol="1" anchor="t" anchorCtr="0" compatLnSpc="1">
            <a:prstTxWarp prst="textNoShape">
              <a:avLst/>
            </a:prstTxWarp>
          </a:bodyPr>
          <a:lstStyle/>
          <a:p>
            <a:pPr algn="ctr"/>
            <a:endParaRPr lang="zh-CN" altLang="en-US" b="1" dirty="0">
              <a:solidFill>
                <a:prstClr val="black"/>
              </a:solidFill>
              <a:latin typeface="方正正纤黑简体" panose="02000000000000000000" pitchFamily="2" charset="-122"/>
              <a:ea typeface="黑体" pitchFamily="49" charset="-122"/>
            </a:endParaRPr>
          </a:p>
        </p:txBody>
      </p:sp>
      <p:sp>
        <p:nvSpPr>
          <p:cNvPr id="89" name="淘宝网Chenying0907出品 158"/>
          <p:cNvSpPr>
            <a:spLocks noEditPoints="1"/>
          </p:cNvSpPr>
          <p:nvPr/>
        </p:nvSpPr>
        <p:spPr bwMode="auto">
          <a:xfrm>
            <a:off x="3580503" y="3216759"/>
            <a:ext cx="225504" cy="298080"/>
          </a:xfrm>
          <a:custGeom>
            <a:avLst/>
            <a:gdLst>
              <a:gd name="T0" fmla="*/ 72 w 144"/>
              <a:gd name="T1" fmla="*/ 0 h 192"/>
              <a:gd name="T2" fmla="*/ 0 w 144"/>
              <a:gd name="T3" fmla="*/ 72 h 192"/>
              <a:gd name="T4" fmla="*/ 72 w 144"/>
              <a:gd name="T5" fmla="*/ 192 h 192"/>
              <a:gd name="T6" fmla="*/ 144 w 144"/>
              <a:gd name="T7" fmla="*/ 72 h 192"/>
              <a:gd name="T8" fmla="*/ 72 w 144"/>
              <a:gd name="T9" fmla="*/ 0 h 192"/>
              <a:gd name="T10" fmla="*/ 72 w 144"/>
              <a:gd name="T11" fmla="*/ 120 h 192"/>
              <a:gd name="T12" fmla="*/ 24 w 144"/>
              <a:gd name="T13" fmla="*/ 72 h 192"/>
              <a:gd name="T14" fmla="*/ 72 w 144"/>
              <a:gd name="T15" fmla="*/ 24 h 192"/>
              <a:gd name="T16" fmla="*/ 120 w 144"/>
              <a:gd name="T17" fmla="*/ 72 h 192"/>
              <a:gd name="T18" fmla="*/ 72 w 144"/>
              <a:gd name="T19" fmla="*/ 120 h 192"/>
              <a:gd name="T20" fmla="*/ 72 w 144"/>
              <a:gd name="T21" fmla="*/ 48 h 192"/>
              <a:gd name="T22" fmla="*/ 48 w 144"/>
              <a:gd name="T23" fmla="*/ 72 h 192"/>
              <a:gd name="T24" fmla="*/ 72 w 144"/>
              <a:gd name="T25" fmla="*/ 96 h 192"/>
              <a:gd name="T26" fmla="*/ 96 w 144"/>
              <a:gd name="T27" fmla="*/ 72 h 192"/>
              <a:gd name="T28" fmla="*/ 72 w 144"/>
              <a:gd name="T29" fmla="*/ 48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4" h="192">
                <a:moveTo>
                  <a:pt x="72" y="0"/>
                </a:moveTo>
                <a:cubicBezTo>
                  <a:pt x="32" y="0"/>
                  <a:pt x="0" y="32"/>
                  <a:pt x="0" y="72"/>
                </a:cubicBezTo>
                <a:cubicBezTo>
                  <a:pt x="0" y="112"/>
                  <a:pt x="72" y="192"/>
                  <a:pt x="72" y="192"/>
                </a:cubicBezTo>
                <a:cubicBezTo>
                  <a:pt x="72" y="192"/>
                  <a:pt x="144" y="112"/>
                  <a:pt x="144" y="72"/>
                </a:cubicBezTo>
                <a:cubicBezTo>
                  <a:pt x="144" y="32"/>
                  <a:pt x="112" y="0"/>
                  <a:pt x="72" y="0"/>
                </a:cubicBezTo>
                <a:close/>
                <a:moveTo>
                  <a:pt x="72" y="120"/>
                </a:moveTo>
                <a:cubicBezTo>
                  <a:pt x="45" y="120"/>
                  <a:pt x="24" y="99"/>
                  <a:pt x="24" y="72"/>
                </a:cubicBezTo>
                <a:cubicBezTo>
                  <a:pt x="24" y="45"/>
                  <a:pt x="45" y="24"/>
                  <a:pt x="72" y="24"/>
                </a:cubicBezTo>
                <a:cubicBezTo>
                  <a:pt x="99" y="24"/>
                  <a:pt x="120" y="45"/>
                  <a:pt x="120" y="72"/>
                </a:cubicBezTo>
                <a:cubicBezTo>
                  <a:pt x="120" y="99"/>
                  <a:pt x="99" y="120"/>
                  <a:pt x="72" y="120"/>
                </a:cubicBezTo>
                <a:close/>
                <a:moveTo>
                  <a:pt x="72" y="48"/>
                </a:moveTo>
                <a:cubicBezTo>
                  <a:pt x="59" y="48"/>
                  <a:pt x="48" y="59"/>
                  <a:pt x="48" y="72"/>
                </a:cubicBezTo>
                <a:cubicBezTo>
                  <a:pt x="48" y="85"/>
                  <a:pt x="59" y="96"/>
                  <a:pt x="72" y="96"/>
                </a:cubicBezTo>
                <a:cubicBezTo>
                  <a:pt x="85" y="96"/>
                  <a:pt x="96" y="85"/>
                  <a:pt x="96" y="72"/>
                </a:cubicBezTo>
                <a:cubicBezTo>
                  <a:pt x="96" y="59"/>
                  <a:pt x="85" y="48"/>
                  <a:pt x="72" y="48"/>
                </a:cubicBezTo>
                <a:close/>
              </a:path>
            </a:pathLst>
          </a:custGeom>
          <a:solidFill>
            <a:srgbClr val="01DAF1"/>
          </a:solidFill>
          <a:ln>
            <a:noFill/>
          </a:ln>
        </p:spPr>
        <p:txBody>
          <a:bodyPr vert="horz" wrap="square" lIns="91440" tIns="45720" rIns="91440" bIns="45720" numCol="1" anchor="t" anchorCtr="0" compatLnSpc="1">
            <a:prstTxWarp prst="textNoShape">
              <a:avLst/>
            </a:prstTxWarp>
          </a:bodyPr>
          <a:lstStyle/>
          <a:p>
            <a:pPr algn="ctr"/>
            <a:endParaRPr lang="zh-CN" altLang="en-US" b="1" dirty="0">
              <a:solidFill>
                <a:prstClr val="black"/>
              </a:solidFill>
              <a:latin typeface="方正正纤黑简体" panose="02000000000000000000" pitchFamily="2" charset="-122"/>
              <a:ea typeface="黑体" pitchFamily="49" charset="-122"/>
            </a:endParaRPr>
          </a:p>
        </p:txBody>
      </p:sp>
      <p:sp>
        <p:nvSpPr>
          <p:cNvPr id="90" name="淘宝网Chenying0907出品 158"/>
          <p:cNvSpPr>
            <a:spLocks noEditPoints="1"/>
          </p:cNvSpPr>
          <p:nvPr/>
        </p:nvSpPr>
        <p:spPr bwMode="auto">
          <a:xfrm>
            <a:off x="4116999" y="3575053"/>
            <a:ext cx="225504" cy="298080"/>
          </a:xfrm>
          <a:custGeom>
            <a:avLst/>
            <a:gdLst>
              <a:gd name="T0" fmla="*/ 72 w 144"/>
              <a:gd name="T1" fmla="*/ 0 h 192"/>
              <a:gd name="T2" fmla="*/ 0 w 144"/>
              <a:gd name="T3" fmla="*/ 72 h 192"/>
              <a:gd name="T4" fmla="*/ 72 w 144"/>
              <a:gd name="T5" fmla="*/ 192 h 192"/>
              <a:gd name="T6" fmla="*/ 144 w 144"/>
              <a:gd name="T7" fmla="*/ 72 h 192"/>
              <a:gd name="T8" fmla="*/ 72 w 144"/>
              <a:gd name="T9" fmla="*/ 0 h 192"/>
              <a:gd name="T10" fmla="*/ 72 w 144"/>
              <a:gd name="T11" fmla="*/ 120 h 192"/>
              <a:gd name="T12" fmla="*/ 24 w 144"/>
              <a:gd name="T13" fmla="*/ 72 h 192"/>
              <a:gd name="T14" fmla="*/ 72 w 144"/>
              <a:gd name="T15" fmla="*/ 24 h 192"/>
              <a:gd name="T16" fmla="*/ 120 w 144"/>
              <a:gd name="T17" fmla="*/ 72 h 192"/>
              <a:gd name="T18" fmla="*/ 72 w 144"/>
              <a:gd name="T19" fmla="*/ 120 h 192"/>
              <a:gd name="T20" fmla="*/ 72 w 144"/>
              <a:gd name="T21" fmla="*/ 48 h 192"/>
              <a:gd name="T22" fmla="*/ 48 w 144"/>
              <a:gd name="T23" fmla="*/ 72 h 192"/>
              <a:gd name="T24" fmla="*/ 72 w 144"/>
              <a:gd name="T25" fmla="*/ 96 h 192"/>
              <a:gd name="T26" fmla="*/ 96 w 144"/>
              <a:gd name="T27" fmla="*/ 72 h 192"/>
              <a:gd name="T28" fmla="*/ 72 w 144"/>
              <a:gd name="T29" fmla="*/ 48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4" h="192">
                <a:moveTo>
                  <a:pt x="72" y="0"/>
                </a:moveTo>
                <a:cubicBezTo>
                  <a:pt x="32" y="0"/>
                  <a:pt x="0" y="32"/>
                  <a:pt x="0" y="72"/>
                </a:cubicBezTo>
                <a:cubicBezTo>
                  <a:pt x="0" y="112"/>
                  <a:pt x="72" y="192"/>
                  <a:pt x="72" y="192"/>
                </a:cubicBezTo>
                <a:cubicBezTo>
                  <a:pt x="72" y="192"/>
                  <a:pt x="144" y="112"/>
                  <a:pt x="144" y="72"/>
                </a:cubicBezTo>
                <a:cubicBezTo>
                  <a:pt x="144" y="32"/>
                  <a:pt x="112" y="0"/>
                  <a:pt x="72" y="0"/>
                </a:cubicBezTo>
                <a:close/>
                <a:moveTo>
                  <a:pt x="72" y="120"/>
                </a:moveTo>
                <a:cubicBezTo>
                  <a:pt x="45" y="120"/>
                  <a:pt x="24" y="99"/>
                  <a:pt x="24" y="72"/>
                </a:cubicBezTo>
                <a:cubicBezTo>
                  <a:pt x="24" y="45"/>
                  <a:pt x="45" y="24"/>
                  <a:pt x="72" y="24"/>
                </a:cubicBezTo>
                <a:cubicBezTo>
                  <a:pt x="99" y="24"/>
                  <a:pt x="120" y="45"/>
                  <a:pt x="120" y="72"/>
                </a:cubicBezTo>
                <a:cubicBezTo>
                  <a:pt x="120" y="99"/>
                  <a:pt x="99" y="120"/>
                  <a:pt x="72" y="120"/>
                </a:cubicBezTo>
                <a:close/>
                <a:moveTo>
                  <a:pt x="72" y="48"/>
                </a:moveTo>
                <a:cubicBezTo>
                  <a:pt x="59" y="48"/>
                  <a:pt x="48" y="59"/>
                  <a:pt x="48" y="72"/>
                </a:cubicBezTo>
                <a:cubicBezTo>
                  <a:pt x="48" y="85"/>
                  <a:pt x="59" y="96"/>
                  <a:pt x="72" y="96"/>
                </a:cubicBezTo>
                <a:cubicBezTo>
                  <a:pt x="85" y="96"/>
                  <a:pt x="96" y="85"/>
                  <a:pt x="96" y="72"/>
                </a:cubicBezTo>
                <a:cubicBezTo>
                  <a:pt x="96" y="59"/>
                  <a:pt x="85" y="48"/>
                  <a:pt x="72" y="48"/>
                </a:cubicBezTo>
                <a:close/>
              </a:path>
            </a:pathLst>
          </a:custGeom>
          <a:solidFill>
            <a:srgbClr val="01ACBE"/>
          </a:solidFill>
          <a:ln>
            <a:noFill/>
          </a:ln>
        </p:spPr>
        <p:txBody>
          <a:bodyPr vert="horz" wrap="square" lIns="91440" tIns="45720" rIns="91440" bIns="45720" numCol="1" anchor="t" anchorCtr="0" compatLnSpc="1">
            <a:prstTxWarp prst="textNoShape">
              <a:avLst/>
            </a:prstTxWarp>
          </a:bodyPr>
          <a:lstStyle/>
          <a:p>
            <a:pPr algn="ctr"/>
            <a:endParaRPr lang="zh-CN" altLang="en-US" b="1" dirty="0">
              <a:solidFill>
                <a:prstClr val="black"/>
              </a:solidFill>
              <a:latin typeface="方正正纤黑简体" panose="02000000000000000000" pitchFamily="2" charset="-122"/>
              <a:ea typeface="黑体" pitchFamily="49" charset="-122"/>
            </a:endParaRPr>
          </a:p>
        </p:txBody>
      </p:sp>
      <p:sp>
        <p:nvSpPr>
          <p:cNvPr id="91" name="淘宝网Chenying0907出品 158"/>
          <p:cNvSpPr>
            <a:spLocks noEditPoints="1"/>
          </p:cNvSpPr>
          <p:nvPr/>
        </p:nvSpPr>
        <p:spPr bwMode="auto">
          <a:xfrm>
            <a:off x="2742303" y="3597759"/>
            <a:ext cx="225504" cy="298080"/>
          </a:xfrm>
          <a:custGeom>
            <a:avLst/>
            <a:gdLst>
              <a:gd name="T0" fmla="*/ 72 w 144"/>
              <a:gd name="T1" fmla="*/ 0 h 192"/>
              <a:gd name="T2" fmla="*/ 0 w 144"/>
              <a:gd name="T3" fmla="*/ 72 h 192"/>
              <a:gd name="T4" fmla="*/ 72 w 144"/>
              <a:gd name="T5" fmla="*/ 192 h 192"/>
              <a:gd name="T6" fmla="*/ 144 w 144"/>
              <a:gd name="T7" fmla="*/ 72 h 192"/>
              <a:gd name="T8" fmla="*/ 72 w 144"/>
              <a:gd name="T9" fmla="*/ 0 h 192"/>
              <a:gd name="T10" fmla="*/ 72 w 144"/>
              <a:gd name="T11" fmla="*/ 120 h 192"/>
              <a:gd name="T12" fmla="*/ 24 w 144"/>
              <a:gd name="T13" fmla="*/ 72 h 192"/>
              <a:gd name="T14" fmla="*/ 72 w 144"/>
              <a:gd name="T15" fmla="*/ 24 h 192"/>
              <a:gd name="T16" fmla="*/ 120 w 144"/>
              <a:gd name="T17" fmla="*/ 72 h 192"/>
              <a:gd name="T18" fmla="*/ 72 w 144"/>
              <a:gd name="T19" fmla="*/ 120 h 192"/>
              <a:gd name="T20" fmla="*/ 72 w 144"/>
              <a:gd name="T21" fmla="*/ 48 h 192"/>
              <a:gd name="T22" fmla="*/ 48 w 144"/>
              <a:gd name="T23" fmla="*/ 72 h 192"/>
              <a:gd name="T24" fmla="*/ 72 w 144"/>
              <a:gd name="T25" fmla="*/ 96 h 192"/>
              <a:gd name="T26" fmla="*/ 96 w 144"/>
              <a:gd name="T27" fmla="*/ 72 h 192"/>
              <a:gd name="T28" fmla="*/ 72 w 144"/>
              <a:gd name="T29" fmla="*/ 48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4" h="192">
                <a:moveTo>
                  <a:pt x="72" y="0"/>
                </a:moveTo>
                <a:cubicBezTo>
                  <a:pt x="32" y="0"/>
                  <a:pt x="0" y="32"/>
                  <a:pt x="0" y="72"/>
                </a:cubicBezTo>
                <a:cubicBezTo>
                  <a:pt x="0" y="112"/>
                  <a:pt x="72" y="192"/>
                  <a:pt x="72" y="192"/>
                </a:cubicBezTo>
                <a:cubicBezTo>
                  <a:pt x="72" y="192"/>
                  <a:pt x="144" y="112"/>
                  <a:pt x="144" y="72"/>
                </a:cubicBezTo>
                <a:cubicBezTo>
                  <a:pt x="144" y="32"/>
                  <a:pt x="112" y="0"/>
                  <a:pt x="72" y="0"/>
                </a:cubicBezTo>
                <a:close/>
                <a:moveTo>
                  <a:pt x="72" y="120"/>
                </a:moveTo>
                <a:cubicBezTo>
                  <a:pt x="45" y="120"/>
                  <a:pt x="24" y="99"/>
                  <a:pt x="24" y="72"/>
                </a:cubicBezTo>
                <a:cubicBezTo>
                  <a:pt x="24" y="45"/>
                  <a:pt x="45" y="24"/>
                  <a:pt x="72" y="24"/>
                </a:cubicBezTo>
                <a:cubicBezTo>
                  <a:pt x="99" y="24"/>
                  <a:pt x="120" y="45"/>
                  <a:pt x="120" y="72"/>
                </a:cubicBezTo>
                <a:cubicBezTo>
                  <a:pt x="120" y="99"/>
                  <a:pt x="99" y="120"/>
                  <a:pt x="72" y="120"/>
                </a:cubicBezTo>
                <a:close/>
                <a:moveTo>
                  <a:pt x="72" y="48"/>
                </a:moveTo>
                <a:cubicBezTo>
                  <a:pt x="59" y="48"/>
                  <a:pt x="48" y="59"/>
                  <a:pt x="48" y="72"/>
                </a:cubicBezTo>
                <a:cubicBezTo>
                  <a:pt x="48" y="85"/>
                  <a:pt x="59" y="96"/>
                  <a:pt x="72" y="96"/>
                </a:cubicBezTo>
                <a:cubicBezTo>
                  <a:pt x="85" y="96"/>
                  <a:pt x="96" y="85"/>
                  <a:pt x="96" y="72"/>
                </a:cubicBezTo>
                <a:cubicBezTo>
                  <a:pt x="96" y="59"/>
                  <a:pt x="85" y="48"/>
                  <a:pt x="72" y="48"/>
                </a:cubicBezTo>
                <a:close/>
              </a:path>
            </a:pathLst>
          </a:custGeom>
          <a:solidFill>
            <a:srgbClr val="663A77"/>
          </a:solidFill>
          <a:ln>
            <a:noFill/>
          </a:ln>
        </p:spPr>
        <p:txBody>
          <a:bodyPr vert="horz" wrap="square" lIns="91440" tIns="45720" rIns="91440" bIns="45720" numCol="1" anchor="t" anchorCtr="0" compatLnSpc="1">
            <a:prstTxWarp prst="textNoShape">
              <a:avLst/>
            </a:prstTxWarp>
          </a:bodyPr>
          <a:lstStyle/>
          <a:p>
            <a:pPr algn="ctr"/>
            <a:endParaRPr lang="zh-CN" altLang="en-US" b="1" dirty="0">
              <a:solidFill>
                <a:prstClr val="black"/>
              </a:solidFill>
              <a:latin typeface="方正正纤黑简体" panose="02000000000000000000" pitchFamily="2" charset="-122"/>
              <a:ea typeface="黑体" pitchFamily="49" charset="-122"/>
            </a:endParaRPr>
          </a:p>
        </p:txBody>
      </p:sp>
      <p:sp>
        <p:nvSpPr>
          <p:cNvPr id="92" name="淘宝网Chenying0907出品 158"/>
          <p:cNvSpPr>
            <a:spLocks noEditPoints="1"/>
          </p:cNvSpPr>
          <p:nvPr/>
        </p:nvSpPr>
        <p:spPr bwMode="auto">
          <a:xfrm>
            <a:off x="2285103" y="3133389"/>
            <a:ext cx="225504" cy="298080"/>
          </a:xfrm>
          <a:custGeom>
            <a:avLst/>
            <a:gdLst>
              <a:gd name="T0" fmla="*/ 72 w 144"/>
              <a:gd name="T1" fmla="*/ 0 h 192"/>
              <a:gd name="T2" fmla="*/ 0 w 144"/>
              <a:gd name="T3" fmla="*/ 72 h 192"/>
              <a:gd name="T4" fmla="*/ 72 w 144"/>
              <a:gd name="T5" fmla="*/ 192 h 192"/>
              <a:gd name="T6" fmla="*/ 144 w 144"/>
              <a:gd name="T7" fmla="*/ 72 h 192"/>
              <a:gd name="T8" fmla="*/ 72 w 144"/>
              <a:gd name="T9" fmla="*/ 0 h 192"/>
              <a:gd name="T10" fmla="*/ 72 w 144"/>
              <a:gd name="T11" fmla="*/ 120 h 192"/>
              <a:gd name="T12" fmla="*/ 24 w 144"/>
              <a:gd name="T13" fmla="*/ 72 h 192"/>
              <a:gd name="T14" fmla="*/ 72 w 144"/>
              <a:gd name="T15" fmla="*/ 24 h 192"/>
              <a:gd name="T16" fmla="*/ 120 w 144"/>
              <a:gd name="T17" fmla="*/ 72 h 192"/>
              <a:gd name="T18" fmla="*/ 72 w 144"/>
              <a:gd name="T19" fmla="*/ 120 h 192"/>
              <a:gd name="T20" fmla="*/ 72 w 144"/>
              <a:gd name="T21" fmla="*/ 48 h 192"/>
              <a:gd name="T22" fmla="*/ 48 w 144"/>
              <a:gd name="T23" fmla="*/ 72 h 192"/>
              <a:gd name="T24" fmla="*/ 72 w 144"/>
              <a:gd name="T25" fmla="*/ 96 h 192"/>
              <a:gd name="T26" fmla="*/ 96 w 144"/>
              <a:gd name="T27" fmla="*/ 72 h 192"/>
              <a:gd name="T28" fmla="*/ 72 w 144"/>
              <a:gd name="T29" fmla="*/ 48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4" h="192">
                <a:moveTo>
                  <a:pt x="72" y="0"/>
                </a:moveTo>
                <a:cubicBezTo>
                  <a:pt x="32" y="0"/>
                  <a:pt x="0" y="32"/>
                  <a:pt x="0" y="72"/>
                </a:cubicBezTo>
                <a:cubicBezTo>
                  <a:pt x="0" y="112"/>
                  <a:pt x="72" y="192"/>
                  <a:pt x="72" y="192"/>
                </a:cubicBezTo>
                <a:cubicBezTo>
                  <a:pt x="72" y="192"/>
                  <a:pt x="144" y="112"/>
                  <a:pt x="144" y="72"/>
                </a:cubicBezTo>
                <a:cubicBezTo>
                  <a:pt x="144" y="32"/>
                  <a:pt x="112" y="0"/>
                  <a:pt x="72" y="0"/>
                </a:cubicBezTo>
                <a:close/>
                <a:moveTo>
                  <a:pt x="72" y="120"/>
                </a:moveTo>
                <a:cubicBezTo>
                  <a:pt x="45" y="120"/>
                  <a:pt x="24" y="99"/>
                  <a:pt x="24" y="72"/>
                </a:cubicBezTo>
                <a:cubicBezTo>
                  <a:pt x="24" y="45"/>
                  <a:pt x="45" y="24"/>
                  <a:pt x="72" y="24"/>
                </a:cubicBezTo>
                <a:cubicBezTo>
                  <a:pt x="99" y="24"/>
                  <a:pt x="120" y="45"/>
                  <a:pt x="120" y="72"/>
                </a:cubicBezTo>
                <a:cubicBezTo>
                  <a:pt x="120" y="99"/>
                  <a:pt x="99" y="120"/>
                  <a:pt x="72" y="120"/>
                </a:cubicBezTo>
                <a:close/>
                <a:moveTo>
                  <a:pt x="72" y="48"/>
                </a:moveTo>
                <a:cubicBezTo>
                  <a:pt x="59" y="48"/>
                  <a:pt x="48" y="59"/>
                  <a:pt x="48" y="72"/>
                </a:cubicBezTo>
                <a:cubicBezTo>
                  <a:pt x="48" y="85"/>
                  <a:pt x="59" y="96"/>
                  <a:pt x="72" y="96"/>
                </a:cubicBezTo>
                <a:cubicBezTo>
                  <a:pt x="85" y="96"/>
                  <a:pt x="96" y="85"/>
                  <a:pt x="96" y="72"/>
                </a:cubicBezTo>
                <a:cubicBezTo>
                  <a:pt x="96" y="59"/>
                  <a:pt x="85" y="48"/>
                  <a:pt x="72" y="48"/>
                </a:cubicBezTo>
                <a:close/>
              </a:path>
            </a:pathLst>
          </a:custGeom>
          <a:solidFill>
            <a:srgbClr val="E87071"/>
          </a:solidFill>
          <a:ln>
            <a:noFill/>
          </a:ln>
        </p:spPr>
        <p:txBody>
          <a:bodyPr vert="horz" wrap="square" lIns="91440" tIns="45720" rIns="91440" bIns="45720" numCol="1" anchor="t" anchorCtr="0" compatLnSpc="1">
            <a:prstTxWarp prst="textNoShape">
              <a:avLst/>
            </a:prstTxWarp>
          </a:bodyPr>
          <a:lstStyle/>
          <a:p>
            <a:pPr algn="ctr"/>
            <a:endParaRPr lang="zh-CN" altLang="en-US" b="1" dirty="0">
              <a:solidFill>
                <a:prstClr val="black"/>
              </a:solidFill>
              <a:latin typeface="方正正纤黑简体" panose="02000000000000000000" pitchFamily="2" charset="-122"/>
              <a:ea typeface="黑体" pitchFamily="49" charset="-122"/>
            </a:endParaRPr>
          </a:p>
        </p:txBody>
      </p:sp>
      <p:sp>
        <p:nvSpPr>
          <p:cNvPr id="93" name="淘宝网Chenying0907出品 158"/>
          <p:cNvSpPr>
            <a:spLocks noEditPoints="1"/>
          </p:cNvSpPr>
          <p:nvPr/>
        </p:nvSpPr>
        <p:spPr bwMode="auto">
          <a:xfrm>
            <a:off x="3732903" y="4110542"/>
            <a:ext cx="225504" cy="298080"/>
          </a:xfrm>
          <a:custGeom>
            <a:avLst/>
            <a:gdLst>
              <a:gd name="T0" fmla="*/ 72 w 144"/>
              <a:gd name="T1" fmla="*/ 0 h 192"/>
              <a:gd name="T2" fmla="*/ 0 w 144"/>
              <a:gd name="T3" fmla="*/ 72 h 192"/>
              <a:gd name="T4" fmla="*/ 72 w 144"/>
              <a:gd name="T5" fmla="*/ 192 h 192"/>
              <a:gd name="T6" fmla="*/ 144 w 144"/>
              <a:gd name="T7" fmla="*/ 72 h 192"/>
              <a:gd name="T8" fmla="*/ 72 w 144"/>
              <a:gd name="T9" fmla="*/ 0 h 192"/>
              <a:gd name="T10" fmla="*/ 72 w 144"/>
              <a:gd name="T11" fmla="*/ 120 h 192"/>
              <a:gd name="T12" fmla="*/ 24 w 144"/>
              <a:gd name="T13" fmla="*/ 72 h 192"/>
              <a:gd name="T14" fmla="*/ 72 w 144"/>
              <a:gd name="T15" fmla="*/ 24 h 192"/>
              <a:gd name="T16" fmla="*/ 120 w 144"/>
              <a:gd name="T17" fmla="*/ 72 h 192"/>
              <a:gd name="T18" fmla="*/ 72 w 144"/>
              <a:gd name="T19" fmla="*/ 120 h 192"/>
              <a:gd name="T20" fmla="*/ 72 w 144"/>
              <a:gd name="T21" fmla="*/ 48 h 192"/>
              <a:gd name="T22" fmla="*/ 48 w 144"/>
              <a:gd name="T23" fmla="*/ 72 h 192"/>
              <a:gd name="T24" fmla="*/ 72 w 144"/>
              <a:gd name="T25" fmla="*/ 96 h 192"/>
              <a:gd name="T26" fmla="*/ 96 w 144"/>
              <a:gd name="T27" fmla="*/ 72 h 192"/>
              <a:gd name="T28" fmla="*/ 72 w 144"/>
              <a:gd name="T29" fmla="*/ 48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4" h="192">
                <a:moveTo>
                  <a:pt x="72" y="0"/>
                </a:moveTo>
                <a:cubicBezTo>
                  <a:pt x="32" y="0"/>
                  <a:pt x="0" y="32"/>
                  <a:pt x="0" y="72"/>
                </a:cubicBezTo>
                <a:cubicBezTo>
                  <a:pt x="0" y="112"/>
                  <a:pt x="72" y="192"/>
                  <a:pt x="72" y="192"/>
                </a:cubicBezTo>
                <a:cubicBezTo>
                  <a:pt x="72" y="192"/>
                  <a:pt x="144" y="112"/>
                  <a:pt x="144" y="72"/>
                </a:cubicBezTo>
                <a:cubicBezTo>
                  <a:pt x="144" y="32"/>
                  <a:pt x="112" y="0"/>
                  <a:pt x="72" y="0"/>
                </a:cubicBezTo>
                <a:close/>
                <a:moveTo>
                  <a:pt x="72" y="120"/>
                </a:moveTo>
                <a:cubicBezTo>
                  <a:pt x="45" y="120"/>
                  <a:pt x="24" y="99"/>
                  <a:pt x="24" y="72"/>
                </a:cubicBezTo>
                <a:cubicBezTo>
                  <a:pt x="24" y="45"/>
                  <a:pt x="45" y="24"/>
                  <a:pt x="72" y="24"/>
                </a:cubicBezTo>
                <a:cubicBezTo>
                  <a:pt x="99" y="24"/>
                  <a:pt x="120" y="45"/>
                  <a:pt x="120" y="72"/>
                </a:cubicBezTo>
                <a:cubicBezTo>
                  <a:pt x="120" y="99"/>
                  <a:pt x="99" y="120"/>
                  <a:pt x="72" y="120"/>
                </a:cubicBezTo>
                <a:close/>
                <a:moveTo>
                  <a:pt x="72" y="48"/>
                </a:moveTo>
                <a:cubicBezTo>
                  <a:pt x="59" y="48"/>
                  <a:pt x="48" y="59"/>
                  <a:pt x="48" y="72"/>
                </a:cubicBezTo>
                <a:cubicBezTo>
                  <a:pt x="48" y="85"/>
                  <a:pt x="59" y="96"/>
                  <a:pt x="72" y="96"/>
                </a:cubicBezTo>
                <a:cubicBezTo>
                  <a:pt x="85" y="96"/>
                  <a:pt x="96" y="85"/>
                  <a:pt x="96" y="72"/>
                </a:cubicBezTo>
                <a:cubicBezTo>
                  <a:pt x="96" y="59"/>
                  <a:pt x="85" y="48"/>
                  <a:pt x="72" y="48"/>
                </a:cubicBezTo>
                <a:close/>
              </a:path>
            </a:pathLst>
          </a:custGeom>
          <a:solidFill>
            <a:srgbClr val="FFC85C"/>
          </a:solidFill>
          <a:ln>
            <a:noFill/>
          </a:ln>
        </p:spPr>
        <p:txBody>
          <a:bodyPr vert="horz" wrap="square" lIns="91440" tIns="45720" rIns="91440" bIns="45720" numCol="1" anchor="t" anchorCtr="0" compatLnSpc="1">
            <a:prstTxWarp prst="textNoShape">
              <a:avLst/>
            </a:prstTxWarp>
          </a:bodyPr>
          <a:lstStyle/>
          <a:p>
            <a:pPr algn="ctr"/>
            <a:endParaRPr lang="zh-CN" altLang="en-US" b="1" dirty="0">
              <a:solidFill>
                <a:prstClr val="black"/>
              </a:solidFill>
              <a:latin typeface="方正正纤黑简体" panose="02000000000000000000" pitchFamily="2" charset="-122"/>
              <a:ea typeface="黑体" pitchFamily="49" charset="-122"/>
            </a:endParaRPr>
          </a:p>
        </p:txBody>
      </p:sp>
      <p:sp>
        <p:nvSpPr>
          <p:cNvPr id="94" name="淘宝网Chenying0907出品 57"/>
          <p:cNvSpPr/>
          <p:nvPr/>
        </p:nvSpPr>
        <p:spPr>
          <a:xfrm>
            <a:off x="5788135" y="2259572"/>
            <a:ext cx="2528281" cy="1015663"/>
          </a:xfrm>
          <a:prstGeom prst="rect">
            <a:avLst/>
          </a:prstGeom>
        </p:spPr>
        <p:txBody>
          <a:bodyPr wrap="square">
            <a:spAutoFit/>
          </a:bodyPr>
          <a:lstStyle/>
          <a:p>
            <a:pPr>
              <a:lnSpc>
                <a:spcPct val="150000"/>
              </a:lnSpc>
            </a:pPr>
            <a:r>
              <a:rPr lang="zh-CN" altLang="en-US" sz="800" dirty="0">
                <a:solidFill>
                  <a:prstClr val="black">
                    <a:lumMod val="75000"/>
                    <a:lumOff val="25000"/>
                  </a:prstClr>
                </a:solidFill>
                <a:latin typeface="方正正纤黑简体" panose="02000000000000000000" pitchFamily="2" charset="-122"/>
                <a:ea typeface="方正正纤黑简体" panose="02000000000000000000" pitchFamily="2" charset="-122"/>
                <a:cs typeface="华文黑体" pitchFamily="2" charset="-122"/>
              </a:rPr>
              <a:t>您的内容打在这里，或者通过复制您的文本后，在此框中选择粘贴，并选择只保留文字。您的内容打在这里，或者通过复制您的文本后，在此框中选择粘贴，并选择只保留文字。您的内容打在这里，或者通过复制您的文本后。</a:t>
            </a:r>
            <a:endParaRPr lang="zh-CN" altLang="en-US" sz="800" dirty="0">
              <a:solidFill>
                <a:prstClr val="black">
                  <a:lumMod val="75000"/>
                  <a:lumOff val="25000"/>
                </a:prstClr>
              </a:solidFill>
              <a:latin typeface="方正正纤黑简体" panose="02000000000000000000" pitchFamily="2" charset="-122"/>
              <a:ea typeface="方正正纤黑简体" panose="02000000000000000000" pitchFamily="2" charset="-122"/>
            </a:endParaRPr>
          </a:p>
        </p:txBody>
      </p:sp>
      <p:sp>
        <p:nvSpPr>
          <p:cNvPr id="95" name="淘宝网Chenying0907出品 58"/>
          <p:cNvSpPr/>
          <p:nvPr/>
        </p:nvSpPr>
        <p:spPr>
          <a:xfrm>
            <a:off x="5788135" y="3772426"/>
            <a:ext cx="2528281" cy="1015663"/>
          </a:xfrm>
          <a:prstGeom prst="rect">
            <a:avLst/>
          </a:prstGeom>
        </p:spPr>
        <p:txBody>
          <a:bodyPr wrap="square">
            <a:spAutoFit/>
          </a:bodyPr>
          <a:lstStyle/>
          <a:p>
            <a:pPr>
              <a:lnSpc>
                <a:spcPct val="150000"/>
              </a:lnSpc>
            </a:pPr>
            <a:r>
              <a:rPr lang="zh-CN" altLang="en-US" sz="800" dirty="0">
                <a:solidFill>
                  <a:srgbClr val="E87071"/>
                </a:solidFill>
                <a:latin typeface="方正正纤黑简体" panose="02000000000000000000" pitchFamily="2" charset="-122"/>
                <a:ea typeface="方正正纤黑简体" panose="02000000000000000000" pitchFamily="2" charset="-122"/>
                <a:cs typeface="华文黑体" pitchFamily="2" charset="-122"/>
              </a:rPr>
              <a:t>您的内容打在这里，或者通过复制您的文本后，在此框中选择粘贴，并选择只保留文字。您的内容打在这里，或者通过复制您的文本后，在此框中选择粘贴，并选择只保留文字。您的内容打在这里，或者通过复制您的文本后。</a:t>
            </a:r>
            <a:endParaRPr lang="zh-CN" altLang="en-US" sz="800" dirty="0">
              <a:solidFill>
                <a:srgbClr val="E87071"/>
              </a:solidFill>
              <a:latin typeface="方正正纤黑简体" panose="02000000000000000000" pitchFamily="2" charset="-122"/>
              <a:ea typeface="方正正纤黑简体" panose="02000000000000000000" pitchFamily="2" charset="-122"/>
            </a:endParaRPr>
          </a:p>
        </p:txBody>
      </p:sp>
    </p:spTree>
    <p:extLst>
      <p:ext uri="{BB962C8B-B14F-4D97-AF65-F5344CB8AC3E}">
        <p14:creationId xmlns:p14="http://schemas.microsoft.com/office/powerpoint/2010/main" val="2353912350"/>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p:cTn id="7" dur="500" fill="hold"/>
                                            <p:tgtEl>
                                              <p:spTgt spid="49"/>
                                            </p:tgtEl>
                                            <p:attrNameLst>
                                              <p:attrName>ppt_w</p:attrName>
                                            </p:attrNameLst>
                                          </p:cBhvr>
                                          <p:tavLst>
                                            <p:tav tm="0">
                                              <p:val>
                                                <p:fltVal val="0"/>
                                              </p:val>
                                            </p:tav>
                                            <p:tav tm="100000">
                                              <p:val>
                                                <p:strVal val="#ppt_w"/>
                                              </p:val>
                                            </p:tav>
                                          </p:tavLst>
                                        </p:anim>
                                        <p:anim calcmode="lin" valueType="num">
                                          <p:cBhvr>
                                            <p:cTn id="8" dur="500" fill="hold"/>
                                            <p:tgtEl>
                                              <p:spTgt spid="49"/>
                                            </p:tgtEl>
                                            <p:attrNameLst>
                                              <p:attrName>ppt_h</p:attrName>
                                            </p:attrNameLst>
                                          </p:cBhvr>
                                          <p:tavLst>
                                            <p:tav tm="0">
                                              <p:val>
                                                <p:fltVal val="0"/>
                                              </p:val>
                                            </p:tav>
                                            <p:tav tm="100000">
                                              <p:val>
                                                <p:strVal val="#ppt_h"/>
                                              </p:val>
                                            </p:tav>
                                          </p:tavLst>
                                        </p:anim>
                                        <p:animEffect transition="in" filter="fade">
                                          <p:cBhvr>
                                            <p:cTn id="9" dur="500"/>
                                            <p:tgtEl>
                                              <p:spTgt spid="49"/>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82"/>
                                            </p:tgtEl>
                                            <p:attrNameLst>
                                              <p:attrName>style.visibility</p:attrName>
                                            </p:attrNameLst>
                                          </p:cBhvr>
                                          <p:to>
                                            <p:strVal val="visible"/>
                                          </p:to>
                                        </p:set>
                                        <p:animEffect transition="in" filter="fade">
                                          <p:cBhvr>
                                            <p:cTn id="13" dur="500"/>
                                            <p:tgtEl>
                                              <p:spTgt spid="82"/>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83"/>
                                            </p:tgtEl>
                                            <p:attrNameLst>
                                              <p:attrName>style.visibility</p:attrName>
                                            </p:attrNameLst>
                                          </p:cBhvr>
                                          <p:to>
                                            <p:strVal val="visible"/>
                                          </p:to>
                                        </p:set>
                                        <p:animEffect transition="in" filter="fade">
                                          <p:cBhvr>
                                            <p:cTn id="16" dur="500"/>
                                            <p:tgtEl>
                                              <p:spTgt spid="83"/>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84"/>
                                            </p:tgtEl>
                                            <p:attrNameLst>
                                              <p:attrName>style.visibility</p:attrName>
                                            </p:attrNameLst>
                                          </p:cBhvr>
                                          <p:to>
                                            <p:strVal val="visible"/>
                                          </p:to>
                                        </p:set>
                                        <p:animEffect transition="in" filter="fade">
                                          <p:cBhvr>
                                            <p:cTn id="19" dur="500"/>
                                            <p:tgtEl>
                                              <p:spTgt spid="84"/>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85"/>
                                            </p:tgtEl>
                                            <p:attrNameLst>
                                              <p:attrName>style.visibility</p:attrName>
                                            </p:attrNameLst>
                                          </p:cBhvr>
                                          <p:to>
                                            <p:strVal val="visible"/>
                                          </p:to>
                                        </p:set>
                                        <p:animEffect transition="in" filter="fade">
                                          <p:cBhvr>
                                            <p:cTn id="22" dur="500"/>
                                            <p:tgtEl>
                                              <p:spTgt spid="85"/>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86"/>
                                            </p:tgtEl>
                                            <p:attrNameLst>
                                              <p:attrName>style.visibility</p:attrName>
                                            </p:attrNameLst>
                                          </p:cBhvr>
                                          <p:to>
                                            <p:strVal val="visible"/>
                                          </p:to>
                                        </p:set>
                                        <p:animEffect transition="in" filter="fade">
                                          <p:cBhvr>
                                            <p:cTn id="25" dur="500"/>
                                            <p:tgtEl>
                                              <p:spTgt spid="86"/>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87"/>
                                            </p:tgtEl>
                                            <p:attrNameLst>
                                              <p:attrName>style.visibility</p:attrName>
                                            </p:attrNameLst>
                                          </p:cBhvr>
                                          <p:to>
                                            <p:strVal val="visible"/>
                                          </p:to>
                                        </p:set>
                                        <p:animEffect transition="in" filter="fade">
                                          <p:cBhvr>
                                            <p:cTn id="28" dur="500"/>
                                            <p:tgtEl>
                                              <p:spTgt spid="87"/>
                                            </p:tgtEl>
                                          </p:cBhvr>
                                        </p:animEffect>
                                      </p:childTnLst>
                                    </p:cTn>
                                  </p:par>
                                </p:childTnLst>
                              </p:cTn>
                            </p:par>
                            <p:par>
                              <p:cTn id="29" fill="hold">
                                <p:stCondLst>
                                  <p:cond delay="1000"/>
                                </p:stCondLst>
                                <p:childTnLst>
                                  <p:par>
                                    <p:cTn id="30" presetID="2" presetClass="entr" presetSubtype="1" fill="hold" grpId="0" nodeType="afterEffect" p14:presetBounceEnd="20000">
                                      <p:stCondLst>
                                        <p:cond delay="0"/>
                                      </p:stCondLst>
                                      <p:childTnLst>
                                        <p:set>
                                          <p:cBhvr>
                                            <p:cTn id="31" dur="1" fill="hold">
                                              <p:stCondLst>
                                                <p:cond delay="0"/>
                                              </p:stCondLst>
                                            </p:cTn>
                                            <p:tgtEl>
                                              <p:spTgt spid="93"/>
                                            </p:tgtEl>
                                            <p:attrNameLst>
                                              <p:attrName>style.visibility</p:attrName>
                                            </p:attrNameLst>
                                          </p:cBhvr>
                                          <p:to>
                                            <p:strVal val="visible"/>
                                          </p:to>
                                        </p:set>
                                        <p:anim calcmode="lin" valueType="num" p14:bounceEnd="20000">
                                          <p:cBhvr additive="base">
                                            <p:cTn id="32" dur="500" fill="hold"/>
                                            <p:tgtEl>
                                              <p:spTgt spid="93"/>
                                            </p:tgtEl>
                                            <p:attrNameLst>
                                              <p:attrName>ppt_x</p:attrName>
                                            </p:attrNameLst>
                                          </p:cBhvr>
                                          <p:tavLst>
                                            <p:tav tm="0">
                                              <p:val>
                                                <p:strVal val="#ppt_x"/>
                                              </p:val>
                                            </p:tav>
                                            <p:tav tm="100000">
                                              <p:val>
                                                <p:strVal val="#ppt_x"/>
                                              </p:val>
                                            </p:tav>
                                          </p:tavLst>
                                        </p:anim>
                                        <p:anim calcmode="lin" valueType="num" p14:bounceEnd="20000">
                                          <p:cBhvr additive="base">
                                            <p:cTn id="33" dur="500" fill="hold"/>
                                            <p:tgtEl>
                                              <p:spTgt spid="93"/>
                                            </p:tgtEl>
                                            <p:attrNameLst>
                                              <p:attrName>ppt_y</p:attrName>
                                            </p:attrNameLst>
                                          </p:cBhvr>
                                          <p:tavLst>
                                            <p:tav tm="0">
                                              <p:val>
                                                <p:strVal val="0-#ppt_h/2"/>
                                              </p:val>
                                            </p:tav>
                                            <p:tav tm="100000">
                                              <p:val>
                                                <p:strVal val="#ppt_y"/>
                                              </p:val>
                                            </p:tav>
                                          </p:tavLst>
                                        </p:anim>
                                      </p:childTnLst>
                                    </p:cTn>
                                  </p:par>
                                  <p:par>
                                    <p:cTn id="34" presetID="2" presetClass="entr" presetSubtype="1" fill="hold" grpId="0" nodeType="withEffect" p14:presetBounceEnd="20000">
                                      <p:stCondLst>
                                        <p:cond delay="100"/>
                                      </p:stCondLst>
                                      <p:childTnLst>
                                        <p:set>
                                          <p:cBhvr>
                                            <p:cTn id="35" dur="1" fill="hold">
                                              <p:stCondLst>
                                                <p:cond delay="0"/>
                                              </p:stCondLst>
                                            </p:cTn>
                                            <p:tgtEl>
                                              <p:spTgt spid="88"/>
                                            </p:tgtEl>
                                            <p:attrNameLst>
                                              <p:attrName>style.visibility</p:attrName>
                                            </p:attrNameLst>
                                          </p:cBhvr>
                                          <p:to>
                                            <p:strVal val="visible"/>
                                          </p:to>
                                        </p:set>
                                        <p:anim calcmode="lin" valueType="num" p14:bounceEnd="20000">
                                          <p:cBhvr additive="base">
                                            <p:cTn id="36" dur="500" fill="hold"/>
                                            <p:tgtEl>
                                              <p:spTgt spid="88"/>
                                            </p:tgtEl>
                                            <p:attrNameLst>
                                              <p:attrName>ppt_x</p:attrName>
                                            </p:attrNameLst>
                                          </p:cBhvr>
                                          <p:tavLst>
                                            <p:tav tm="0">
                                              <p:val>
                                                <p:strVal val="#ppt_x"/>
                                              </p:val>
                                            </p:tav>
                                            <p:tav tm="100000">
                                              <p:val>
                                                <p:strVal val="#ppt_x"/>
                                              </p:val>
                                            </p:tav>
                                          </p:tavLst>
                                        </p:anim>
                                        <p:anim calcmode="lin" valueType="num" p14:bounceEnd="20000">
                                          <p:cBhvr additive="base">
                                            <p:cTn id="37" dur="500" fill="hold"/>
                                            <p:tgtEl>
                                              <p:spTgt spid="88"/>
                                            </p:tgtEl>
                                            <p:attrNameLst>
                                              <p:attrName>ppt_y</p:attrName>
                                            </p:attrNameLst>
                                          </p:cBhvr>
                                          <p:tavLst>
                                            <p:tav tm="0">
                                              <p:val>
                                                <p:strVal val="0-#ppt_h/2"/>
                                              </p:val>
                                            </p:tav>
                                            <p:tav tm="100000">
                                              <p:val>
                                                <p:strVal val="#ppt_y"/>
                                              </p:val>
                                            </p:tav>
                                          </p:tavLst>
                                        </p:anim>
                                      </p:childTnLst>
                                    </p:cTn>
                                  </p:par>
                                  <p:par>
                                    <p:cTn id="38" presetID="2" presetClass="entr" presetSubtype="1" fill="hold" grpId="0" nodeType="withEffect" p14:presetBounceEnd="20000">
                                      <p:stCondLst>
                                        <p:cond delay="200"/>
                                      </p:stCondLst>
                                      <p:childTnLst>
                                        <p:set>
                                          <p:cBhvr>
                                            <p:cTn id="39" dur="1" fill="hold">
                                              <p:stCondLst>
                                                <p:cond delay="0"/>
                                              </p:stCondLst>
                                            </p:cTn>
                                            <p:tgtEl>
                                              <p:spTgt spid="89"/>
                                            </p:tgtEl>
                                            <p:attrNameLst>
                                              <p:attrName>style.visibility</p:attrName>
                                            </p:attrNameLst>
                                          </p:cBhvr>
                                          <p:to>
                                            <p:strVal val="visible"/>
                                          </p:to>
                                        </p:set>
                                        <p:anim calcmode="lin" valueType="num" p14:bounceEnd="20000">
                                          <p:cBhvr additive="base">
                                            <p:cTn id="40" dur="500" fill="hold"/>
                                            <p:tgtEl>
                                              <p:spTgt spid="89"/>
                                            </p:tgtEl>
                                            <p:attrNameLst>
                                              <p:attrName>ppt_x</p:attrName>
                                            </p:attrNameLst>
                                          </p:cBhvr>
                                          <p:tavLst>
                                            <p:tav tm="0">
                                              <p:val>
                                                <p:strVal val="#ppt_x"/>
                                              </p:val>
                                            </p:tav>
                                            <p:tav tm="100000">
                                              <p:val>
                                                <p:strVal val="#ppt_x"/>
                                              </p:val>
                                            </p:tav>
                                          </p:tavLst>
                                        </p:anim>
                                        <p:anim calcmode="lin" valueType="num" p14:bounceEnd="20000">
                                          <p:cBhvr additive="base">
                                            <p:cTn id="41" dur="500" fill="hold"/>
                                            <p:tgtEl>
                                              <p:spTgt spid="89"/>
                                            </p:tgtEl>
                                            <p:attrNameLst>
                                              <p:attrName>ppt_y</p:attrName>
                                            </p:attrNameLst>
                                          </p:cBhvr>
                                          <p:tavLst>
                                            <p:tav tm="0">
                                              <p:val>
                                                <p:strVal val="0-#ppt_h/2"/>
                                              </p:val>
                                            </p:tav>
                                            <p:tav tm="100000">
                                              <p:val>
                                                <p:strVal val="#ppt_y"/>
                                              </p:val>
                                            </p:tav>
                                          </p:tavLst>
                                        </p:anim>
                                      </p:childTnLst>
                                    </p:cTn>
                                  </p:par>
                                  <p:par>
                                    <p:cTn id="42" presetID="2" presetClass="entr" presetSubtype="1" fill="hold" grpId="0" nodeType="withEffect" p14:presetBounceEnd="20000">
                                      <p:stCondLst>
                                        <p:cond delay="300"/>
                                      </p:stCondLst>
                                      <p:childTnLst>
                                        <p:set>
                                          <p:cBhvr>
                                            <p:cTn id="43" dur="1" fill="hold">
                                              <p:stCondLst>
                                                <p:cond delay="0"/>
                                              </p:stCondLst>
                                            </p:cTn>
                                            <p:tgtEl>
                                              <p:spTgt spid="92"/>
                                            </p:tgtEl>
                                            <p:attrNameLst>
                                              <p:attrName>style.visibility</p:attrName>
                                            </p:attrNameLst>
                                          </p:cBhvr>
                                          <p:to>
                                            <p:strVal val="visible"/>
                                          </p:to>
                                        </p:set>
                                        <p:anim calcmode="lin" valueType="num" p14:bounceEnd="20000">
                                          <p:cBhvr additive="base">
                                            <p:cTn id="44" dur="500" fill="hold"/>
                                            <p:tgtEl>
                                              <p:spTgt spid="92"/>
                                            </p:tgtEl>
                                            <p:attrNameLst>
                                              <p:attrName>ppt_x</p:attrName>
                                            </p:attrNameLst>
                                          </p:cBhvr>
                                          <p:tavLst>
                                            <p:tav tm="0">
                                              <p:val>
                                                <p:strVal val="#ppt_x"/>
                                              </p:val>
                                            </p:tav>
                                            <p:tav tm="100000">
                                              <p:val>
                                                <p:strVal val="#ppt_x"/>
                                              </p:val>
                                            </p:tav>
                                          </p:tavLst>
                                        </p:anim>
                                        <p:anim calcmode="lin" valueType="num" p14:bounceEnd="20000">
                                          <p:cBhvr additive="base">
                                            <p:cTn id="45" dur="500" fill="hold"/>
                                            <p:tgtEl>
                                              <p:spTgt spid="92"/>
                                            </p:tgtEl>
                                            <p:attrNameLst>
                                              <p:attrName>ppt_y</p:attrName>
                                            </p:attrNameLst>
                                          </p:cBhvr>
                                          <p:tavLst>
                                            <p:tav tm="0">
                                              <p:val>
                                                <p:strVal val="0-#ppt_h/2"/>
                                              </p:val>
                                            </p:tav>
                                            <p:tav tm="100000">
                                              <p:val>
                                                <p:strVal val="#ppt_y"/>
                                              </p:val>
                                            </p:tav>
                                          </p:tavLst>
                                        </p:anim>
                                      </p:childTnLst>
                                    </p:cTn>
                                  </p:par>
                                  <p:par>
                                    <p:cTn id="46" presetID="2" presetClass="entr" presetSubtype="1" fill="hold" grpId="0" nodeType="withEffect" p14:presetBounceEnd="20000">
                                      <p:stCondLst>
                                        <p:cond delay="400"/>
                                      </p:stCondLst>
                                      <p:childTnLst>
                                        <p:set>
                                          <p:cBhvr>
                                            <p:cTn id="47" dur="1" fill="hold">
                                              <p:stCondLst>
                                                <p:cond delay="0"/>
                                              </p:stCondLst>
                                            </p:cTn>
                                            <p:tgtEl>
                                              <p:spTgt spid="90"/>
                                            </p:tgtEl>
                                            <p:attrNameLst>
                                              <p:attrName>style.visibility</p:attrName>
                                            </p:attrNameLst>
                                          </p:cBhvr>
                                          <p:to>
                                            <p:strVal val="visible"/>
                                          </p:to>
                                        </p:set>
                                        <p:anim calcmode="lin" valueType="num" p14:bounceEnd="20000">
                                          <p:cBhvr additive="base">
                                            <p:cTn id="48" dur="500" fill="hold"/>
                                            <p:tgtEl>
                                              <p:spTgt spid="90"/>
                                            </p:tgtEl>
                                            <p:attrNameLst>
                                              <p:attrName>ppt_x</p:attrName>
                                            </p:attrNameLst>
                                          </p:cBhvr>
                                          <p:tavLst>
                                            <p:tav tm="0">
                                              <p:val>
                                                <p:strVal val="#ppt_x"/>
                                              </p:val>
                                            </p:tav>
                                            <p:tav tm="100000">
                                              <p:val>
                                                <p:strVal val="#ppt_x"/>
                                              </p:val>
                                            </p:tav>
                                          </p:tavLst>
                                        </p:anim>
                                        <p:anim calcmode="lin" valueType="num" p14:bounceEnd="20000">
                                          <p:cBhvr additive="base">
                                            <p:cTn id="49" dur="500" fill="hold"/>
                                            <p:tgtEl>
                                              <p:spTgt spid="90"/>
                                            </p:tgtEl>
                                            <p:attrNameLst>
                                              <p:attrName>ppt_y</p:attrName>
                                            </p:attrNameLst>
                                          </p:cBhvr>
                                          <p:tavLst>
                                            <p:tav tm="0">
                                              <p:val>
                                                <p:strVal val="0-#ppt_h/2"/>
                                              </p:val>
                                            </p:tav>
                                            <p:tav tm="100000">
                                              <p:val>
                                                <p:strVal val="#ppt_y"/>
                                              </p:val>
                                            </p:tav>
                                          </p:tavLst>
                                        </p:anim>
                                      </p:childTnLst>
                                    </p:cTn>
                                  </p:par>
                                  <p:par>
                                    <p:cTn id="50" presetID="2" presetClass="entr" presetSubtype="1" fill="hold" grpId="0" nodeType="withEffect" p14:presetBounceEnd="20000">
                                      <p:stCondLst>
                                        <p:cond delay="500"/>
                                      </p:stCondLst>
                                      <p:childTnLst>
                                        <p:set>
                                          <p:cBhvr>
                                            <p:cTn id="51" dur="1" fill="hold">
                                              <p:stCondLst>
                                                <p:cond delay="0"/>
                                              </p:stCondLst>
                                            </p:cTn>
                                            <p:tgtEl>
                                              <p:spTgt spid="91"/>
                                            </p:tgtEl>
                                            <p:attrNameLst>
                                              <p:attrName>style.visibility</p:attrName>
                                            </p:attrNameLst>
                                          </p:cBhvr>
                                          <p:to>
                                            <p:strVal val="visible"/>
                                          </p:to>
                                        </p:set>
                                        <p:anim calcmode="lin" valueType="num" p14:bounceEnd="20000">
                                          <p:cBhvr additive="base">
                                            <p:cTn id="52" dur="500" fill="hold"/>
                                            <p:tgtEl>
                                              <p:spTgt spid="91"/>
                                            </p:tgtEl>
                                            <p:attrNameLst>
                                              <p:attrName>ppt_x</p:attrName>
                                            </p:attrNameLst>
                                          </p:cBhvr>
                                          <p:tavLst>
                                            <p:tav tm="0">
                                              <p:val>
                                                <p:strVal val="#ppt_x"/>
                                              </p:val>
                                            </p:tav>
                                            <p:tav tm="100000">
                                              <p:val>
                                                <p:strVal val="#ppt_x"/>
                                              </p:val>
                                            </p:tav>
                                          </p:tavLst>
                                        </p:anim>
                                        <p:anim calcmode="lin" valueType="num" p14:bounceEnd="20000">
                                          <p:cBhvr additive="base">
                                            <p:cTn id="53" dur="500" fill="hold"/>
                                            <p:tgtEl>
                                              <p:spTgt spid="91"/>
                                            </p:tgtEl>
                                            <p:attrNameLst>
                                              <p:attrName>ppt_y</p:attrName>
                                            </p:attrNameLst>
                                          </p:cBhvr>
                                          <p:tavLst>
                                            <p:tav tm="0">
                                              <p:val>
                                                <p:strVal val="0-#ppt_h/2"/>
                                              </p:val>
                                            </p:tav>
                                            <p:tav tm="100000">
                                              <p:val>
                                                <p:strVal val="#ppt_y"/>
                                              </p:val>
                                            </p:tav>
                                          </p:tavLst>
                                        </p:anim>
                                      </p:childTnLst>
                                    </p:cTn>
                                  </p:par>
                                </p:childTnLst>
                              </p:cTn>
                            </p:par>
                            <p:par>
                              <p:cTn id="54" fill="hold">
                                <p:stCondLst>
                                  <p:cond delay="2000"/>
                                </p:stCondLst>
                                <p:childTnLst>
                                  <p:par>
                                    <p:cTn id="55" presetID="42" presetClass="entr" presetSubtype="0" fill="hold" grpId="0" nodeType="afterEffect">
                                      <p:stCondLst>
                                        <p:cond delay="0"/>
                                      </p:stCondLst>
                                      <p:childTnLst>
                                        <p:set>
                                          <p:cBhvr>
                                            <p:cTn id="56" dur="1" fill="hold">
                                              <p:stCondLst>
                                                <p:cond delay="0"/>
                                              </p:stCondLst>
                                            </p:cTn>
                                            <p:tgtEl>
                                              <p:spTgt spid="94"/>
                                            </p:tgtEl>
                                            <p:attrNameLst>
                                              <p:attrName>style.visibility</p:attrName>
                                            </p:attrNameLst>
                                          </p:cBhvr>
                                          <p:to>
                                            <p:strVal val="visible"/>
                                          </p:to>
                                        </p:set>
                                        <p:animEffect transition="in" filter="fade">
                                          <p:cBhvr>
                                            <p:cTn id="57" dur="1000"/>
                                            <p:tgtEl>
                                              <p:spTgt spid="94"/>
                                            </p:tgtEl>
                                          </p:cBhvr>
                                        </p:animEffect>
                                        <p:anim calcmode="lin" valueType="num">
                                          <p:cBhvr>
                                            <p:cTn id="58" dur="1000" fill="hold"/>
                                            <p:tgtEl>
                                              <p:spTgt spid="94"/>
                                            </p:tgtEl>
                                            <p:attrNameLst>
                                              <p:attrName>ppt_x</p:attrName>
                                            </p:attrNameLst>
                                          </p:cBhvr>
                                          <p:tavLst>
                                            <p:tav tm="0">
                                              <p:val>
                                                <p:strVal val="#ppt_x"/>
                                              </p:val>
                                            </p:tav>
                                            <p:tav tm="100000">
                                              <p:val>
                                                <p:strVal val="#ppt_x"/>
                                              </p:val>
                                            </p:tav>
                                          </p:tavLst>
                                        </p:anim>
                                        <p:anim calcmode="lin" valueType="num">
                                          <p:cBhvr>
                                            <p:cTn id="59" dur="1000" fill="hold"/>
                                            <p:tgtEl>
                                              <p:spTgt spid="94"/>
                                            </p:tgtEl>
                                            <p:attrNameLst>
                                              <p:attrName>ppt_y</p:attrName>
                                            </p:attrNameLst>
                                          </p:cBhvr>
                                          <p:tavLst>
                                            <p:tav tm="0">
                                              <p:val>
                                                <p:strVal val="#ppt_y+.1"/>
                                              </p:val>
                                            </p:tav>
                                            <p:tav tm="100000">
                                              <p:val>
                                                <p:strVal val="#ppt_y"/>
                                              </p:val>
                                            </p:tav>
                                          </p:tavLst>
                                        </p:anim>
                                      </p:childTnLst>
                                    </p:cTn>
                                  </p:par>
                                </p:childTnLst>
                              </p:cTn>
                            </p:par>
                            <p:par>
                              <p:cTn id="60" fill="hold">
                                <p:stCondLst>
                                  <p:cond delay="3000"/>
                                </p:stCondLst>
                                <p:childTnLst>
                                  <p:par>
                                    <p:cTn id="61" presetID="47" presetClass="entr" presetSubtype="0" fill="hold" grpId="0" nodeType="afterEffect">
                                      <p:stCondLst>
                                        <p:cond delay="0"/>
                                      </p:stCondLst>
                                      <p:childTnLst>
                                        <p:set>
                                          <p:cBhvr>
                                            <p:cTn id="62" dur="1" fill="hold">
                                              <p:stCondLst>
                                                <p:cond delay="0"/>
                                              </p:stCondLst>
                                            </p:cTn>
                                            <p:tgtEl>
                                              <p:spTgt spid="95"/>
                                            </p:tgtEl>
                                            <p:attrNameLst>
                                              <p:attrName>style.visibility</p:attrName>
                                            </p:attrNameLst>
                                          </p:cBhvr>
                                          <p:to>
                                            <p:strVal val="visible"/>
                                          </p:to>
                                        </p:set>
                                        <p:animEffect transition="in" filter="fade">
                                          <p:cBhvr>
                                            <p:cTn id="63" dur="1000"/>
                                            <p:tgtEl>
                                              <p:spTgt spid="95"/>
                                            </p:tgtEl>
                                          </p:cBhvr>
                                        </p:animEffect>
                                        <p:anim calcmode="lin" valueType="num">
                                          <p:cBhvr>
                                            <p:cTn id="64" dur="1000" fill="hold"/>
                                            <p:tgtEl>
                                              <p:spTgt spid="95"/>
                                            </p:tgtEl>
                                            <p:attrNameLst>
                                              <p:attrName>ppt_x</p:attrName>
                                            </p:attrNameLst>
                                          </p:cBhvr>
                                          <p:tavLst>
                                            <p:tav tm="0">
                                              <p:val>
                                                <p:strVal val="#ppt_x"/>
                                              </p:val>
                                            </p:tav>
                                            <p:tav tm="100000">
                                              <p:val>
                                                <p:strVal val="#ppt_x"/>
                                              </p:val>
                                            </p:tav>
                                          </p:tavLst>
                                        </p:anim>
                                        <p:anim calcmode="lin" valueType="num">
                                          <p:cBhvr>
                                            <p:cTn id="65" dur="1000" fill="hold"/>
                                            <p:tgtEl>
                                              <p:spTgt spid="9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2" grpId="0" animBg="1"/>
          <p:bldP spid="93" grpId="0" animBg="1"/>
          <p:bldP spid="94" grpId="0"/>
          <p:bldP spid="95"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p:cTn id="7" dur="500" fill="hold"/>
                                            <p:tgtEl>
                                              <p:spTgt spid="49"/>
                                            </p:tgtEl>
                                            <p:attrNameLst>
                                              <p:attrName>ppt_w</p:attrName>
                                            </p:attrNameLst>
                                          </p:cBhvr>
                                          <p:tavLst>
                                            <p:tav tm="0">
                                              <p:val>
                                                <p:fltVal val="0"/>
                                              </p:val>
                                            </p:tav>
                                            <p:tav tm="100000">
                                              <p:val>
                                                <p:strVal val="#ppt_w"/>
                                              </p:val>
                                            </p:tav>
                                          </p:tavLst>
                                        </p:anim>
                                        <p:anim calcmode="lin" valueType="num">
                                          <p:cBhvr>
                                            <p:cTn id="8" dur="500" fill="hold"/>
                                            <p:tgtEl>
                                              <p:spTgt spid="49"/>
                                            </p:tgtEl>
                                            <p:attrNameLst>
                                              <p:attrName>ppt_h</p:attrName>
                                            </p:attrNameLst>
                                          </p:cBhvr>
                                          <p:tavLst>
                                            <p:tav tm="0">
                                              <p:val>
                                                <p:fltVal val="0"/>
                                              </p:val>
                                            </p:tav>
                                            <p:tav tm="100000">
                                              <p:val>
                                                <p:strVal val="#ppt_h"/>
                                              </p:val>
                                            </p:tav>
                                          </p:tavLst>
                                        </p:anim>
                                        <p:animEffect transition="in" filter="fade">
                                          <p:cBhvr>
                                            <p:cTn id="9" dur="500"/>
                                            <p:tgtEl>
                                              <p:spTgt spid="49"/>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82"/>
                                            </p:tgtEl>
                                            <p:attrNameLst>
                                              <p:attrName>style.visibility</p:attrName>
                                            </p:attrNameLst>
                                          </p:cBhvr>
                                          <p:to>
                                            <p:strVal val="visible"/>
                                          </p:to>
                                        </p:set>
                                        <p:animEffect transition="in" filter="fade">
                                          <p:cBhvr>
                                            <p:cTn id="13" dur="500"/>
                                            <p:tgtEl>
                                              <p:spTgt spid="82"/>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83"/>
                                            </p:tgtEl>
                                            <p:attrNameLst>
                                              <p:attrName>style.visibility</p:attrName>
                                            </p:attrNameLst>
                                          </p:cBhvr>
                                          <p:to>
                                            <p:strVal val="visible"/>
                                          </p:to>
                                        </p:set>
                                        <p:animEffect transition="in" filter="fade">
                                          <p:cBhvr>
                                            <p:cTn id="16" dur="500"/>
                                            <p:tgtEl>
                                              <p:spTgt spid="83"/>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84"/>
                                            </p:tgtEl>
                                            <p:attrNameLst>
                                              <p:attrName>style.visibility</p:attrName>
                                            </p:attrNameLst>
                                          </p:cBhvr>
                                          <p:to>
                                            <p:strVal val="visible"/>
                                          </p:to>
                                        </p:set>
                                        <p:animEffect transition="in" filter="fade">
                                          <p:cBhvr>
                                            <p:cTn id="19" dur="500"/>
                                            <p:tgtEl>
                                              <p:spTgt spid="84"/>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85"/>
                                            </p:tgtEl>
                                            <p:attrNameLst>
                                              <p:attrName>style.visibility</p:attrName>
                                            </p:attrNameLst>
                                          </p:cBhvr>
                                          <p:to>
                                            <p:strVal val="visible"/>
                                          </p:to>
                                        </p:set>
                                        <p:animEffect transition="in" filter="fade">
                                          <p:cBhvr>
                                            <p:cTn id="22" dur="500"/>
                                            <p:tgtEl>
                                              <p:spTgt spid="85"/>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86"/>
                                            </p:tgtEl>
                                            <p:attrNameLst>
                                              <p:attrName>style.visibility</p:attrName>
                                            </p:attrNameLst>
                                          </p:cBhvr>
                                          <p:to>
                                            <p:strVal val="visible"/>
                                          </p:to>
                                        </p:set>
                                        <p:animEffect transition="in" filter="fade">
                                          <p:cBhvr>
                                            <p:cTn id="25" dur="500"/>
                                            <p:tgtEl>
                                              <p:spTgt spid="86"/>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87"/>
                                            </p:tgtEl>
                                            <p:attrNameLst>
                                              <p:attrName>style.visibility</p:attrName>
                                            </p:attrNameLst>
                                          </p:cBhvr>
                                          <p:to>
                                            <p:strVal val="visible"/>
                                          </p:to>
                                        </p:set>
                                        <p:animEffect transition="in" filter="fade">
                                          <p:cBhvr>
                                            <p:cTn id="28" dur="500"/>
                                            <p:tgtEl>
                                              <p:spTgt spid="87"/>
                                            </p:tgtEl>
                                          </p:cBhvr>
                                        </p:animEffect>
                                      </p:childTnLst>
                                    </p:cTn>
                                  </p:par>
                                </p:childTnLst>
                              </p:cTn>
                            </p:par>
                            <p:par>
                              <p:cTn id="29" fill="hold">
                                <p:stCondLst>
                                  <p:cond delay="1000"/>
                                </p:stCondLst>
                                <p:childTnLst>
                                  <p:par>
                                    <p:cTn id="30" presetID="2" presetClass="entr" presetSubtype="1" fill="hold" grpId="0" nodeType="afterEffect">
                                      <p:stCondLst>
                                        <p:cond delay="0"/>
                                      </p:stCondLst>
                                      <p:childTnLst>
                                        <p:set>
                                          <p:cBhvr>
                                            <p:cTn id="31" dur="1" fill="hold">
                                              <p:stCondLst>
                                                <p:cond delay="0"/>
                                              </p:stCondLst>
                                            </p:cTn>
                                            <p:tgtEl>
                                              <p:spTgt spid="93"/>
                                            </p:tgtEl>
                                            <p:attrNameLst>
                                              <p:attrName>style.visibility</p:attrName>
                                            </p:attrNameLst>
                                          </p:cBhvr>
                                          <p:to>
                                            <p:strVal val="visible"/>
                                          </p:to>
                                        </p:set>
                                        <p:anim calcmode="lin" valueType="num">
                                          <p:cBhvr additive="base">
                                            <p:cTn id="32" dur="500" fill="hold"/>
                                            <p:tgtEl>
                                              <p:spTgt spid="93"/>
                                            </p:tgtEl>
                                            <p:attrNameLst>
                                              <p:attrName>ppt_x</p:attrName>
                                            </p:attrNameLst>
                                          </p:cBhvr>
                                          <p:tavLst>
                                            <p:tav tm="0">
                                              <p:val>
                                                <p:strVal val="#ppt_x"/>
                                              </p:val>
                                            </p:tav>
                                            <p:tav tm="100000">
                                              <p:val>
                                                <p:strVal val="#ppt_x"/>
                                              </p:val>
                                            </p:tav>
                                          </p:tavLst>
                                        </p:anim>
                                        <p:anim calcmode="lin" valueType="num">
                                          <p:cBhvr additive="base">
                                            <p:cTn id="33" dur="500" fill="hold"/>
                                            <p:tgtEl>
                                              <p:spTgt spid="93"/>
                                            </p:tgtEl>
                                            <p:attrNameLst>
                                              <p:attrName>ppt_y</p:attrName>
                                            </p:attrNameLst>
                                          </p:cBhvr>
                                          <p:tavLst>
                                            <p:tav tm="0">
                                              <p:val>
                                                <p:strVal val="0-#ppt_h/2"/>
                                              </p:val>
                                            </p:tav>
                                            <p:tav tm="100000">
                                              <p:val>
                                                <p:strVal val="#ppt_y"/>
                                              </p:val>
                                            </p:tav>
                                          </p:tavLst>
                                        </p:anim>
                                      </p:childTnLst>
                                    </p:cTn>
                                  </p:par>
                                  <p:par>
                                    <p:cTn id="34" presetID="2" presetClass="entr" presetSubtype="1" fill="hold" grpId="0" nodeType="withEffect">
                                      <p:stCondLst>
                                        <p:cond delay="100"/>
                                      </p:stCondLst>
                                      <p:childTnLst>
                                        <p:set>
                                          <p:cBhvr>
                                            <p:cTn id="35" dur="1" fill="hold">
                                              <p:stCondLst>
                                                <p:cond delay="0"/>
                                              </p:stCondLst>
                                            </p:cTn>
                                            <p:tgtEl>
                                              <p:spTgt spid="88"/>
                                            </p:tgtEl>
                                            <p:attrNameLst>
                                              <p:attrName>style.visibility</p:attrName>
                                            </p:attrNameLst>
                                          </p:cBhvr>
                                          <p:to>
                                            <p:strVal val="visible"/>
                                          </p:to>
                                        </p:set>
                                        <p:anim calcmode="lin" valueType="num">
                                          <p:cBhvr additive="base">
                                            <p:cTn id="36" dur="500" fill="hold"/>
                                            <p:tgtEl>
                                              <p:spTgt spid="88"/>
                                            </p:tgtEl>
                                            <p:attrNameLst>
                                              <p:attrName>ppt_x</p:attrName>
                                            </p:attrNameLst>
                                          </p:cBhvr>
                                          <p:tavLst>
                                            <p:tav tm="0">
                                              <p:val>
                                                <p:strVal val="#ppt_x"/>
                                              </p:val>
                                            </p:tav>
                                            <p:tav tm="100000">
                                              <p:val>
                                                <p:strVal val="#ppt_x"/>
                                              </p:val>
                                            </p:tav>
                                          </p:tavLst>
                                        </p:anim>
                                        <p:anim calcmode="lin" valueType="num">
                                          <p:cBhvr additive="base">
                                            <p:cTn id="37" dur="500" fill="hold"/>
                                            <p:tgtEl>
                                              <p:spTgt spid="88"/>
                                            </p:tgtEl>
                                            <p:attrNameLst>
                                              <p:attrName>ppt_y</p:attrName>
                                            </p:attrNameLst>
                                          </p:cBhvr>
                                          <p:tavLst>
                                            <p:tav tm="0">
                                              <p:val>
                                                <p:strVal val="0-#ppt_h/2"/>
                                              </p:val>
                                            </p:tav>
                                            <p:tav tm="100000">
                                              <p:val>
                                                <p:strVal val="#ppt_y"/>
                                              </p:val>
                                            </p:tav>
                                          </p:tavLst>
                                        </p:anim>
                                      </p:childTnLst>
                                    </p:cTn>
                                  </p:par>
                                  <p:par>
                                    <p:cTn id="38" presetID="2" presetClass="entr" presetSubtype="1" fill="hold" grpId="0" nodeType="withEffect">
                                      <p:stCondLst>
                                        <p:cond delay="200"/>
                                      </p:stCondLst>
                                      <p:childTnLst>
                                        <p:set>
                                          <p:cBhvr>
                                            <p:cTn id="39" dur="1" fill="hold">
                                              <p:stCondLst>
                                                <p:cond delay="0"/>
                                              </p:stCondLst>
                                            </p:cTn>
                                            <p:tgtEl>
                                              <p:spTgt spid="89"/>
                                            </p:tgtEl>
                                            <p:attrNameLst>
                                              <p:attrName>style.visibility</p:attrName>
                                            </p:attrNameLst>
                                          </p:cBhvr>
                                          <p:to>
                                            <p:strVal val="visible"/>
                                          </p:to>
                                        </p:set>
                                        <p:anim calcmode="lin" valueType="num">
                                          <p:cBhvr additive="base">
                                            <p:cTn id="40" dur="500" fill="hold"/>
                                            <p:tgtEl>
                                              <p:spTgt spid="89"/>
                                            </p:tgtEl>
                                            <p:attrNameLst>
                                              <p:attrName>ppt_x</p:attrName>
                                            </p:attrNameLst>
                                          </p:cBhvr>
                                          <p:tavLst>
                                            <p:tav tm="0">
                                              <p:val>
                                                <p:strVal val="#ppt_x"/>
                                              </p:val>
                                            </p:tav>
                                            <p:tav tm="100000">
                                              <p:val>
                                                <p:strVal val="#ppt_x"/>
                                              </p:val>
                                            </p:tav>
                                          </p:tavLst>
                                        </p:anim>
                                        <p:anim calcmode="lin" valueType="num">
                                          <p:cBhvr additive="base">
                                            <p:cTn id="41" dur="500" fill="hold"/>
                                            <p:tgtEl>
                                              <p:spTgt spid="89"/>
                                            </p:tgtEl>
                                            <p:attrNameLst>
                                              <p:attrName>ppt_y</p:attrName>
                                            </p:attrNameLst>
                                          </p:cBhvr>
                                          <p:tavLst>
                                            <p:tav tm="0">
                                              <p:val>
                                                <p:strVal val="0-#ppt_h/2"/>
                                              </p:val>
                                            </p:tav>
                                            <p:tav tm="100000">
                                              <p:val>
                                                <p:strVal val="#ppt_y"/>
                                              </p:val>
                                            </p:tav>
                                          </p:tavLst>
                                        </p:anim>
                                      </p:childTnLst>
                                    </p:cTn>
                                  </p:par>
                                  <p:par>
                                    <p:cTn id="42" presetID="2" presetClass="entr" presetSubtype="1" fill="hold" grpId="0" nodeType="withEffect">
                                      <p:stCondLst>
                                        <p:cond delay="300"/>
                                      </p:stCondLst>
                                      <p:childTnLst>
                                        <p:set>
                                          <p:cBhvr>
                                            <p:cTn id="43" dur="1" fill="hold">
                                              <p:stCondLst>
                                                <p:cond delay="0"/>
                                              </p:stCondLst>
                                            </p:cTn>
                                            <p:tgtEl>
                                              <p:spTgt spid="92"/>
                                            </p:tgtEl>
                                            <p:attrNameLst>
                                              <p:attrName>style.visibility</p:attrName>
                                            </p:attrNameLst>
                                          </p:cBhvr>
                                          <p:to>
                                            <p:strVal val="visible"/>
                                          </p:to>
                                        </p:set>
                                        <p:anim calcmode="lin" valueType="num">
                                          <p:cBhvr additive="base">
                                            <p:cTn id="44" dur="500" fill="hold"/>
                                            <p:tgtEl>
                                              <p:spTgt spid="92"/>
                                            </p:tgtEl>
                                            <p:attrNameLst>
                                              <p:attrName>ppt_x</p:attrName>
                                            </p:attrNameLst>
                                          </p:cBhvr>
                                          <p:tavLst>
                                            <p:tav tm="0">
                                              <p:val>
                                                <p:strVal val="#ppt_x"/>
                                              </p:val>
                                            </p:tav>
                                            <p:tav tm="100000">
                                              <p:val>
                                                <p:strVal val="#ppt_x"/>
                                              </p:val>
                                            </p:tav>
                                          </p:tavLst>
                                        </p:anim>
                                        <p:anim calcmode="lin" valueType="num">
                                          <p:cBhvr additive="base">
                                            <p:cTn id="45" dur="500" fill="hold"/>
                                            <p:tgtEl>
                                              <p:spTgt spid="92"/>
                                            </p:tgtEl>
                                            <p:attrNameLst>
                                              <p:attrName>ppt_y</p:attrName>
                                            </p:attrNameLst>
                                          </p:cBhvr>
                                          <p:tavLst>
                                            <p:tav tm="0">
                                              <p:val>
                                                <p:strVal val="0-#ppt_h/2"/>
                                              </p:val>
                                            </p:tav>
                                            <p:tav tm="100000">
                                              <p:val>
                                                <p:strVal val="#ppt_y"/>
                                              </p:val>
                                            </p:tav>
                                          </p:tavLst>
                                        </p:anim>
                                      </p:childTnLst>
                                    </p:cTn>
                                  </p:par>
                                  <p:par>
                                    <p:cTn id="46" presetID="2" presetClass="entr" presetSubtype="1" fill="hold" grpId="0" nodeType="withEffect">
                                      <p:stCondLst>
                                        <p:cond delay="400"/>
                                      </p:stCondLst>
                                      <p:childTnLst>
                                        <p:set>
                                          <p:cBhvr>
                                            <p:cTn id="47" dur="1" fill="hold">
                                              <p:stCondLst>
                                                <p:cond delay="0"/>
                                              </p:stCondLst>
                                            </p:cTn>
                                            <p:tgtEl>
                                              <p:spTgt spid="90"/>
                                            </p:tgtEl>
                                            <p:attrNameLst>
                                              <p:attrName>style.visibility</p:attrName>
                                            </p:attrNameLst>
                                          </p:cBhvr>
                                          <p:to>
                                            <p:strVal val="visible"/>
                                          </p:to>
                                        </p:set>
                                        <p:anim calcmode="lin" valueType="num">
                                          <p:cBhvr additive="base">
                                            <p:cTn id="48" dur="500" fill="hold"/>
                                            <p:tgtEl>
                                              <p:spTgt spid="90"/>
                                            </p:tgtEl>
                                            <p:attrNameLst>
                                              <p:attrName>ppt_x</p:attrName>
                                            </p:attrNameLst>
                                          </p:cBhvr>
                                          <p:tavLst>
                                            <p:tav tm="0">
                                              <p:val>
                                                <p:strVal val="#ppt_x"/>
                                              </p:val>
                                            </p:tav>
                                            <p:tav tm="100000">
                                              <p:val>
                                                <p:strVal val="#ppt_x"/>
                                              </p:val>
                                            </p:tav>
                                          </p:tavLst>
                                        </p:anim>
                                        <p:anim calcmode="lin" valueType="num">
                                          <p:cBhvr additive="base">
                                            <p:cTn id="49" dur="500" fill="hold"/>
                                            <p:tgtEl>
                                              <p:spTgt spid="90"/>
                                            </p:tgtEl>
                                            <p:attrNameLst>
                                              <p:attrName>ppt_y</p:attrName>
                                            </p:attrNameLst>
                                          </p:cBhvr>
                                          <p:tavLst>
                                            <p:tav tm="0">
                                              <p:val>
                                                <p:strVal val="0-#ppt_h/2"/>
                                              </p:val>
                                            </p:tav>
                                            <p:tav tm="100000">
                                              <p:val>
                                                <p:strVal val="#ppt_y"/>
                                              </p:val>
                                            </p:tav>
                                          </p:tavLst>
                                        </p:anim>
                                      </p:childTnLst>
                                    </p:cTn>
                                  </p:par>
                                  <p:par>
                                    <p:cTn id="50" presetID="2" presetClass="entr" presetSubtype="1" fill="hold" grpId="0" nodeType="withEffect">
                                      <p:stCondLst>
                                        <p:cond delay="500"/>
                                      </p:stCondLst>
                                      <p:childTnLst>
                                        <p:set>
                                          <p:cBhvr>
                                            <p:cTn id="51" dur="1" fill="hold">
                                              <p:stCondLst>
                                                <p:cond delay="0"/>
                                              </p:stCondLst>
                                            </p:cTn>
                                            <p:tgtEl>
                                              <p:spTgt spid="91"/>
                                            </p:tgtEl>
                                            <p:attrNameLst>
                                              <p:attrName>style.visibility</p:attrName>
                                            </p:attrNameLst>
                                          </p:cBhvr>
                                          <p:to>
                                            <p:strVal val="visible"/>
                                          </p:to>
                                        </p:set>
                                        <p:anim calcmode="lin" valueType="num">
                                          <p:cBhvr additive="base">
                                            <p:cTn id="52" dur="500" fill="hold"/>
                                            <p:tgtEl>
                                              <p:spTgt spid="91"/>
                                            </p:tgtEl>
                                            <p:attrNameLst>
                                              <p:attrName>ppt_x</p:attrName>
                                            </p:attrNameLst>
                                          </p:cBhvr>
                                          <p:tavLst>
                                            <p:tav tm="0">
                                              <p:val>
                                                <p:strVal val="#ppt_x"/>
                                              </p:val>
                                            </p:tav>
                                            <p:tav tm="100000">
                                              <p:val>
                                                <p:strVal val="#ppt_x"/>
                                              </p:val>
                                            </p:tav>
                                          </p:tavLst>
                                        </p:anim>
                                        <p:anim calcmode="lin" valueType="num">
                                          <p:cBhvr additive="base">
                                            <p:cTn id="53" dur="500" fill="hold"/>
                                            <p:tgtEl>
                                              <p:spTgt spid="91"/>
                                            </p:tgtEl>
                                            <p:attrNameLst>
                                              <p:attrName>ppt_y</p:attrName>
                                            </p:attrNameLst>
                                          </p:cBhvr>
                                          <p:tavLst>
                                            <p:tav tm="0">
                                              <p:val>
                                                <p:strVal val="0-#ppt_h/2"/>
                                              </p:val>
                                            </p:tav>
                                            <p:tav tm="100000">
                                              <p:val>
                                                <p:strVal val="#ppt_y"/>
                                              </p:val>
                                            </p:tav>
                                          </p:tavLst>
                                        </p:anim>
                                      </p:childTnLst>
                                    </p:cTn>
                                  </p:par>
                                </p:childTnLst>
                              </p:cTn>
                            </p:par>
                            <p:par>
                              <p:cTn id="54" fill="hold">
                                <p:stCondLst>
                                  <p:cond delay="2000"/>
                                </p:stCondLst>
                                <p:childTnLst>
                                  <p:par>
                                    <p:cTn id="55" presetID="42" presetClass="entr" presetSubtype="0" fill="hold" grpId="0" nodeType="afterEffect">
                                      <p:stCondLst>
                                        <p:cond delay="0"/>
                                      </p:stCondLst>
                                      <p:childTnLst>
                                        <p:set>
                                          <p:cBhvr>
                                            <p:cTn id="56" dur="1" fill="hold">
                                              <p:stCondLst>
                                                <p:cond delay="0"/>
                                              </p:stCondLst>
                                            </p:cTn>
                                            <p:tgtEl>
                                              <p:spTgt spid="94"/>
                                            </p:tgtEl>
                                            <p:attrNameLst>
                                              <p:attrName>style.visibility</p:attrName>
                                            </p:attrNameLst>
                                          </p:cBhvr>
                                          <p:to>
                                            <p:strVal val="visible"/>
                                          </p:to>
                                        </p:set>
                                        <p:animEffect transition="in" filter="fade">
                                          <p:cBhvr>
                                            <p:cTn id="57" dur="1000"/>
                                            <p:tgtEl>
                                              <p:spTgt spid="94"/>
                                            </p:tgtEl>
                                          </p:cBhvr>
                                        </p:animEffect>
                                        <p:anim calcmode="lin" valueType="num">
                                          <p:cBhvr>
                                            <p:cTn id="58" dur="1000" fill="hold"/>
                                            <p:tgtEl>
                                              <p:spTgt spid="94"/>
                                            </p:tgtEl>
                                            <p:attrNameLst>
                                              <p:attrName>ppt_x</p:attrName>
                                            </p:attrNameLst>
                                          </p:cBhvr>
                                          <p:tavLst>
                                            <p:tav tm="0">
                                              <p:val>
                                                <p:strVal val="#ppt_x"/>
                                              </p:val>
                                            </p:tav>
                                            <p:tav tm="100000">
                                              <p:val>
                                                <p:strVal val="#ppt_x"/>
                                              </p:val>
                                            </p:tav>
                                          </p:tavLst>
                                        </p:anim>
                                        <p:anim calcmode="lin" valueType="num">
                                          <p:cBhvr>
                                            <p:cTn id="59" dur="1000" fill="hold"/>
                                            <p:tgtEl>
                                              <p:spTgt spid="94"/>
                                            </p:tgtEl>
                                            <p:attrNameLst>
                                              <p:attrName>ppt_y</p:attrName>
                                            </p:attrNameLst>
                                          </p:cBhvr>
                                          <p:tavLst>
                                            <p:tav tm="0">
                                              <p:val>
                                                <p:strVal val="#ppt_y+.1"/>
                                              </p:val>
                                            </p:tav>
                                            <p:tav tm="100000">
                                              <p:val>
                                                <p:strVal val="#ppt_y"/>
                                              </p:val>
                                            </p:tav>
                                          </p:tavLst>
                                        </p:anim>
                                      </p:childTnLst>
                                    </p:cTn>
                                  </p:par>
                                </p:childTnLst>
                              </p:cTn>
                            </p:par>
                            <p:par>
                              <p:cTn id="60" fill="hold">
                                <p:stCondLst>
                                  <p:cond delay="3000"/>
                                </p:stCondLst>
                                <p:childTnLst>
                                  <p:par>
                                    <p:cTn id="61" presetID="47" presetClass="entr" presetSubtype="0" fill="hold" grpId="0" nodeType="afterEffect">
                                      <p:stCondLst>
                                        <p:cond delay="0"/>
                                      </p:stCondLst>
                                      <p:childTnLst>
                                        <p:set>
                                          <p:cBhvr>
                                            <p:cTn id="62" dur="1" fill="hold">
                                              <p:stCondLst>
                                                <p:cond delay="0"/>
                                              </p:stCondLst>
                                            </p:cTn>
                                            <p:tgtEl>
                                              <p:spTgt spid="95"/>
                                            </p:tgtEl>
                                            <p:attrNameLst>
                                              <p:attrName>style.visibility</p:attrName>
                                            </p:attrNameLst>
                                          </p:cBhvr>
                                          <p:to>
                                            <p:strVal val="visible"/>
                                          </p:to>
                                        </p:set>
                                        <p:animEffect transition="in" filter="fade">
                                          <p:cBhvr>
                                            <p:cTn id="63" dur="1000"/>
                                            <p:tgtEl>
                                              <p:spTgt spid="95"/>
                                            </p:tgtEl>
                                          </p:cBhvr>
                                        </p:animEffect>
                                        <p:anim calcmode="lin" valueType="num">
                                          <p:cBhvr>
                                            <p:cTn id="64" dur="1000" fill="hold"/>
                                            <p:tgtEl>
                                              <p:spTgt spid="95"/>
                                            </p:tgtEl>
                                            <p:attrNameLst>
                                              <p:attrName>ppt_x</p:attrName>
                                            </p:attrNameLst>
                                          </p:cBhvr>
                                          <p:tavLst>
                                            <p:tav tm="0">
                                              <p:val>
                                                <p:strVal val="#ppt_x"/>
                                              </p:val>
                                            </p:tav>
                                            <p:tav tm="100000">
                                              <p:val>
                                                <p:strVal val="#ppt_x"/>
                                              </p:val>
                                            </p:tav>
                                          </p:tavLst>
                                        </p:anim>
                                        <p:anim calcmode="lin" valueType="num">
                                          <p:cBhvr>
                                            <p:cTn id="65" dur="1000" fill="hold"/>
                                            <p:tgtEl>
                                              <p:spTgt spid="9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2" grpId="0" animBg="1"/>
          <p:bldP spid="93" grpId="0" animBg="1"/>
          <p:bldP spid="94" grpId="0"/>
          <p:bldP spid="95"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淘宝网Chenying0907出品 3"/>
          <p:cNvGrpSpPr/>
          <p:nvPr/>
        </p:nvGrpSpPr>
        <p:grpSpPr>
          <a:xfrm>
            <a:off x="3703484" y="3536470"/>
            <a:ext cx="468272" cy="479596"/>
            <a:chOff x="3140117" y="2482369"/>
            <a:chExt cx="468272" cy="479596"/>
          </a:xfrm>
        </p:grpSpPr>
        <p:sp>
          <p:nvSpPr>
            <p:cNvPr id="40" name="淘宝网Chenying0907出品 84"/>
            <p:cNvSpPr/>
            <p:nvPr/>
          </p:nvSpPr>
          <p:spPr>
            <a:xfrm>
              <a:off x="3140117" y="2482369"/>
              <a:ext cx="468272" cy="479596"/>
            </a:xfrm>
            <a:prstGeom prst="ellipse">
              <a:avLst/>
            </a:prstGeom>
            <a:gradFill>
              <a:gsLst>
                <a:gs pos="100000">
                  <a:sysClr val="window" lastClr="FFFFFF">
                    <a:lumMod val="95000"/>
                  </a:sysClr>
                </a:gs>
                <a:gs pos="0">
                  <a:sysClr val="window" lastClr="FFFFFF">
                    <a:lumMod val="75000"/>
                  </a:sysClr>
                </a:gs>
              </a:gsLst>
              <a:lin ang="2700000" scaled="1"/>
            </a:gradFill>
            <a:ln w="15875"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254000" dist="76200" dir="2700000" algn="t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41" name="淘宝网Chenying0907出品 21"/>
            <p:cNvSpPr>
              <a:spLocks noEditPoints="1"/>
            </p:cNvSpPr>
            <p:nvPr/>
          </p:nvSpPr>
          <p:spPr bwMode="auto">
            <a:xfrm>
              <a:off x="3240205" y="2603234"/>
              <a:ext cx="268096" cy="254816"/>
            </a:xfrm>
            <a:custGeom>
              <a:avLst/>
              <a:gdLst>
                <a:gd name="T0" fmla="*/ 24 w 60"/>
                <a:gd name="T1" fmla="*/ 7 h 62"/>
                <a:gd name="T2" fmla="*/ 38 w 60"/>
                <a:gd name="T3" fmla="*/ 7 h 62"/>
                <a:gd name="T4" fmla="*/ 47 w 60"/>
                <a:gd name="T5" fmla="*/ 7 h 62"/>
                <a:gd name="T6" fmla="*/ 47 w 60"/>
                <a:gd name="T7" fmla="*/ 18 h 62"/>
                <a:gd name="T8" fmla="*/ 47 w 60"/>
                <a:gd name="T9" fmla="*/ 7 h 62"/>
                <a:gd name="T10" fmla="*/ 20 w 60"/>
                <a:gd name="T11" fmla="*/ 37 h 62"/>
                <a:gd name="T12" fmla="*/ 21 w 60"/>
                <a:gd name="T13" fmla="*/ 58 h 62"/>
                <a:gd name="T14" fmla="*/ 15 w 60"/>
                <a:gd name="T15" fmla="*/ 40 h 62"/>
                <a:gd name="T16" fmla="*/ 12 w 60"/>
                <a:gd name="T17" fmla="*/ 58 h 62"/>
                <a:gd name="T18" fmla="*/ 7 w 60"/>
                <a:gd name="T19" fmla="*/ 37 h 62"/>
                <a:gd name="T20" fmla="*/ 2 w 60"/>
                <a:gd name="T21" fmla="*/ 36 h 62"/>
                <a:gd name="T22" fmla="*/ 7 w 60"/>
                <a:gd name="T23" fmla="*/ 19 h 62"/>
                <a:gd name="T24" fmla="*/ 14 w 60"/>
                <a:gd name="T25" fmla="*/ 24 h 62"/>
                <a:gd name="T26" fmla="*/ 21 w 60"/>
                <a:gd name="T27" fmla="*/ 19 h 62"/>
                <a:gd name="T28" fmla="*/ 29 w 60"/>
                <a:gd name="T29" fmla="*/ 16 h 62"/>
                <a:gd name="T30" fmla="*/ 30 w 60"/>
                <a:gd name="T31" fmla="*/ 19 h 62"/>
                <a:gd name="T32" fmla="*/ 30 w 60"/>
                <a:gd name="T33" fmla="*/ 32 h 62"/>
                <a:gd name="T34" fmla="*/ 31 w 60"/>
                <a:gd name="T35" fmla="*/ 32 h 62"/>
                <a:gd name="T36" fmla="*/ 31 w 60"/>
                <a:gd name="T37" fmla="*/ 32 h 62"/>
                <a:gd name="T38" fmla="*/ 32 w 60"/>
                <a:gd name="T39" fmla="*/ 19 h 62"/>
                <a:gd name="T40" fmla="*/ 32 w 60"/>
                <a:gd name="T41" fmla="*/ 16 h 62"/>
                <a:gd name="T42" fmla="*/ 40 w 60"/>
                <a:gd name="T43" fmla="*/ 19 h 62"/>
                <a:gd name="T44" fmla="*/ 47 w 60"/>
                <a:gd name="T45" fmla="*/ 24 h 62"/>
                <a:gd name="T46" fmla="*/ 54 w 60"/>
                <a:gd name="T47" fmla="*/ 19 h 62"/>
                <a:gd name="T48" fmla="*/ 58 w 60"/>
                <a:gd name="T49" fmla="*/ 35 h 62"/>
                <a:gd name="T50" fmla="*/ 53 w 60"/>
                <a:gd name="T51" fmla="*/ 37 h 62"/>
                <a:gd name="T52" fmla="*/ 54 w 60"/>
                <a:gd name="T53" fmla="*/ 58 h 62"/>
                <a:gd name="T54" fmla="*/ 48 w 60"/>
                <a:gd name="T55" fmla="*/ 40 h 62"/>
                <a:gd name="T56" fmla="*/ 45 w 60"/>
                <a:gd name="T57" fmla="*/ 58 h 62"/>
                <a:gd name="T58" fmla="*/ 40 w 60"/>
                <a:gd name="T59" fmla="*/ 37 h 62"/>
                <a:gd name="T60" fmla="*/ 38 w 60"/>
                <a:gd name="T61" fmla="*/ 38 h 62"/>
                <a:gd name="T62" fmla="*/ 33 w 60"/>
                <a:gd name="T63" fmla="*/ 62 h 62"/>
                <a:gd name="T64" fmla="*/ 29 w 60"/>
                <a:gd name="T65" fmla="*/ 41 h 62"/>
                <a:gd name="T66" fmla="*/ 22 w 60"/>
                <a:gd name="T67" fmla="*/ 62 h 62"/>
                <a:gd name="T68" fmla="*/ 20 w 60"/>
                <a:gd name="T69" fmla="*/ 36 h 62"/>
                <a:gd name="T70" fmla="*/ 9 w 60"/>
                <a:gd name="T71" fmla="*/ 13 h 62"/>
                <a:gd name="T72" fmla="*/ 20 w 60"/>
                <a:gd name="T73" fmla="*/ 13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0" h="62">
                  <a:moveTo>
                    <a:pt x="31" y="0"/>
                  </a:moveTo>
                  <a:cubicBezTo>
                    <a:pt x="27" y="0"/>
                    <a:pt x="24" y="4"/>
                    <a:pt x="24" y="7"/>
                  </a:cubicBezTo>
                  <a:cubicBezTo>
                    <a:pt x="24" y="11"/>
                    <a:pt x="27" y="14"/>
                    <a:pt x="31" y="14"/>
                  </a:cubicBezTo>
                  <a:cubicBezTo>
                    <a:pt x="35" y="14"/>
                    <a:pt x="38" y="11"/>
                    <a:pt x="38" y="7"/>
                  </a:cubicBezTo>
                  <a:cubicBezTo>
                    <a:pt x="38" y="4"/>
                    <a:pt x="35" y="0"/>
                    <a:pt x="31" y="0"/>
                  </a:cubicBezTo>
                  <a:close/>
                  <a:moveTo>
                    <a:pt x="47" y="7"/>
                  </a:moveTo>
                  <a:cubicBezTo>
                    <a:pt x="44" y="7"/>
                    <a:pt x="41" y="10"/>
                    <a:pt x="41" y="13"/>
                  </a:cubicBezTo>
                  <a:cubicBezTo>
                    <a:pt x="41" y="16"/>
                    <a:pt x="44" y="18"/>
                    <a:pt x="47" y="18"/>
                  </a:cubicBezTo>
                  <a:cubicBezTo>
                    <a:pt x="50" y="18"/>
                    <a:pt x="53" y="16"/>
                    <a:pt x="53" y="13"/>
                  </a:cubicBezTo>
                  <a:cubicBezTo>
                    <a:pt x="53" y="10"/>
                    <a:pt x="50" y="7"/>
                    <a:pt x="47" y="7"/>
                  </a:cubicBezTo>
                  <a:close/>
                  <a:moveTo>
                    <a:pt x="20" y="36"/>
                  </a:moveTo>
                  <a:cubicBezTo>
                    <a:pt x="20" y="37"/>
                    <a:pt x="20" y="37"/>
                    <a:pt x="20" y="37"/>
                  </a:cubicBezTo>
                  <a:cubicBezTo>
                    <a:pt x="20" y="37"/>
                    <a:pt x="20" y="37"/>
                    <a:pt x="20" y="37"/>
                  </a:cubicBezTo>
                  <a:cubicBezTo>
                    <a:pt x="21" y="58"/>
                    <a:pt x="21" y="58"/>
                    <a:pt x="21" y="58"/>
                  </a:cubicBezTo>
                  <a:cubicBezTo>
                    <a:pt x="16" y="58"/>
                    <a:pt x="16" y="58"/>
                    <a:pt x="16" y="58"/>
                  </a:cubicBezTo>
                  <a:cubicBezTo>
                    <a:pt x="15" y="40"/>
                    <a:pt x="15" y="40"/>
                    <a:pt x="15" y="40"/>
                  </a:cubicBezTo>
                  <a:cubicBezTo>
                    <a:pt x="13" y="40"/>
                    <a:pt x="13" y="40"/>
                    <a:pt x="13" y="40"/>
                  </a:cubicBezTo>
                  <a:cubicBezTo>
                    <a:pt x="12" y="58"/>
                    <a:pt x="12" y="58"/>
                    <a:pt x="12" y="58"/>
                  </a:cubicBezTo>
                  <a:cubicBezTo>
                    <a:pt x="7" y="58"/>
                    <a:pt x="7" y="58"/>
                    <a:pt x="7" y="58"/>
                  </a:cubicBezTo>
                  <a:cubicBezTo>
                    <a:pt x="7" y="37"/>
                    <a:pt x="7" y="37"/>
                    <a:pt x="7" y="37"/>
                  </a:cubicBezTo>
                  <a:cubicBezTo>
                    <a:pt x="7" y="29"/>
                    <a:pt x="7" y="29"/>
                    <a:pt x="7" y="29"/>
                  </a:cubicBezTo>
                  <a:cubicBezTo>
                    <a:pt x="2" y="36"/>
                    <a:pt x="2" y="36"/>
                    <a:pt x="2" y="36"/>
                  </a:cubicBezTo>
                  <a:cubicBezTo>
                    <a:pt x="0" y="34"/>
                    <a:pt x="0" y="34"/>
                    <a:pt x="0" y="34"/>
                  </a:cubicBezTo>
                  <a:cubicBezTo>
                    <a:pt x="7" y="19"/>
                    <a:pt x="7" y="19"/>
                    <a:pt x="7" y="19"/>
                  </a:cubicBezTo>
                  <a:cubicBezTo>
                    <a:pt x="11" y="19"/>
                    <a:pt x="11" y="19"/>
                    <a:pt x="11" y="19"/>
                  </a:cubicBezTo>
                  <a:cubicBezTo>
                    <a:pt x="14" y="24"/>
                    <a:pt x="14" y="24"/>
                    <a:pt x="14" y="24"/>
                  </a:cubicBezTo>
                  <a:cubicBezTo>
                    <a:pt x="18" y="19"/>
                    <a:pt x="18" y="19"/>
                    <a:pt x="18" y="19"/>
                  </a:cubicBezTo>
                  <a:cubicBezTo>
                    <a:pt x="21" y="19"/>
                    <a:pt x="21" y="19"/>
                    <a:pt x="21" y="19"/>
                  </a:cubicBezTo>
                  <a:cubicBezTo>
                    <a:pt x="22" y="16"/>
                    <a:pt x="22" y="16"/>
                    <a:pt x="22" y="16"/>
                  </a:cubicBezTo>
                  <a:cubicBezTo>
                    <a:pt x="29" y="16"/>
                    <a:pt x="29" y="16"/>
                    <a:pt x="29" y="16"/>
                  </a:cubicBezTo>
                  <a:cubicBezTo>
                    <a:pt x="29" y="17"/>
                    <a:pt x="29" y="17"/>
                    <a:pt x="29" y="17"/>
                  </a:cubicBezTo>
                  <a:cubicBezTo>
                    <a:pt x="30" y="19"/>
                    <a:pt x="30" y="19"/>
                    <a:pt x="30" y="19"/>
                  </a:cubicBezTo>
                  <a:cubicBezTo>
                    <a:pt x="28" y="30"/>
                    <a:pt x="28" y="30"/>
                    <a:pt x="28" y="30"/>
                  </a:cubicBezTo>
                  <a:cubicBezTo>
                    <a:pt x="30" y="32"/>
                    <a:pt x="30" y="32"/>
                    <a:pt x="30" y="32"/>
                  </a:cubicBezTo>
                  <a:cubicBezTo>
                    <a:pt x="30" y="33"/>
                    <a:pt x="30" y="33"/>
                    <a:pt x="30" y="33"/>
                  </a:cubicBezTo>
                  <a:cubicBezTo>
                    <a:pt x="31" y="32"/>
                    <a:pt x="31" y="32"/>
                    <a:pt x="31" y="32"/>
                  </a:cubicBezTo>
                  <a:cubicBezTo>
                    <a:pt x="31" y="33"/>
                    <a:pt x="31" y="33"/>
                    <a:pt x="31" y="33"/>
                  </a:cubicBezTo>
                  <a:cubicBezTo>
                    <a:pt x="31" y="32"/>
                    <a:pt x="31" y="32"/>
                    <a:pt x="31" y="32"/>
                  </a:cubicBezTo>
                  <a:cubicBezTo>
                    <a:pt x="33" y="30"/>
                    <a:pt x="33" y="30"/>
                    <a:pt x="33" y="30"/>
                  </a:cubicBezTo>
                  <a:cubicBezTo>
                    <a:pt x="32" y="19"/>
                    <a:pt x="32" y="19"/>
                    <a:pt x="32" y="19"/>
                  </a:cubicBezTo>
                  <a:cubicBezTo>
                    <a:pt x="32" y="17"/>
                    <a:pt x="32" y="17"/>
                    <a:pt x="32" y="17"/>
                  </a:cubicBezTo>
                  <a:cubicBezTo>
                    <a:pt x="32" y="16"/>
                    <a:pt x="32" y="16"/>
                    <a:pt x="32" y="16"/>
                  </a:cubicBezTo>
                  <a:cubicBezTo>
                    <a:pt x="39" y="16"/>
                    <a:pt x="39" y="16"/>
                    <a:pt x="39" y="16"/>
                  </a:cubicBezTo>
                  <a:cubicBezTo>
                    <a:pt x="40" y="19"/>
                    <a:pt x="40" y="19"/>
                    <a:pt x="40" y="19"/>
                  </a:cubicBezTo>
                  <a:cubicBezTo>
                    <a:pt x="44" y="19"/>
                    <a:pt x="44" y="19"/>
                    <a:pt x="44" y="19"/>
                  </a:cubicBezTo>
                  <a:cubicBezTo>
                    <a:pt x="47" y="24"/>
                    <a:pt x="47" y="24"/>
                    <a:pt x="47" y="24"/>
                  </a:cubicBezTo>
                  <a:cubicBezTo>
                    <a:pt x="51" y="19"/>
                    <a:pt x="51" y="19"/>
                    <a:pt x="51" y="19"/>
                  </a:cubicBezTo>
                  <a:cubicBezTo>
                    <a:pt x="54" y="19"/>
                    <a:pt x="54" y="19"/>
                    <a:pt x="54" y="19"/>
                  </a:cubicBezTo>
                  <a:cubicBezTo>
                    <a:pt x="60" y="33"/>
                    <a:pt x="60" y="33"/>
                    <a:pt x="60" y="33"/>
                  </a:cubicBezTo>
                  <a:cubicBezTo>
                    <a:pt x="58" y="35"/>
                    <a:pt x="58" y="35"/>
                    <a:pt x="58" y="35"/>
                  </a:cubicBezTo>
                  <a:cubicBezTo>
                    <a:pt x="54" y="28"/>
                    <a:pt x="54" y="28"/>
                    <a:pt x="54" y="28"/>
                  </a:cubicBezTo>
                  <a:cubicBezTo>
                    <a:pt x="53" y="37"/>
                    <a:pt x="53" y="37"/>
                    <a:pt x="53" y="37"/>
                  </a:cubicBezTo>
                  <a:cubicBezTo>
                    <a:pt x="53" y="37"/>
                    <a:pt x="53" y="37"/>
                    <a:pt x="53" y="37"/>
                  </a:cubicBezTo>
                  <a:cubicBezTo>
                    <a:pt x="54" y="58"/>
                    <a:pt x="54" y="58"/>
                    <a:pt x="54" y="58"/>
                  </a:cubicBezTo>
                  <a:cubicBezTo>
                    <a:pt x="49" y="58"/>
                    <a:pt x="49" y="58"/>
                    <a:pt x="49" y="58"/>
                  </a:cubicBezTo>
                  <a:cubicBezTo>
                    <a:pt x="48" y="40"/>
                    <a:pt x="48" y="40"/>
                    <a:pt x="48" y="40"/>
                  </a:cubicBezTo>
                  <a:cubicBezTo>
                    <a:pt x="46" y="40"/>
                    <a:pt x="46" y="40"/>
                    <a:pt x="46" y="40"/>
                  </a:cubicBezTo>
                  <a:cubicBezTo>
                    <a:pt x="45" y="58"/>
                    <a:pt x="45" y="58"/>
                    <a:pt x="45" y="58"/>
                  </a:cubicBezTo>
                  <a:cubicBezTo>
                    <a:pt x="40" y="58"/>
                    <a:pt x="40" y="58"/>
                    <a:pt x="40" y="58"/>
                  </a:cubicBezTo>
                  <a:cubicBezTo>
                    <a:pt x="40" y="37"/>
                    <a:pt x="40" y="37"/>
                    <a:pt x="40" y="37"/>
                  </a:cubicBezTo>
                  <a:cubicBezTo>
                    <a:pt x="40" y="36"/>
                    <a:pt x="40" y="36"/>
                    <a:pt x="40" y="36"/>
                  </a:cubicBezTo>
                  <a:cubicBezTo>
                    <a:pt x="38" y="38"/>
                    <a:pt x="38" y="38"/>
                    <a:pt x="38" y="38"/>
                  </a:cubicBezTo>
                  <a:cubicBezTo>
                    <a:pt x="39" y="62"/>
                    <a:pt x="39" y="62"/>
                    <a:pt x="39" y="62"/>
                  </a:cubicBezTo>
                  <a:cubicBezTo>
                    <a:pt x="33" y="62"/>
                    <a:pt x="33" y="62"/>
                    <a:pt x="33" y="62"/>
                  </a:cubicBezTo>
                  <a:cubicBezTo>
                    <a:pt x="32" y="41"/>
                    <a:pt x="32" y="41"/>
                    <a:pt x="32" y="41"/>
                  </a:cubicBezTo>
                  <a:cubicBezTo>
                    <a:pt x="29" y="41"/>
                    <a:pt x="29" y="41"/>
                    <a:pt x="29" y="41"/>
                  </a:cubicBezTo>
                  <a:cubicBezTo>
                    <a:pt x="28" y="62"/>
                    <a:pt x="28" y="62"/>
                    <a:pt x="28" y="62"/>
                  </a:cubicBezTo>
                  <a:cubicBezTo>
                    <a:pt x="22" y="62"/>
                    <a:pt x="22" y="62"/>
                    <a:pt x="22" y="62"/>
                  </a:cubicBezTo>
                  <a:cubicBezTo>
                    <a:pt x="23" y="38"/>
                    <a:pt x="23" y="38"/>
                    <a:pt x="23" y="38"/>
                  </a:cubicBezTo>
                  <a:cubicBezTo>
                    <a:pt x="20" y="36"/>
                    <a:pt x="20" y="36"/>
                    <a:pt x="20" y="36"/>
                  </a:cubicBezTo>
                  <a:close/>
                  <a:moveTo>
                    <a:pt x="14" y="7"/>
                  </a:moveTo>
                  <a:cubicBezTo>
                    <a:pt x="11" y="7"/>
                    <a:pt x="9" y="10"/>
                    <a:pt x="9" y="13"/>
                  </a:cubicBezTo>
                  <a:cubicBezTo>
                    <a:pt x="9" y="16"/>
                    <a:pt x="11" y="18"/>
                    <a:pt x="14" y="18"/>
                  </a:cubicBezTo>
                  <a:cubicBezTo>
                    <a:pt x="17" y="18"/>
                    <a:pt x="20" y="16"/>
                    <a:pt x="20" y="13"/>
                  </a:cubicBezTo>
                  <a:cubicBezTo>
                    <a:pt x="20" y="10"/>
                    <a:pt x="17" y="7"/>
                    <a:pt x="14" y="7"/>
                  </a:cubicBezTo>
                  <a:close/>
                </a:path>
              </a:pathLst>
            </a:custGeom>
            <a:solidFill>
              <a:srgbClr val="E87071"/>
            </a:solidFill>
            <a:ln>
              <a:noFill/>
            </a:ln>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cxnSp>
        <p:nvCxnSpPr>
          <p:cNvPr id="42" name="淘宝网Chenying0907出品 163"/>
          <p:cNvCxnSpPr/>
          <p:nvPr/>
        </p:nvCxnSpPr>
        <p:spPr>
          <a:xfrm>
            <a:off x="5104460" y="2101885"/>
            <a:ext cx="0" cy="2598743"/>
          </a:xfrm>
          <a:prstGeom prst="line">
            <a:avLst/>
          </a:prstGeom>
          <a:noFill/>
          <a:ln w="6350" cap="flat" cmpd="sng" algn="ctr">
            <a:solidFill>
              <a:sysClr val="windowText" lastClr="000000">
                <a:lumMod val="65000"/>
                <a:lumOff val="35000"/>
              </a:sysClr>
            </a:solidFill>
            <a:prstDash val="solid"/>
            <a:miter lim="800000"/>
          </a:ln>
          <a:effectLst/>
        </p:spPr>
      </p:cxnSp>
      <p:sp>
        <p:nvSpPr>
          <p:cNvPr id="43" name="TextBox 42"/>
          <p:cNvSpPr txBox="1"/>
          <p:nvPr/>
        </p:nvSpPr>
        <p:spPr>
          <a:xfrm>
            <a:off x="5446291" y="1853442"/>
            <a:ext cx="1213941" cy="500127"/>
          </a:xfrm>
          <a:prstGeom prst="rect">
            <a:avLst/>
          </a:prstGeom>
          <a:noFill/>
        </p:spPr>
        <p:txBody>
          <a:bodyPr wrap="square" lIns="68571" tIns="34285" rIns="68571" bIns="34285" rtlCol="0">
            <a:spAutoFit/>
          </a:bodyPr>
          <a:lstStyle/>
          <a:p>
            <a:pPr>
              <a:lnSpc>
                <a:spcPct val="200000"/>
              </a:lnSpc>
            </a:pPr>
            <a:r>
              <a:rPr lang="zh-CN" altLang="en-US" sz="1400" dirty="0">
                <a:solidFill>
                  <a:prstClr val="black">
                    <a:lumMod val="75000"/>
                    <a:lumOff val="25000"/>
                  </a:prstClr>
                </a:solidFill>
                <a:latin typeface="微软雅黑" panose="020B0503020204020204" pitchFamily="34" charset="-122"/>
                <a:ea typeface="微软雅黑" panose="020B0503020204020204" pitchFamily="34" charset="-122"/>
              </a:rPr>
              <a:t>公司介绍</a:t>
            </a:r>
            <a:endParaRPr lang="en-US" altLang="zh-CN" sz="140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44" name="淘宝网Chenying0907出品 4"/>
          <p:cNvSpPr txBox="1">
            <a:spLocks noChangeArrowheads="1"/>
          </p:cNvSpPr>
          <p:nvPr/>
        </p:nvSpPr>
        <p:spPr bwMode="auto">
          <a:xfrm>
            <a:off x="2130588" y="3964676"/>
            <a:ext cx="1921635" cy="79678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spcBef>
                <a:spcPts val="0"/>
              </a:spcBef>
              <a:spcAft>
                <a:spcPts val="0"/>
              </a:spcAft>
              <a:defRPr/>
            </a:pPr>
            <a:r>
              <a:rPr lang="zh-CN" altLang="en-US" sz="2800" b="0" kern="0" dirty="0">
                <a:solidFill>
                  <a:prstClr val="black">
                    <a:lumMod val="75000"/>
                    <a:lumOff val="25000"/>
                  </a:prstClr>
                </a:solidFill>
                <a:effectLst>
                  <a:outerShdw blurRad="63500" dist="63500" dir="2700000" algn="tl" rotWithShape="0">
                    <a:prstClr val="black">
                      <a:alpha val="50000"/>
                    </a:prstClr>
                  </a:outerShdw>
                </a:effectLst>
                <a:latin typeface="微软雅黑" panose="020B0503020204020204" pitchFamily="34" charset="-122"/>
                <a:ea typeface="微软雅黑" panose="020B0503020204020204" pitchFamily="34" charset="-122"/>
              </a:rPr>
              <a:t>公司介绍</a:t>
            </a:r>
          </a:p>
        </p:txBody>
      </p:sp>
      <p:grpSp>
        <p:nvGrpSpPr>
          <p:cNvPr id="45" name="淘宝网Chenying0907出品 78"/>
          <p:cNvGrpSpPr/>
          <p:nvPr/>
        </p:nvGrpSpPr>
        <p:grpSpPr>
          <a:xfrm>
            <a:off x="2290910" y="2346882"/>
            <a:ext cx="1656422" cy="1650332"/>
            <a:chOff x="3881858" y="5509627"/>
            <a:chExt cx="1016511" cy="1016511"/>
          </a:xfrm>
        </p:grpSpPr>
        <p:sp>
          <p:nvSpPr>
            <p:cNvPr id="46" name="淘宝网Chenying0907出品 79"/>
            <p:cNvSpPr/>
            <p:nvPr/>
          </p:nvSpPr>
          <p:spPr>
            <a:xfrm>
              <a:off x="3881858" y="5509627"/>
              <a:ext cx="1016511" cy="1016511"/>
            </a:xfrm>
            <a:prstGeom prst="ellipse">
              <a:avLst/>
            </a:prstGeom>
            <a:gradFill>
              <a:gsLst>
                <a:gs pos="0">
                  <a:sysClr val="window" lastClr="FFFFFF">
                    <a:lumMod val="80000"/>
                  </a:sysClr>
                </a:gs>
                <a:gs pos="100000">
                  <a:sysClr val="window" lastClr="FFFFFF">
                    <a:lumMod val="97000"/>
                  </a:sysClr>
                </a:gs>
              </a:gsLst>
              <a:lin ang="2700000" scaled="1"/>
            </a:gradFill>
            <a:ln w="22225"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203200" dist="1016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47" name="淘宝网Chenying0907出品 80"/>
            <p:cNvSpPr/>
            <p:nvPr/>
          </p:nvSpPr>
          <p:spPr>
            <a:xfrm>
              <a:off x="4034463" y="5662232"/>
              <a:ext cx="711301" cy="711301"/>
            </a:xfrm>
            <a:prstGeom prst="ellipse">
              <a:avLst/>
            </a:prstGeom>
            <a:solidFill>
              <a:srgbClr val="E87071"/>
            </a:solidFill>
            <a:ln w="15875" cap="flat" cmpd="sng" algn="ctr">
              <a:noFill/>
              <a:prstDash val="solid"/>
              <a:miter lim="800000"/>
            </a:ln>
            <a:effectLst>
              <a:outerShdw blurRad="63500" dist="254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48" name="淘宝网Chenying0907出品 22"/>
            <p:cNvSpPr txBox="1"/>
            <p:nvPr/>
          </p:nvSpPr>
          <p:spPr>
            <a:xfrm>
              <a:off x="4074743" y="5748937"/>
              <a:ext cx="596725" cy="51184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48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01</a:t>
              </a:r>
              <a:endParaRPr kumimoji="0" lang="zh-CN" altLang="en-US" sz="36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grpSp>
      <p:grpSp>
        <p:nvGrpSpPr>
          <p:cNvPr id="49" name="淘宝网Chenying0907出品 86"/>
          <p:cNvGrpSpPr/>
          <p:nvPr/>
        </p:nvGrpSpPr>
        <p:grpSpPr>
          <a:xfrm>
            <a:off x="5034663" y="2049239"/>
            <a:ext cx="216591" cy="266829"/>
            <a:chOff x="7501951" y="2927402"/>
            <a:chExt cx="2190437" cy="2880512"/>
          </a:xfrm>
          <a:solidFill>
            <a:sysClr val="windowText" lastClr="000000">
              <a:lumMod val="50000"/>
              <a:lumOff val="50000"/>
            </a:sysClr>
          </a:solidFill>
          <a:effectLst/>
        </p:grpSpPr>
        <p:sp>
          <p:nvSpPr>
            <p:cNvPr id="50" name="淘宝网Chenying0907出品 50"/>
            <p:cNvSpPr/>
            <p:nvPr/>
          </p:nvSpPr>
          <p:spPr>
            <a:xfrm rot="18900000">
              <a:off x="7501951" y="2927402"/>
              <a:ext cx="2190437" cy="2880512"/>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 fmla="*/ 13249 w 1687745"/>
                <a:gd name="connsiteY0" fmla="*/ 1035368 h 2070736"/>
                <a:gd name="connsiteX1" fmla="*/ 850497 w 1687745"/>
                <a:gd name="connsiteY1" fmla="*/ 0 h 2070736"/>
                <a:gd name="connsiteX2" fmla="*/ 1687745 w 1687745"/>
                <a:gd name="connsiteY2" fmla="*/ 1035368 h 2070736"/>
                <a:gd name="connsiteX3" fmla="*/ 850497 w 1687745"/>
                <a:gd name="connsiteY3" fmla="*/ 2070736 h 2070736"/>
                <a:gd name="connsiteX4" fmla="*/ 13249 w 1687745"/>
                <a:gd name="connsiteY4" fmla="*/ 1035368 h 2070736"/>
                <a:gd name="connsiteX0" fmla="*/ 13249 w 1696474"/>
                <a:gd name="connsiteY0" fmla="*/ 1035368 h 2070736"/>
                <a:gd name="connsiteX1" fmla="*/ 850497 w 1696474"/>
                <a:gd name="connsiteY1" fmla="*/ 0 h 2070736"/>
                <a:gd name="connsiteX2" fmla="*/ 1687745 w 1696474"/>
                <a:gd name="connsiteY2" fmla="*/ 1035368 h 2070736"/>
                <a:gd name="connsiteX3" fmla="*/ 850497 w 1696474"/>
                <a:gd name="connsiteY3" fmla="*/ 2070736 h 2070736"/>
                <a:gd name="connsiteX4" fmla="*/ 13249 w 1696474"/>
                <a:gd name="connsiteY4" fmla="*/ 1035368 h 2070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pFill/>
            <a:ln w="12700" cap="flat" cmpd="sng" algn="ctr">
              <a:noFill/>
              <a:prstDash val="solid"/>
              <a:miter lim="800000"/>
            </a:ln>
            <a:effectLst>
              <a:softEdge rad="4318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51" name="淘宝网Chenying0907出品 93"/>
            <p:cNvSpPr/>
            <p:nvPr/>
          </p:nvSpPr>
          <p:spPr>
            <a:xfrm>
              <a:off x="7567586" y="3243360"/>
              <a:ext cx="1344545" cy="1344539"/>
            </a:xfrm>
            <a:prstGeom prst="ellipse">
              <a:avLst/>
            </a:prstGeom>
            <a:grpFill/>
            <a:ln w="12700" cap="flat" cmpd="sng" algn="ctr">
              <a:noFill/>
              <a:prstDash val="solid"/>
              <a:miter lim="800000"/>
            </a:ln>
            <a:effectLst>
              <a:outerShdw blurRad="177800" dist="139700" dir="2700000" algn="tl" rotWithShape="0">
                <a:srgbClr val="494949">
                  <a:alpha val="4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grpSp>
      <p:grpSp>
        <p:nvGrpSpPr>
          <p:cNvPr id="52" name="淘宝网Chenying0907出品 95"/>
          <p:cNvGrpSpPr/>
          <p:nvPr/>
        </p:nvGrpSpPr>
        <p:grpSpPr>
          <a:xfrm>
            <a:off x="5034663" y="2454552"/>
            <a:ext cx="216591" cy="266829"/>
            <a:chOff x="7501951" y="2927402"/>
            <a:chExt cx="2190437" cy="2880512"/>
          </a:xfrm>
          <a:solidFill>
            <a:sysClr val="windowText" lastClr="000000">
              <a:lumMod val="50000"/>
              <a:lumOff val="50000"/>
            </a:sysClr>
          </a:solidFill>
          <a:effectLst/>
        </p:grpSpPr>
        <p:sp>
          <p:nvSpPr>
            <p:cNvPr id="53" name="淘宝网Chenying0907出品 50"/>
            <p:cNvSpPr/>
            <p:nvPr/>
          </p:nvSpPr>
          <p:spPr>
            <a:xfrm rot="18900000">
              <a:off x="7501951" y="2927402"/>
              <a:ext cx="2190437" cy="2880512"/>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 fmla="*/ 13249 w 1687745"/>
                <a:gd name="connsiteY0" fmla="*/ 1035368 h 2070736"/>
                <a:gd name="connsiteX1" fmla="*/ 850497 w 1687745"/>
                <a:gd name="connsiteY1" fmla="*/ 0 h 2070736"/>
                <a:gd name="connsiteX2" fmla="*/ 1687745 w 1687745"/>
                <a:gd name="connsiteY2" fmla="*/ 1035368 h 2070736"/>
                <a:gd name="connsiteX3" fmla="*/ 850497 w 1687745"/>
                <a:gd name="connsiteY3" fmla="*/ 2070736 h 2070736"/>
                <a:gd name="connsiteX4" fmla="*/ 13249 w 1687745"/>
                <a:gd name="connsiteY4" fmla="*/ 1035368 h 2070736"/>
                <a:gd name="connsiteX0" fmla="*/ 13249 w 1696474"/>
                <a:gd name="connsiteY0" fmla="*/ 1035368 h 2070736"/>
                <a:gd name="connsiteX1" fmla="*/ 850497 w 1696474"/>
                <a:gd name="connsiteY1" fmla="*/ 0 h 2070736"/>
                <a:gd name="connsiteX2" fmla="*/ 1687745 w 1696474"/>
                <a:gd name="connsiteY2" fmla="*/ 1035368 h 2070736"/>
                <a:gd name="connsiteX3" fmla="*/ 850497 w 1696474"/>
                <a:gd name="connsiteY3" fmla="*/ 2070736 h 2070736"/>
                <a:gd name="connsiteX4" fmla="*/ 13249 w 1696474"/>
                <a:gd name="connsiteY4" fmla="*/ 1035368 h 2070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pFill/>
            <a:ln w="12700" cap="flat" cmpd="sng" algn="ctr">
              <a:noFill/>
              <a:prstDash val="solid"/>
              <a:miter lim="800000"/>
            </a:ln>
            <a:effectLst>
              <a:softEdge rad="4318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54" name="淘宝网Chenying0907出品 97"/>
            <p:cNvSpPr/>
            <p:nvPr/>
          </p:nvSpPr>
          <p:spPr>
            <a:xfrm>
              <a:off x="7567586" y="3243360"/>
              <a:ext cx="1344545" cy="1344539"/>
            </a:xfrm>
            <a:prstGeom prst="ellipse">
              <a:avLst/>
            </a:prstGeom>
            <a:grpFill/>
            <a:ln w="12700" cap="flat" cmpd="sng" algn="ctr">
              <a:noFill/>
              <a:prstDash val="solid"/>
              <a:miter lim="800000"/>
            </a:ln>
            <a:effectLst>
              <a:outerShdw blurRad="177800" dist="139700" dir="2700000" algn="tl" rotWithShape="0">
                <a:srgbClr val="494949">
                  <a:alpha val="4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grpSp>
      <p:grpSp>
        <p:nvGrpSpPr>
          <p:cNvPr id="55" name="淘宝网Chenying0907出品 99"/>
          <p:cNvGrpSpPr/>
          <p:nvPr/>
        </p:nvGrpSpPr>
        <p:grpSpPr>
          <a:xfrm>
            <a:off x="5034663" y="2868616"/>
            <a:ext cx="216591" cy="266829"/>
            <a:chOff x="7501951" y="2927402"/>
            <a:chExt cx="2190437" cy="2880512"/>
          </a:xfrm>
          <a:solidFill>
            <a:sysClr val="windowText" lastClr="000000">
              <a:lumMod val="50000"/>
              <a:lumOff val="50000"/>
            </a:sysClr>
          </a:solidFill>
          <a:effectLst/>
        </p:grpSpPr>
        <p:sp>
          <p:nvSpPr>
            <p:cNvPr id="56" name="淘宝网Chenying0907出品 50"/>
            <p:cNvSpPr/>
            <p:nvPr/>
          </p:nvSpPr>
          <p:spPr>
            <a:xfrm rot="18900000">
              <a:off x="7501951" y="2927402"/>
              <a:ext cx="2190437" cy="2880512"/>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 fmla="*/ 13249 w 1687745"/>
                <a:gd name="connsiteY0" fmla="*/ 1035368 h 2070736"/>
                <a:gd name="connsiteX1" fmla="*/ 850497 w 1687745"/>
                <a:gd name="connsiteY1" fmla="*/ 0 h 2070736"/>
                <a:gd name="connsiteX2" fmla="*/ 1687745 w 1687745"/>
                <a:gd name="connsiteY2" fmla="*/ 1035368 h 2070736"/>
                <a:gd name="connsiteX3" fmla="*/ 850497 w 1687745"/>
                <a:gd name="connsiteY3" fmla="*/ 2070736 h 2070736"/>
                <a:gd name="connsiteX4" fmla="*/ 13249 w 1687745"/>
                <a:gd name="connsiteY4" fmla="*/ 1035368 h 2070736"/>
                <a:gd name="connsiteX0" fmla="*/ 13249 w 1696474"/>
                <a:gd name="connsiteY0" fmla="*/ 1035368 h 2070736"/>
                <a:gd name="connsiteX1" fmla="*/ 850497 w 1696474"/>
                <a:gd name="connsiteY1" fmla="*/ 0 h 2070736"/>
                <a:gd name="connsiteX2" fmla="*/ 1687745 w 1696474"/>
                <a:gd name="connsiteY2" fmla="*/ 1035368 h 2070736"/>
                <a:gd name="connsiteX3" fmla="*/ 850497 w 1696474"/>
                <a:gd name="connsiteY3" fmla="*/ 2070736 h 2070736"/>
                <a:gd name="connsiteX4" fmla="*/ 13249 w 1696474"/>
                <a:gd name="connsiteY4" fmla="*/ 1035368 h 2070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pFill/>
            <a:ln w="12700" cap="flat" cmpd="sng" algn="ctr">
              <a:noFill/>
              <a:prstDash val="solid"/>
              <a:miter lim="800000"/>
            </a:ln>
            <a:effectLst>
              <a:softEdge rad="4318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57" name="淘宝网Chenying0907出品 101"/>
            <p:cNvSpPr/>
            <p:nvPr/>
          </p:nvSpPr>
          <p:spPr>
            <a:xfrm>
              <a:off x="7567586" y="3243360"/>
              <a:ext cx="1344545" cy="1344539"/>
            </a:xfrm>
            <a:prstGeom prst="ellipse">
              <a:avLst/>
            </a:prstGeom>
            <a:grpFill/>
            <a:ln w="12700" cap="flat" cmpd="sng" algn="ctr">
              <a:noFill/>
              <a:prstDash val="solid"/>
              <a:miter lim="800000"/>
            </a:ln>
            <a:effectLst>
              <a:outerShdw blurRad="177800" dist="139700" dir="2700000" algn="tl" rotWithShape="0">
                <a:srgbClr val="494949">
                  <a:alpha val="4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grpSp>
      <p:grpSp>
        <p:nvGrpSpPr>
          <p:cNvPr id="58" name="淘宝网Chenying0907出品 103"/>
          <p:cNvGrpSpPr/>
          <p:nvPr/>
        </p:nvGrpSpPr>
        <p:grpSpPr>
          <a:xfrm>
            <a:off x="5034663" y="3308247"/>
            <a:ext cx="216591" cy="266829"/>
            <a:chOff x="7501951" y="2927402"/>
            <a:chExt cx="2190437" cy="2880512"/>
          </a:xfrm>
          <a:solidFill>
            <a:sysClr val="windowText" lastClr="000000">
              <a:lumMod val="50000"/>
              <a:lumOff val="50000"/>
            </a:sysClr>
          </a:solidFill>
          <a:effectLst/>
        </p:grpSpPr>
        <p:sp>
          <p:nvSpPr>
            <p:cNvPr id="59" name="淘宝网Chenying0907出品 50"/>
            <p:cNvSpPr/>
            <p:nvPr/>
          </p:nvSpPr>
          <p:spPr>
            <a:xfrm rot="18900000">
              <a:off x="7501951" y="2927402"/>
              <a:ext cx="2190437" cy="2880512"/>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 fmla="*/ 13249 w 1687745"/>
                <a:gd name="connsiteY0" fmla="*/ 1035368 h 2070736"/>
                <a:gd name="connsiteX1" fmla="*/ 850497 w 1687745"/>
                <a:gd name="connsiteY1" fmla="*/ 0 h 2070736"/>
                <a:gd name="connsiteX2" fmla="*/ 1687745 w 1687745"/>
                <a:gd name="connsiteY2" fmla="*/ 1035368 h 2070736"/>
                <a:gd name="connsiteX3" fmla="*/ 850497 w 1687745"/>
                <a:gd name="connsiteY3" fmla="*/ 2070736 h 2070736"/>
                <a:gd name="connsiteX4" fmla="*/ 13249 w 1687745"/>
                <a:gd name="connsiteY4" fmla="*/ 1035368 h 2070736"/>
                <a:gd name="connsiteX0" fmla="*/ 13249 w 1696474"/>
                <a:gd name="connsiteY0" fmla="*/ 1035368 h 2070736"/>
                <a:gd name="connsiteX1" fmla="*/ 850497 w 1696474"/>
                <a:gd name="connsiteY1" fmla="*/ 0 h 2070736"/>
                <a:gd name="connsiteX2" fmla="*/ 1687745 w 1696474"/>
                <a:gd name="connsiteY2" fmla="*/ 1035368 h 2070736"/>
                <a:gd name="connsiteX3" fmla="*/ 850497 w 1696474"/>
                <a:gd name="connsiteY3" fmla="*/ 2070736 h 2070736"/>
                <a:gd name="connsiteX4" fmla="*/ 13249 w 1696474"/>
                <a:gd name="connsiteY4" fmla="*/ 1035368 h 2070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pFill/>
            <a:ln w="12700" cap="flat" cmpd="sng" algn="ctr">
              <a:noFill/>
              <a:prstDash val="solid"/>
              <a:miter lim="800000"/>
            </a:ln>
            <a:effectLst>
              <a:softEdge rad="4318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60" name="淘宝网Chenying0907出品 105"/>
            <p:cNvSpPr/>
            <p:nvPr/>
          </p:nvSpPr>
          <p:spPr>
            <a:xfrm>
              <a:off x="7567586" y="3243360"/>
              <a:ext cx="1344545" cy="1344539"/>
            </a:xfrm>
            <a:prstGeom prst="ellipse">
              <a:avLst/>
            </a:prstGeom>
            <a:grpFill/>
            <a:ln w="12700" cap="flat" cmpd="sng" algn="ctr">
              <a:noFill/>
              <a:prstDash val="solid"/>
              <a:miter lim="800000"/>
            </a:ln>
            <a:effectLst>
              <a:outerShdw blurRad="177800" dist="139700" dir="2700000" algn="tl" rotWithShape="0">
                <a:srgbClr val="494949">
                  <a:alpha val="4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grpSp>
      <p:grpSp>
        <p:nvGrpSpPr>
          <p:cNvPr id="61" name="淘宝网Chenying0907出品 107"/>
          <p:cNvGrpSpPr/>
          <p:nvPr/>
        </p:nvGrpSpPr>
        <p:grpSpPr>
          <a:xfrm>
            <a:off x="5034663" y="3716263"/>
            <a:ext cx="216591" cy="266829"/>
            <a:chOff x="7501951" y="2927402"/>
            <a:chExt cx="2190437" cy="2880512"/>
          </a:xfrm>
          <a:solidFill>
            <a:sysClr val="windowText" lastClr="000000">
              <a:lumMod val="50000"/>
              <a:lumOff val="50000"/>
            </a:sysClr>
          </a:solidFill>
          <a:effectLst/>
        </p:grpSpPr>
        <p:sp>
          <p:nvSpPr>
            <p:cNvPr id="62" name="淘宝网Chenying0907出品 50"/>
            <p:cNvSpPr/>
            <p:nvPr/>
          </p:nvSpPr>
          <p:spPr>
            <a:xfrm rot="18900000">
              <a:off x="7501951" y="2927402"/>
              <a:ext cx="2190437" cy="2880512"/>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 fmla="*/ 13249 w 1687745"/>
                <a:gd name="connsiteY0" fmla="*/ 1035368 h 2070736"/>
                <a:gd name="connsiteX1" fmla="*/ 850497 w 1687745"/>
                <a:gd name="connsiteY1" fmla="*/ 0 h 2070736"/>
                <a:gd name="connsiteX2" fmla="*/ 1687745 w 1687745"/>
                <a:gd name="connsiteY2" fmla="*/ 1035368 h 2070736"/>
                <a:gd name="connsiteX3" fmla="*/ 850497 w 1687745"/>
                <a:gd name="connsiteY3" fmla="*/ 2070736 h 2070736"/>
                <a:gd name="connsiteX4" fmla="*/ 13249 w 1687745"/>
                <a:gd name="connsiteY4" fmla="*/ 1035368 h 2070736"/>
                <a:gd name="connsiteX0" fmla="*/ 13249 w 1696474"/>
                <a:gd name="connsiteY0" fmla="*/ 1035368 h 2070736"/>
                <a:gd name="connsiteX1" fmla="*/ 850497 w 1696474"/>
                <a:gd name="connsiteY1" fmla="*/ 0 h 2070736"/>
                <a:gd name="connsiteX2" fmla="*/ 1687745 w 1696474"/>
                <a:gd name="connsiteY2" fmla="*/ 1035368 h 2070736"/>
                <a:gd name="connsiteX3" fmla="*/ 850497 w 1696474"/>
                <a:gd name="connsiteY3" fmla="*/ 2070736 h 2070736"/>
                <a:gd name="connsiteX4" fmla="*/ 13249 w 1696474"/>
                <a:gd name="connsiteY4" fmla="*/ 1035368 h 2070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pFill/>
            <a:ln w="12700" cap="flat" cmpd="sng" algn="ctr">
              <a:noFill/>
              <a:prstDash val="solid"/>
              <a:miter lim="800000"/>
            </a:ln>
            <a:effectLst>
              <a:softEdge rad="4318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63" name="淘宝网Chenying0907出品 109"/>
            <p:cNvSpPr/>
            <p:nvPr/>
          </p:nvSpPr>
          <p:spPr>
            <a:xfrm>
              <a:off x="7567586" y="3243360"/>
              <a:ext cx="1344545" cy="1344539"/>
            </a:xfrm>
            <a:prstGeom prst="ellipse">
              <a:avLst/>
            </a:prstGeom>
            <a:grpFill/>
            <a:ln w="12700" cap="flat" cmpd="sng" algn="ctr">
              <a:noFill/>
              <a:prstDash val="solid"/>
              <a:miter lim="800000"/>
            </a:ln>
            <a:effectLst>
              <a:outerShdw blurRad="177800" dist="139700" dir="2700000" algn="tl" rotWithShape="0">
                <a:srgbClr val="494949">
                  <a:alpha val="4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grpSp>
      <p:grpSp>
        <p:nvGrpSpPr>
          <p:cNvPr id="64" name="淘宝网Chenying0907出品 111"/>
          <p:cNvGrpSpPr/>
          <p:nvPr/>
        </p:nvGrpSpPr>
        <p:grpSpPr>
          <a:xfrm>
            <a:off x="5034663" y="4146599"/>
            <a:ext cx="216591" cy="266829"/>
            <a:chOff x="7501951" y="2927402"/>
            <a:chExt cx="2190437" cy="2880512"/>
          </a:xfrm>
          <a:solidFill>
            <a:sysClr val="windowText" lastClr="000000">
              <a:lumMod val="50000"/>
              <a:lumOff val="50000"/>
            </a:sysClr>
          </a:solidFill>
          <a:effectLst/>
        </p:grpSpPr>
        <p:sp>
          <p:nvSpPr>
            <p:cNvPr id="65" name="淘宝网Chenying0907出品 50"/>
            <p:cNvSpPr/>
            <p:nvPr/>
          </p:nvSpPr>
          <p:spPr>
            <a:xfrm rot="18900000">
              <a:off x="7501951" y="2927402"/>
              <a:ext cx="2190437" cy="2880512"/>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 fmla="*/ 13249 w 1687745"/>
                <a:gd name="connsiteY0" fmla="*/ 1035368 h 2070736"/>
                <a:gd name="connsiteX1" fmla="*/ 850497 w 1687745"/>
                <a:gd name="connsiteY1" fmla="*/ 0 h 2070736"/>
                <a:gd name="connsiteX2" fmla="*/ 1687745 w 1687745"/>
                <a:gd name="connsiteY2" fmla="*/ 1035368 h 2070736"/>
                <a:gd name="connsiteX3" fmla="*/ 850497 w 1687745"/>
                <a:gd name="connsiteY3" fmla="*/ 2070736 h 2070736"/>
                <a:gd name="connsiteX4" fmla="*/ 13249 w 1687745"/>
                <a:gd name="connsiteY4" fmla="*/ 1035368 h 2070736"/>
                <a:gd name="connsiteX0" fmla="*/ 13249 w 1696474"/>
                <a:gd name="connsiteY0" fmla="*/ 1035368 h 2070736"/>
                <a:gd name="connsiteX1" fmla="*/ 850497 w 1696474"/>
                <a:gd name="connsiteY1" fmla="*/ 0 h 2070736"/>
                <a:gd name="connsiteX2" fmla="*/ 1687745 w 1696474"/>
                <a:gd name="connsiteY2" fmla="*/ 1035368 h 2070736"/>
                <a:gd name="connsiteX3" fmla="*/ 850497 w 1696474"/>
                <a:gd name="connsiteY3" fmla="*/ 2070736 h 2070736"/>
                <a:gd name="connsiteX4" fmla="*/ 13249 w 1696474"/>
                <a:gd name="connsiteY4" fmla="*/ 1035368 h 2070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pFill/>
            <a:ln w="12700" cap="flat" cmpd="sng" algn="ctr">
              <a:noFill/>
              <a:prstDash val="solid"/>
              <a:miter lim="800000"/>
            </a:ln>
            <a:effectLst>
              <a:softEdge rad="4318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66" name="淘宝网Chenying0907出品 113"/>
            <p:cNvSpPr/>
            <p:nvPr/>
          </p:nvSpPr>
          <p:spPr>
            <a:xfrm>
              <a:off x="7567586" y="3243360"/>
              <a:ext cx="1344545" cy="1344539"/>
            </a:xfrm>
            <a:prstGeom prst="ellipse">
              <a:avLst/>
            </a:prstGeom>
            <a:grpFill/>
            <a:ln w="12700" cap="flat" cmpd="sng" algn="ctr">
              <a:noFill/>
              <a:prstDash val="solid"/>
              <a:miter lim="800000"/>
            </a:ln>
            <a:effectLst>
              <a:outerShdw blurRad="177800" dist="139700" dir="2700000" algn="tl" rotWithShape="0">
                <a:srgbClr val="494949">
                  <a:alpha val="4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grpSp>
      <p:grpSp>
        <p:nvGrpSpPr>
          <p:cNvPr id="67" name="淘宝网Chenying0907出品 115"/>
          <p:cNvGrpSpPr/>
          <p:nvPr/>
        </p:nvGrpSpPr>
        <p:grpSpPr>
          <a:xfrm>
            <a:off x="5034663" y="4602331"/>
            <a:ext cx="216591" cy="266829"/>
            <a:chOff x="7501951" y="2927402"/>
            <a:chExt cx="2190437" cy="2880512"/>
          </a:xfrm>
          <a:solidFill>
            <a:sysClr val="windowText" lastClr="000000">
              <a:lumMod val="50000"/>
              <a:lumOff val="50000"/>
            </a:sysClr>
          </a:solidFill>
          <a:effectLst/>
        </p:grpSpPr>
        <p:sp>
          <p:nvSpPr>
            <p:cNvPr id="68" name="淘宝网Chenying0907出品 50"/>
            <p:cNvSpPr/>
            <p:nvPr/>
          </p:nvSpPr>
          <p:spPr>
            <a:xfrm rot="18900000">
              <a:off x="7501951" y="2927402"/>
              <a:ext cx="2190437" cy="2880512"/>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 fmla="*/ 13249 w 1687745"/>
                <a:gd name="connsiteY0" fmla="*/ 1035368 h 2070736"/>
                <a:gd name="connsiteX1" fmla="*/ 850497 w 1687745"/>
                <a:gd name="connsiteY1" fmla="*/ 0 h 2070736"/>
                <a:gd name="connsiteX2" fmla="*/ 1687745 w 1687745"/>
                <a:gd name="connsiteY2" fmla="*/ 1035368 h 2070736"/>
                <a:gd name="connsiteX3" fmla="*/ 850497 w 1687745"/>
                <a:gd name="connsiteY3" fmla="*/ 2070736 h 2070736"/>
                <a:gd name="connsiteX4" fmla="*/ 13249 w 1687745"/>
                <a:gd name="connsiteY4" fmla="*/ 1035368 h 2070736"/>
                <a:gd name="connsiteX0" fmla="*/ 13249 w 1696474"/>
                <a:gd name="connsiteY0" fmla="*/ 1035368 h 2070736"/>
                <a:gd name="connsiteX1" fmla="*/ 850497 w 1696474"/>
                <a:gd name="connsiteY1" fmla="*/ 0 h 2070736"/>
                <a:gd name="connsiteX2" fmla="*/ 1687745 w 1696474"/>
                <a:gd name="connsiteY2" fmla="*/ 1035368 h 2070736"/>
                <a:gd name="connsiteX3" fmla="*/ 850497 w 1696474"/>
                <a:gd name="connsiteY3" fmla="*/ 2070736 h 2070736"/>
                <a:gd name="connsiteX4" fmla="*/ 13249 w 1696474"/>
                <a:gd name="connsiteY4" fmla="*/ 1035368 h 2070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pFill/>
            <a:ln w="12700" cap="flat" cmpd="sng" algn="ctr">
              <a:noFill/>
              <a:prstDash val="solid"/>
              <a:miter lim="800000"/>
            </a:ln>
            <a:effectLst>
              <a:softEdge rad="4318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69" name="淘宝网Chenying0907出品 117"/>
            <p:cNvSpPr/>
            <p:nvPr/>
          </p:nvSpPr>
          <p:spPr>
            <a:xfrm>
              <a:off x="7567586" y="3243360"/>
              <a:ext cx="1344545" cy="1344539"/>
            </a:xfrm>
            <a:prstGeom prst="ellipse">
              <a:avLst/>
            </a:prstGeom>
            <a:grpFill/>
            <a:ln w="12700" cap="flat" cmpd="sng" algn="ctr">
              <a:noFill/>
              <a:prstDash val="solid"/>
              <a:miter lim="800000"/>
            </a:ln>
            <a:effectLst>
              <a:outerShdw blurRad="177800" dist="139700" dir="2700000" algn="tl" rotWithShape="0">
                <a:srgbClr val="494949">
                  <a:alpha val="4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grpSp>
      <p:sp>
        <p:nvSpPr>
          <p:cNvPr id="70" name="淘宝网Chenying0907出品 1"/>
          <p:cNvSpPr/>
          <p:nvPr/>
        </p:nvSpPr>
        <p:spPr>
          <a:xfrm>
            <a:off x="5428419" y="2253148"/>
            <a:ext cx="902811" cy="523220"/>
          </a:xfrm>
          <a:prstGeom prst="rect">
            <a:avLst/>
          </a:prstGeom>
        </p:spPr>
        <p:txBody>
          <a:bodyPr wrap="none">
            <a:spAutoFit/>
          </a:bodyPr>
          <a:lstStyle/>
          <a:p>
            <a:pPr>
              <a:lnSpc>
                <a:spcPct val="200000"/>
              </a:lnSpc>
            </a:pPr>
            <a:r>
              <a:rPr lang="zh-CN" altLang="en-US" sz="1400" dirty="0">
                <a:solidFill>
                  <a:prstClr val="black">
                    <a:lumMod val="75000"/>
                    <a:lumOff val="25000"/>
                  </a:prstClr>
                </a:solidFill>
                <a:latin typeface="微软雅黑" panose="020B0503020204020204" pitchFamily="34" charset="-122"/>
                <a:ea typeface="微软雅黑" panose="020B0503020204020204" pitchFamily="34" charset="-122"/>
              </a:rPr>
              <a:t>团队介绍</a:t>
            </a:r>
            <a:endParaRPr lang="en-US" altLang="zh-CN" sz="140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71" name="淘宝网Chenying0907出品 2"/>
          <p:cNvSpPr/>
          <p:nvPr/>
        </p:nvSpPr>
        <p:spPr>
          <a:xfrm>
            <a:off x="5426197" y="2680518"/>
            <a:ext cx="902811" cy="523220"/>
          </a:xfrm>
          <a:prstGeom prst="rect">
            <a:avLst/>
          </a:prstGeom>
        </p:spPr>
        <p:txBody>
          <a:bodyPr wrap="none">
            <a:spAutoFit/>
          </a:bodyPr>
          <a:lstStyle/>
          <a:p>
            <a:pPr>
              <a:lnSpc>
                <a:spcPct val="200000"/>
              </a:lnSpc>
            </a:pPr>
            <a:r>
              <a:rPr lang="zh-CN" altLang="en-US" sz="1400" dirty="0">
                <a:solidFill>
                  <a:prstClr val="black">
                    <a:lumMod val="75000"/>
                    <a:lumOff val="25000"/>
                  </a:prstClr>
                </a:solidFill>
                <a:latin typeface="微软雅黑" panose="020B0503020204020204" pitchFamily="34" charset="-122"/>
                <a:ea typeface="微软雅黑" panose="020B0503020204020204" pitchFamily="34" charset="-122"/>
              </a:rPr>
              <a:t>项目成员</a:t>
            </a:r>
            <a:endParaRPr lang="en-US" altLang="zh-CN" sz="140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72" name="淘宝网Chenying0907出品 4"/>
          <p:cNvSpPr/>
          <p:nvPr/>
        </p:nvSpPr>
        <p:spPr>
          <a:xfrm>
            <a:off x="5426196" y="3100595"/>
            <a:ext cx="902811" cy="523220"/>
          </a:xfrm>
          <a:prstGeom prst="rect">
            <a:avLst/>
          </a:prstGeom>
        </p:spPr>
        <p:txBody>
          <a:bodyPr wrap="none">
            <a:spAutoFit/>
          </a:bodyPr>
          <a:lstStyle/>
          <a:p>
            <a:pPr>
              <a:lnSpc>
                <a:spcPct val="200000"/>
              </a:lnSpc>
            </a:pPr>
            <a:r>
              <a:rPr lang="zh-CN" altLang="en-US" sz="1400" dirty="0">
                <a:solidFill>
                  <a:prstClr val="black">
                    <a:lumMod val="75000"/>
                    <a:lumOff val="25000"/>
                  </a:prstClr>
                </a:solidFill>
                <a:latin typeface="微软雅黑" panose="020B0503020204020204" pitchFamily="34" charset="-122"/>
                <a:ea typeface="微软雅黑" panose="020B0503020204020204" pitchFamily="34" charset="-122"/>
              </a:rPr>
              <a:t>核心成员</a:t>
            </a:r>
            <a:endParaRPr lang="en-US" altLang="zh-CN" sz="140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73" name="淘宝网Chenying0907出品 5"/>
          <p:cNvSpPr/>
          <p:nvPr/>
        </p:nvSpPr>
        <p:spPr>
          <a:xfrm>
            <a:off x="5426195" y="3508519"/>
            <a:ext cx="902811" cy="523220"/>
          </a:xfrm>
          <a:prstGeom prst="rect">
            <a:avLst/>
          </a:prstGeom>
        </p:spPr>
        <p:txBody>
          <a:bodyPr wrap="none">
            <a:spAutoFit/>
          </a:bodyPr>
          <a:lstStyle/>
          <a:p>
            <a:pPr>
              <a:lnSpc>
                <a:spcPct val="200000"/>
              </a:lnSpc>
            </a:pPr>
            <a:r>
              <a:rPr lang="zh-CN" altLang="en-US" sz="1400" dirty="0">
                <a:solidFill>
                  <a:prstClr val="black">
                    <a:lumMod val="75000"/>
                    <a:lumOff val="25000"/>
                  </a:prstClr>
                </a:solidFill>
                <a:latin typeface="微软雅黑" panose="020B0503020204020204" pitchFamily="34" charset="-122"/>
                <a:ea typeface="微软雅黑" panose="020B0503020204020204" pitchFamily="34" charset="-122"/>
              </a:rPr>
              <a:t>组织架构</a:t>
            </a:r>
            <a:endParaRPr lang="en-US" altLang="zh-CN" sz="140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74" name="淘宝网Chenying0907出品 6"/>
          <p:cNvSpPr/>
          <p:nvPr/>
        </p:nvSpPr>
        <p:spPr>
          <a:xfrm>
            <a:off x="5426194" y="3922858"/>
            <a:ext cx="1082348" cy="523220"/>
          </a:xfrm>
          <a:prstGeom prst="rect">
            <a:avLst/>
          </a:prstGeom>
        </p:spPr>
        <p:txBody>
          <a:bodyPr wrap="none">
            <a:spAutoFit/>
          </a:bodyPr>
          <a:lstStyle/>
          <a:p>
            <a:pPr>
              <a:lnSpc>
                <a:spcPct val="200000"/>
              </a:lnSpc>
            </a:pPr>
            <a:r>
              <a:rPr lang="zh-CN" altLang="en-US" sz="1400" dirty="0">
                <a:solidFill>
                  <a:prstClr val="black">
                    <a:lumMod val="75000"/>
                    <a:lumOff val="25000"/>
                  </a:prstClr>
                </a:solidFill>
                <a:latin typeface="微软雅黑" panose="020B0503020204020204" pitchFamily="34" charset="-122"/>
                <a:ea typeface="微软雅黑" panose="020B0503020204020204" pitchFamily="34" charset="-122"/>
              </a:rPr>
              <a:t>公司大事记</a:t>
            </a:r>
            <a:endParaRPr lang="en-US" altLang="zh-CN" sz="140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75" name="淘宝网Chenying0907出品 7"/>
          <p:cNvSpPr/>
          <p:nvPr/>
        </p:nvSpPr>
        <p:spPr>
          <a:xfrm>
            <a:off x="5426193" y="4380906"/>
            <a:ext cx="902811" cy="523220"/>
          </a:xfrm>
          <a:prstGeom prst="rect">
            <a:avLst/>
          </a:prstGeom>
        </p:spPr>
        <p:txBody>
          <a:bodyPr wrap="none">
            <a:spAutoFit/>
          </a:bodyPr>
          <a:lstStyle/>
          <a:p>
            <a:pPr>
              <a:lnSpc>
                <a:spcPct val="200000"/>
              </a:lnSpc>
            </a:pPr>
            <a:r>
              <a:rPr lang="zh-CN" altLang="en-US" sz="1400" dirty="0">
                <a:solidFill>
                  <a:prstClr val="black">
                    <a:lumMod val="75000"/>
                    <a:lumOff val="25000"/>
                  </a:prstClr>
                </a:solidFill>
                <a:latin typeface="微软雅黑" panose="020B0503020204020204" pitchFamily="34" charset="-122"/>
                <a:ea typeface="微软雅黑" panose="020B0503020204020204" pitchFamily="34" charset="-122"/>
              </a:rPr>
              <a:t>企业理念</a:t>
            </a:r>
            <a:endParaRPr lang="en-US" altLang="zh-CN" sz="1400" dirty="0">
              <a:solidFill>
                <a:prstClr val="black">
                  <a:lumMod val="75000"/>
                  <a:lumOff val="25000"/>
                </a:prst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8926436"/>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14:presetBounceEnd="66667">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14:bounceEnd="66667">
                                          <p:cBhvr additive="base">
                                            <p:cTn id="7" dur="2000" fill="hold"/>
                                            <p:tgtEl>
                                              <p:spTgt spid="45"/>
                                            </p:tgtEl>
                                            <p:attrNameLst>
                                              <p:attrName>ppt_x</p:attrName>
                                            </p:attrNameLst>
                                          </p:cBhvr>
                                          <p:tavLst>
                                            <p:tav tm="0">
                                              <p:val>
                                                <p:strVal val="#ppt_x"/>
                                              </p:val>
                                            </p:tav>
                                            <p:tav tm="100000">
                                              <p:val>
                                                <p:strVal val="#ppt_x"/>
                                              </p:val>
                                            </p:tav>
                                          </p:tavLst>
                                        </p:anim>
                                        <p:anim calcmode="lin" valueType="num" p14:bounceEnd="66667">
                                          <p:cBhvr additive="base">
                                            <p:cTn id="8" dur="2000" fill="hold"/>
                                            <p:tgtEl>
                                              <p:spTgt spid="45"/>
                                            </p:tgtEl>
                                            <p:attrNameLst>
                                              <p:attrName>ppt_y</p:attrName>
                                            </p:attrNameLst>
                                          </p:cBhvr>
                                          <p:tavLst>
                                            <p:tav tm="0">
                                              <p:val>
                                                <p:strVal val="0-#ppt_h/2"/>
                                              </p:val>
                                            </p:tav>
                                            <p:tav tm="100000">
                                              <p:val>
                                                <p:strVal val="#ppt_y"/>
                                              </p:val>
                                            </p:tav>
                                          </p:tavLst>
                                        </p:anim>
                                      </p:childTnLst>
                                    </p:cTn>
                                  </p:par>
                                  <p:par>
                                    <p:cTn id="9" presetID="10" presetClass="entr" presetSubtype="0" fill="hold" nodeType="withEffect">
                                      <p:stCondLst>
                                        <p:cond delay="500"/>
                                      </p:stCondLst>
                                      <p:childTnLst>
                                        <p:set>
                                          <p:cBhvr>
                                            <p:cTn id="10" dur="1" fill="hold">
                                              <p:stCondLst>
                                                <p:cond delay="0"/>
                                              </p:stCondLst>
                                            </p:cTn>
                                            <p:tgtEl>
                                              <p:spTgt spid="39"/>
                                            </p:tgtEl>
                                            <p:attrNameLst>
                                              <p:attrName>style.visibility</p:attrName>
                                            </p:attrNameLst>
                                          </p:cBhvr>
                                          <p:to>
                                            <p:strVal val="visible"/>
                                          </p:to>
                                        </p:set>
                                        <p:animEffect transition="in" filter="fade">
                                          <p:cBhvr>
                                            <p:cTn id="11" dur="500"/>
                                            <p:tgtEl>
                                              <p:spTgt spid="39"/>
                                            </p:tgtEl>
                                          </p:cBhvr>
                                        </p:animEffect>
                                      </p:childTnLst>
                                    </p:cTn>
                                  </p:par>
                                  <p:par>
                                    <p:cTn id="12" presetID="42" presetClass="path" presetSubtype="0" accel="50000" decel="50000" fill="hold" nodeType="withEffect">
                                      <p:stCondLst>
                                        <p:cond delay="500"/>
                                      </p:stCondLst>
                                      <p:childTnLst>
                                        <p:animMotion origin="layout" path="M 2.82069E-6 -1.43783E-6 L -0.09113 -0.112 " pathEditMode="relative" rAng="0" ptsTypes="AA">
                                          <p:cBhvr>
                                            <p:cTn id="13" dur="1500" spd="-100000" fill="hold"/>
                                            <p:tgtEl>
                                              <p:spTgt spid="39"/>
                                            </p:tgtEl>
                                            <p:attrNameLst>
                                              <p:attrName>ppt_x</p:attrName>
                                              <p:attrName>ppt_y</p:attrName>
                                            </p:attrNameLst>
                                          </p:cBhvr>
                                          <p:rCtr x="-4565" y="-5616"/>
                                        </p:animMotion>
                                      </p:childTnLst>
                                    </p:cTn>
                                  </p:par>
                                  <p:par>
                                    <p:cTn id="14" presetID="23" presetClass="entr" presetSubtype="16" fill="hold" grpId="0" nodeType="withEffect">
                                      <p:stCondLst>
                                        <p:cond delay="500"/>
                                      </p:stCondLst>
                                      <p:iterate type="lt">
                                        <p:tmPct val="10000"/>
                                      </p:iterate>
                                      <p:childTnLst>
                                        <p:set>
                                          <p:cBhvr>
                                            <p:cTn id="15" dur="1" fill="hold">
                                              <p:stCondLst>
                                                <p:cond delay="0"/>
                                              </p:stCondLst>
                                            </p:cTn>
                                            <p:tgtEl>
                                              <p:spTgt spid="44"/>
                                            </p:tgtEl>
                                            <p:attrNameLst>
                                              <p:attrName>style.visibility</p:attrName>
                                            </p:attrNameLst>
                                          </p:cBhvr>
                                          <p:to>
                                            <p:strVal val="visible"/>
                                          </p:to>
                                        </p:set>
                                        <p:anim calcmode="lin" valueType="num">
                                          <p:cBhvr>
                                            <p:cTn id="16" dur="1000" fill="hold"/>
                                            <p:tgtEl>
                                              <p:spTgt spid="44"/>
                                            </p:tgtEl>
                                            <p:attrNameLst>
                                              <p:attrName>ppt_w</p:attrName>
                                            </p:attrNameLst>
                                          </p:cBhvr>
                                          <p:tavLst>
                                            <p:tav tm="0">
                                              <p:val>
                                                <p:fltVal val="0"/>
                                              </p:val>
                                            </p:tav>
                                            <p:tav tm="100000">
                                              <p:val>
                                                <p:strVal val="#ppt_w"/>
                                              </p:val>
                                            </p:tav>
                                          </p:tavLst>
                                        </p:anim>
                                        <p:anim calcmode="lin" valueType="num">
                                          <p:cBhvr>
                                            <p:cTn id="17" dur="1000" fill="hold"/>
                                            <p:tgtEl>
                                              <p:spTgt spid="44"/>
                                            </p:tgtEl>
                                            <p:attrNameLst>
                                              <p:attrName>ppt_h</p:attrName>
                                            </p:attrNameLst>
                                          </p:cBhvr>
                                          <p:tavLst>
                                            <p:tav tm="0">
                                              <p:val>
                                                <p:fltVal val="0"/>
                                              </p:val>
                                            </p:tav>
                                            <p:tav tm="100000">
                                              <p:val>
                                                <p:strVal val="#ppt_h"/>
                                              </p:val>
                                            </p:tav>
                                          </p:tavLst>
                                        </p:anim>
                                      </p:childTnLst>
                                    </p:cTn>
                                  </p:par>
                                </p:childTnLst>
                              </p:cTn>
                            </p:par>
                            <p:par>
                              <p:cTn id="18" fill="hold">
                                <p:stCondLst>
                                  <p:cond delay="2000"/>
                                </p:stCondLst>
                                <p:childTnLst>
                                  <p:par>
                                    <p:cTn id="19" presetID="22" presetClass="entr" presetSubtype="1" fill="hold" nodeType="afterEffect">
                                      <p:stCondLst>
                                        <p:cond delay="0"/>
                                      </p:stCondLst>
                                      <p:childTnLst>
                                        <p:set>
                                          <p:cBhvr>
                                            <p:cTn id="20" dur="1" fill="hold">
                                              <p:stCondLst>
                                                <p:cond delay="0"/>
                                              </p:stCondLst>
                                            </p:cTn>
                                            <p:tgtEl>
                                              <p:spTgt spid="42"/>
                                            </p:tgtEl>
                                            <p:attrNameLst>
                                              <p:attrName>style.visibility</p:attrName>
                                            </p:attrNameLst>
                                          </p:cBhvr>
                                          <p:to>
                                            <p:strVal val="visible"/>
                                          </p:to>
                                        </p:set>
                                        <p:animEffect transition="in" filter="wipe(up)">
                                          <p:cBhvr>
                                            <p:cTn id="21" dur="500"/>
                                            <p:tgtEl>
                                              <p:spTgt spid="42"/>
                                            </p:tgtEl>
                                          </p:cBhvr>
                                        </p:animEffect>
                                      </p:childTnLst>
                                    </p:cTn>
                                  </p:par>
                                  <p:par>
                                    <p:cTn id="22" presetID="23" presetClass="entr" presetSubtype="288" fill="hold" nodeType="withEffect">
                                      <p:stCondLst>
                                        <p:cond delay="100"/>
                                      </p:stCondLst>
                                      <p:childTnLst>
                                        <p:set>
                                          <p:cBhvr>
                                            <p:cTn id="23" dur="1" fill="hold">
                                              <p:stCondLst>
                                                <p:cond delay="0"/>
                                              </p:stCondLst>
                                            </p:cTn>
                                            <p:tgtEl>
                                              <p:spTgt spid="49"/>
                                            </p:tgtEl>
                                            <p:attrNameLst>
                                              <p:attrName>style.visibility</p:attrName>
                                            </p:attrNameLst>
                                          </p:cBhvr>
                                          <p:to>
                                            <p:strVal val="visible"/>
                                          </p:to>
                                        </p:set>
                                        <p:anim calcmode="lin" valueType="num">
                                          <p:cBhvr>
                                            <p:cTn id="24" dur="500" fill="hold"/>
                                            <p:tgtEl>
                                              <p:spTgt spid="49"/>
                                            </p:tgtEl>
                                            <p:attrNameLst>
                                              <p:attrName>ppt_w</p:attrName>
                                            </p:attrNameLst>
                                          </p:cBhvr>
                                          <p:tavLst>
                                            <p:tav tm="0">
                                              <p:val>
                                                <p:strVal val="4/3*#ppt_w"/>
                                              </p:val>
                                            </p:tav>
                                            <p:tav tm="100000">
                                              <p:val>
                                                <p:strVal val="#ppt_w"/>
                                              </p:val>
                                            </p:tav>
                                          </p:tavLst>
                                        </p:anim>
                                        <p:anim calcmode="lin" valueType="num">
                                          <p:cBhvr>
                                            <p:cTn id="25" dur="500" fill="hold"/>
                                            <p:tgtEl>
                                              <p:spTgt spid="49"/>
                                            </p:tgtEl>
                                            <p:attrNameLst>
                                              <p:attrName>ppt_h</p:attrName>
                                            </p:attrNameLst>
                                          </p:cBhvr>
                                          <p:tavLst>
                                            <p:tav tm="0">
                                              <p:val>
                                                <p:strVal val="4/3*#ppt_h"/>
                                              </p:val>
                                            </p:tav>
                                            <p:tav tm="100000">
                                              <p:val>
                                                <p:strVal val="#ppt_h"/>
                                              </p:val>
                                            </p:tav>
                                          </p:tavLst>
                                        </p:anim>
                                      </p:childTnLst>
                                    </p:cTn>
                                  </p:par>
                                  <p:par>
                                    <p:cTn id="26" presetID="23" presetClass="entr" presetSubtype="288" fill="hold" nodeType="withEffect">
                                      <p:stCondLst>
                                        <p:cond delay="200"/>
                                      </p:stCondLst>
                                      <p:childTnLst>
                                        <p:set>
                                          <p:cBhvr>
                                            <p:cTn id="27" dur="1" fill="hold">
                                              <p:stCondLst>
                                                <p:cond delay="0"/>
                                              </p:stCondLst>
                                            </p:cTn>
                                            <p:tgtEl>
                                              <p:spTgt spid="52"/>
                                            </p:tgtEl>
                                            <p:attrNameLst>
                                              <p:attrName>style.visibility</p:attrName>
                                            </p:attrNameLst>
                                          </p:cBhvr>
                                          <p:to>
                                            <p:strVal val="visible"/>
                                          </p:to>
                                        </p:set>
                                        <p:anim calcmode="lin" valueType="num">
                                          <p:cBhvr>
                                            <p:cTn id="28" dur="500" fill="hold"/>
                                            <p:tgtEl>
                                              <p:spTgt spid="52"/>
                                            </p:tgtEl>
                                            <p:attrNameLst>
                                              <p:attrName>ppt_w</p:attrName>
                                            </p:attrNameLst>
                                          </p:cBhvr>
                                          <p:tavLst>
                                            <p:tav tm="0">
                                              <p:val>
                                                <p:strVal val="4/3*#ppt_w"/>
                                              </p:val>
                                            </p:tav>
                                            <p:tav tm="100000">
                                              <p:val>
                                                <p:strVal val="#ppt_w"/>
                                              </p:val>
                                            </p:tav>
                                          </p:tavLst>
                                        </p:anim>
                                        <p:anim calcmode="lin" valueType="num">
                                          <p:cBhvr>
                                            <p:cTn id="29" dur="500" fill="hold"/>
                                            <p:tgtEl>
                                              <p:spTgt spid="52"/>
                                            </p:tgtEl>
                                            <p:attrNameLst>
                                              <p:attrName>ppt_h</p:attrName>
                                            </p:attrNameLst>
                                          </p:cBhvr>
                                          <p:tavLst>
                                            <p:tav tm="0">
                                              <p:val>
                                                <p:strVal val="4/3*#ppt_h"/>
                                              </p:val>
                                            </p:tav>
                                            <p:tav tm="100000">
                                              <p:val>
                                                <p:strVal val="#ppt_h"/>
                                              </p:val>
                                            </p:tav>
                                          </p:tavLst>
                                        </p:anim>
                                      </p:childTnLst>
                                    </p:cTn>
                                  </p:par>
                                  <p:par>
                                    <p:cTn id="30" presetID="23" presetClass="entr" presetSubtype="288" fill="hold" nodeType="withEffect">
                                      <p:stCondLst>
                                        <p:cond delay="300"/>
                                      </p:stCondLst>
                                      <p:childTnLst>
                                        <p:set>
                                          <p:cBhvr>
                                            <p:cTn id="31" dur="1" fill="hold">
                                              <p:stCondLst>
                                                <p:cond delay="0"/>
                                              </p:stCondLst>
                                            </p:cTn>
                                            <p:tgtEl>
                                              <p:spTgt spid="55"/>
                                            </p:tgtEl>
                                            <p:attrNameLst>
                                              <p:attrName>style.visibility</p:attrName>
                                            </p:attrNameLst>
                                          </p:cBhvr>
                                          <p:to>
                                            <p:strVal val="visible"/>
                                          </p:to>
                                        </p:set>
                                        <p:anim calcmode="lin" valueType="num">
                                          <p:cBhvr>
                                            <p:cTn id="32" dur="500" fill="hold"/>
                                            <p:tgtEl>
                                              <p:spTgt spid="55"/>
                                            </p:tgtEl>
                                            <p:attrNameLst>
                                              <p:attrName>ppt_w</p:attrName>
                                            </p:attrNameLst>
                                          </p:cBhvr>
                                          <p:tavLst>
                                            <p:tav tm="0">
                                              <p:val>
                                                <p:strVal val="4/3*#ppt_w"/>
                                              </p:val>
                                            </p:tav>
                                            <p:tav tm="100000">
                                              <p:val>
                                                <p:strVal val="#ppt_w"/>
                                              </p:val>
                                            </p:tav>
                                          </p:tavLst>
                                        </p:anim>
                                        <p:anim calcmode="lin" valueType="num">
                                          <p:cBhvr>
                                            <p:cTn id="33" dur="500" fill="hold"/>
                                            <p:tgtEl>
                                              <p:spTgt spid="55"/>
                                            </p:tgtEl>
                                            <p:attrNameLst>
                                              <p:attrName>ppt_h</p:attrName>
                                            </p:attrNameLst>
                                          </p:cBhvr>
                                          <p:tavLst>
                                            <p:tav tm="0">
                                              <p:val>
                                                <p:strVal val="4/3*#ppt_h"/>
                                              </p:val>
                                            </p:tav>
                                            <p:tav tm="100000">
                                              <p:val>
                                                <p:strVal val="#ppt_h"/>
                                              </p:val>
                                            </p:tav>
                                          </p:tavLst>
                                        </p:anim>
                                      </p:childTnLst>
                                    </p:cTn>
                                  </p:par>
                                  <p:par>
                                    <p:cTn id="34" presetID="23" presetClass="entr" presetSubtype="288" fill="hold" nodeType="withEffect">
                                      <p:stCondLst>
                                        <p:cond delay="400"/>
                                      </p:stCondLst>
                                      <p:childTnLst>
                                        <p:set>
                                          <p:cBhvr>
                                            <p:cTn id="35" dur="1" fill="hold">
                                              <p:stCondLst>
                                                <p:cond delay="0"/>
                                              </p:stCondLst>
                                            </p:cTn>
                                            <p:tgtEl>
                                              <p:spTgt spid="58"/>
                                            </p:tgtEl>
                                            <p:attrNameLst>
                                              <p:attrName>style.visibility</p:attrName>
                                            </p:attrNameLst>
                                          </p:cBhvr>
                                          <p:to>
                                            <p:strVal val="visible"/>
                                          </p:to>
                                        </p:set>
                                        <p:anim calcmode="lin" valueType="num">
                                          <p:cBhvr>
                                            <p:cTn id="36" dur="500" fill="hold"/>
                                            <p:tgtEl>
                                              <p:spTgt spid="58"/>
                                            </p:tgtEl>
                                            <p:attrNameLst>
                                              <p:attrName>ppt_w</p:attrName>
                                            </p:attrNameLst>
                                          </p:cBhvr>
                                          <p:tavLst>
                                            <p:tav tm="0">
                                              <p:val>
                                                <p:strVal val="4/3*#ppt_w"/>
                                              </p:val>
                                            </p:tav>
                                            <p:tav tm="100000">
                                              <p:val>
                                                <p:strVal val="#ppt_w"/>
                                              </p:val>
                                            </p:tav>
                                          </p:tavLst>
                                        </p:anim>
                                        <p:anim calcmode="lin" valueType="num">
                                          <p:cBhvr>
                                            <p:cTn id="37" dur="500" fill="hold"/>
                                            <p:tgtEl>
                                              <p:spTgt spid="58"/>
                                            </p:tgtEl>
                                            <p:attrNameLst>
                                              <p:attrName>ppt_h</p:attrName>
                                            </p:attrNameLst>
                                          </p:cBhvr>
                                          <p:tavLst>
                                            <p:tav tm="0">
                                              <p:val>
                                                <p:strVal val="4/3*#ppt_h"/>
                                              </p:val>
                                            </p:tav>
                                            <p:tav tm="100000">
                                              <p:val>
                                                <p:strVal val="#ppt_h"/>
                                              </p:val>
                                            </p:tav>
                                          </p:tavLst>
                                        </p:anim>
                                      </p:childTnLst>
                                    </p:cTn>
                                  </p:par>
                                  <p:par>
                                    <p:cTn id="38" presetID="23" presetClass="entr" presetSubtype="288" fill="hold" nodeType="withEffect">
                                      <p:stCondLst>
                                        <p:cond delay="500"/>
                                      </p:stCondLst>
                                      <p:childTnLst>
                                        <p:set>
                                          <p:cBhvr>
                                            <p:cTn id="39" dur="1" fill="hold">
                                              <p:stCondLst>
                                                <p:cond delay="0"/>
                                              </p:stCondLst>
                                            </p:cTn>
                                            <p:tgtEl>
                                              <p:spTgt spid="61"/>
                                            </p:tgtEl>
                                            <p:attrNameLst>
                                              <p:attrName>style.visibility</p:attrName>
                                            </p:attrNameLst>
                                          </p:cBhvr>
                                          <p:to>
                                            <p:strVal val="visible"/>
                                          </p:to>
                                        </p:set>
                                        <p:anim calcmode="lin" valueType="num">
                                          <p:cBhvr>
                                            <p:cTn id="40" dur="500" fill="hold"/>
                                            <p:tgtEl>
                                              <p:spTgt spid="61"/>
                                            </p:tgtEl>
                                            <p:attrNameLst>
                                              <p:attrName>ppt_w</p:attrName>
                                            </p:attrNameLst>
                                          </p:cBhvr>
                                          <p:tavLst>
                                            <p:tav tm="0">
                                              <p:val>
                                                <p:strVal val="4/3*#ppt_w"/>
                                              </p:val>
                                            </p:tav>
                                            <p:tav tm="100000">
                                              <p:val>
                                                <p:strVal val="#ppt_w"/>
                                              </p:val>
                                            </p:tav>
                                          </p:tavLst>
                                        </p:anim>
                                        <p:anim calcmode="lin" valueType="num">
                                          <p:cBhvr>
                                            <p:cTn id="41" dur="500" fill="hold"/>
                                            <p:tgtEl>
                                              <p:spTgt spid="61"/>
                                            </p:tgtEl>
                                            <p:attrNameLst>
                                              <p:attrName>ppt_h</p:attrName>
                                            </p:attrNameLst>
                                          </p:cBhvr>
                                          <p:tavLst>
                                            <p:tav tm="0">
                                              <p:val>
                                                <p:strVal val="4/3*#ppt_h"/>
                                              </p:val>
                                            </p:tav>
                                            <p:tav tm="100000">
                                              <p:val>
                                                <p:strVal val="#ppt_h"/>
                                              </p:val>
                                            </p:tav>
                                          </p:tavLst>
                                        </p:anim>
                                      </p:childTnLst>
                                    </p:cTn>
                                  </p:par>
                                  <p:par>
                                    <p:cTn id="42" presetID="23" presetClass="entr" presetSubtype="288" fill="hold" nodeType="withEffect">
                                      <p:stCondLst>
                                        <p:cond delay="600"/>
                                      </p:stCondLst>
                                      <p:childTnLst>
                                        <p:set>
                                          <p:cBhvr>
                                            <p:cTn id="43" dur="1" fill="hold">
                                              <p:stCondLst>
                                                <p:cond delay="0"/>
                                              </p:stCondLst>
                                            </p:cTn>
                                            <p:tgtEl>
                                              <p:spTgt spid="64"/>
                                            </p:tgtEl>
                                            <p:attrNameLst>
                                              <p:attrName>style.visibility</p:attrName>
                                            </p:attrNameLst>
                                          </p:cBhvr>
                                          <p:to>
                                            <p:strVal val="visible"/>
                                          </p:to>
                                        </p:set>
                                        <p:anim calcmode="lin" valueType="num">
                                          <p:cBhvr>
                                            <p:cTn id="44" dur="500" fill="hold"/>
                                            <p:tgtEl>
                                              <p:spTgt spid="64"/>
                                            </p:tgtEl>
                                            <p:attrNameLst>
                                              <p:attrName>ppt_w</p:attrName>
                                            </p:attrNameLst>
                                          </p:cBhvr>
                                          <p:tavLst>
                                            <p:tav tm="0">
                                              <p:val>
                                                <p:strVal val="4/3*#ppt_w"/>
                                              </p:val>
                                            </p:tav>
                                            <p:tav tm="100000">
                                              <p:val>
                                                <p:strVal val="#ppt_w"/>
                                              </p:val>
                                            </p:tav>
                                          </p:tavLst>
                                        </p:anim>
                                        <p:anim calcmode="lin" valueType="num">
                                          <p:cBhvr>
                                            <p:cTn id="45" dur="500" fill="hold"/>
                                            <p:tgtEl>
                                              <p:spTgt spid="64"/>
                                            </p:tgtEl>
                                            <p:attrNameLst>
                                              <p:attrName>ppt_h</p:attrName>
                                            </p:attrNameLst>
                                          </p:cBhvr>
                                          <p:tavLst>
                                            <p:tav tm="0">
                                              <p:val>
                                                <p:strVal val="4/3*#ppt_h"/>
                                              </p:val>
                                            </p:tav>
                                            <p:tav tm="100000">
                                              <p:val>
                                                <p:strVal val="#ppt_h"/>
                                              </p:val>
                                            </p:tav>
                                          </p:tavLst>
                                        </p:anim>
                                      </p:childTnLst>
                                    </p:cTn>
                                  </p:par>
                                  <p:par>
                                    <p:cTn id="46" presetID="23" presetClass="entr" presetSubtype="288" fill="hold" nodeType="withEffect">
                                      <p:stCondLst>
                                        <p:cond delay="700"/>
                                      </p:stCondLst>
                                      <p:childTnLst>
                                        <p:set>
                                          <p:cBhvr>
                                            <p:cTn id="47" dur="1" fill="hold">
                                              <p:stCondLst>
                                                <p:cond delay="0"/>
                                              </p:stCondLst>
                                            </p:cTn>
                                            <p:tgtEl>
                                              <p:spTgt spid="67"/>
                                            </p:tgtEl>
                                            <p:attrNameLst>
                                              <p:attrName>style.visibility</p:attrName>
                                            </p:attrNameLst>
                                          </p:cBhvr>
                                          <p:to>
                                            <p:strVal val="visible"/>
                                          </p:to>
                                        </p:set>
                                        <p:anim calcmode="lin" valueType="num">
                                          <p:cBhvr>
                                            <p:cTn id="48" dur="500" fill="hold"/>
                                            <p:tgtEl>
                                              <p:spTgt spid="67"/>
                                            </p:tgtEl>
                                            <p:attrNameLst>
                                              <p:attrName>ppt_w</p:attrName>
                                            </p:attrNameLst>
                                          </p:cBhvr>
                                          <p:tavLst>
                                            <p:tav tm="0">
                                              <p:val>
                                                <p:strVal val="4/3*#ppt_w"/>
                                              </p:val>
                                            </p:tav>
                                            <p:tav tm="100000">
                                              <p:val>
                                                <p:strVal val="#ppt_w"/>
                                              </p:val>
                                            </p:tav>
                                          </p:tavLst>
                                        </p:anim>
                                        <p:anim calcmode="lin" valueType="num">
                                          <p:cBhvr>
                                            <p:cTn id="49" dur="500" fill="hold"/>
                                            <p:tgtEl>
                                              <p:spTgt spid="67"/>
                                            </p:tgtEl>
                                            <p:attrNameLst>
                                              <p:attrName>ppt_h</p:attrName>
                                            </p:attrNameLst>
                                          </p:cBhvr>
                                          <p:tavLst>
                                            <p:tav tm="0">
                                              <p:val>
                                                <p:strVal val="4/3*#ppt_h"/>
                                              </p:val>
                                            </p:tav>
                                            <p:tav tm="100000">
                                              <p:val>
                                                <p:strVal val="#ppt_h"/>
                                              </p:val>
                                            </p:tav>
                                          </p:tavLst>
                                        </p:anim>
                                      </p:childTnLst>
                                    </p:cTn>
                                  </p:par>
                                  <p:par>
                                    <p:cTn id="50" presetID="22" presetClass="entr" presetSubtype="8" fill="hold" grpId="0" nodeType="withEffect">
                                      <p:stCondLst>
                                        <p:cond delay="700"/>
                                      </p:stCondLst>
                                      <p:childTnLst>
                                        <p:set>
                                          <p:cBhvr>
                                            <p:cTn id="51" dur="1" fill="hold">
                                              <p:stCondLst>
                                                <p:cond delay="0"/>
                                              </p:stCondLst>
                                            </p:cTn>
                                            <p:tgtEl>
                                              <p:spTgt spid="43"/>
                                            </p:tgtEl>
                                            <p:attrNameLst>
                                              <p:attrName>style.visibility</p:attrName>
                                            </p:attrNameLst>
                                          </p:cBhvr>
                                          <p:to>
                                            <p:strVal val="visible"/>
                                          </p:to>
                                        </p:set>
                                        <p:animEffect transition="in" filter="wipe(left)">
                                          <p:cBhvr>
                                            <p:cTn id="52" dur="500"/>
                                            <p:tgtEl>
                                              <p:spTgt spid="43"/>
                                            </p:tgtEl>
                                          </p:cBhvr>
                                        </p:animEffect>
                                      </p:childTnLst>
                                    </p:cTn>
                                  </p:par>
                                  <p:par>
                                    <p:cTn id="53" presetID="22" presetClass="entr" presetSubtype="8" fill="hold" grpId="0" nodeType="withEffect">
                                      <p:stCondLst>
                                        <p:cond delay="800"/>
                                      </p:stCondLst>
                                      <p:childTnLst>
                                        <p:set>
                                          <p:cBhvr>
                                            <p:cTn id="54" dur="1" fill="hold">
                                              <p:stCondLst>
                                                <p:cond delay="0"/>
                                              </p:stCondLst>
                                            </p:cTn>
                                            <p:tgtEl>
                                              <p:spTgt spid="70"/>
                                            </p:tgtEl>
                                            <p:attrNameLst>
                                              <p:attrName>style.visibility</p:attrName>
                                            </p:attrNameLst>
                                          </p:cBhvr>
                                          <p:to>
                                            <p:strVal val="visible"/>
                                          </p:to>
                                        </p:set>
                                        <p:animEffect transition="in" filter="wipe(left)">
                                          <p:cBhvr>
                                            <p:cTn id="55" dur="500"/>
                                            <p:tgtEl>
                                              <p:spTgt spid="70"/>
                                            </p:tgtEl>
                                          </p:cBhvr>
                                        </p:animEffect>
                                      </p:childTnLst>
                                    </p:cTn>
                                  </p:par>
                                  <p:par>
                                    <p:cTn id="56" presetID="22" presetClass="entr" presetSubtype="8" fill="hold" grpId="0" nodeType="withEffect">
                                      <p:stCondLst>
                                        <p:cond delay="900"/>
                                      </p:stCondLst>
                                      <p:childTnLst>
                                        <p:set>
                                          <p:cBhvr>
                                            <p:cTn id="57" dur="1" fill="hold">
                                              <p:stCondLst>
                                                <p:cond delay="0"/>
                                              </p:stCondLst>
                                            </p:cTn>
                                            <p:tgtEl>
                                              <p:spTgt spid="71"/>
                                            </p:tgtEl>
                                            <p:attrNameLst>
                                              <p:attrName>style.visibility</p:attrName>
                                            </p:attrNameLst>
                                          </p:cBhvr>
                                          <p:to>
                                            <p:strVal val="visible"/>
                                          </p:to>
                                        </p:set>
                                        <p:animEffect transition="in" filter="wipe(left)">
                                          <p:cBhvr>
                                            <p:cTn id="58" dur="500"/>
                                            <p:tgtEl>
                                              <p:spTgt spid="71"/>
                                            </p:tgtEl>
                                          </p:cBhvr>
                                        </p:animEffect>
                                      </p:childTnLst>
                                    </p:cTn>
                                  </p:par>
                                  <p:par>
                                    <p:cTn id="59" presetID="22" presetClass="entr" presetSubtype="8" fill="hold" grpId="0" nodeType="withEffect">
                                      <p:stCondLst>
                                        <p:cond delay="1000"/>
                                      </p:stCondLst>
                                      <p:childTnLst>
                                        <p:set>
                                          <p:cBhvr>
                                            <p:cTn id="60" dur="1" fill="hold">
                                              <p:stCondLst>
                                                <p:cond delay="0"/>
                                              </p:stCondLst>
                                            </p:cTn>
                                            <p:tgtEl>
                                              <p:spTgt spid="72"/>
                                            </p:tgtEl>
                                            <p:attrNameLst>
                                              <p:attrName>style.visibility</p:attrName>
                                            </p:attrNameLst>
                                          </p:cBhvr>
                                          <p:to>
                                            <p:strVal val="visible"/>
                                          </p:to>
                                        </p:set>
                                        <p:animEffect transition="in" filter="wipe(left)">
                                          <p:cBhvr>
                                            <p:cTn id="61" dur="500"/>
                                            <p:tgtEl>
                                              <p:spTgt spid="72"/>
                                            </p:tgtEl>
                                          </p:cBhvr>
                                        </p:animEffect>
                                      </p:childTnLst>
                                    </p:cTn>
                                  </p:par>
                                  <p:par>
                                    <p:cTn id="62" presetID="22" presetClass="entr" presetSubtype="8" fill="hold" grpId="0" nodeType="withEffect">
                                      <p:stCondLst>
                                        <p:cond delay="1100"/>
                                      </p:stCondLst>
                                      <p:childTnLst>
                                        <p:set>
                                          <p:cBhvr>
                                            <p:cTn id="63" dur="1" fill="hold">
                                              <p:stCondLst>
                                                <p:cond delay="0"/>
                                              </p:stCondLst>
                                            </p:cTn>
                                            <p:tgtEl>
                                              <p:spTgt spid="73"/>
                                            </p:tgtEl>
                                            <p:attrNameLst>
                                              <p:attrName>style.visibility</p:attrName>
                                            </p:attrNameLst>
                                          </p:cBhvr>
                                          <p:to>
                                            <p:strVal val="visible"/>
                                          </p:to>
                                        </p:set>
                                        <p:animEffect transition="in" filter="wipe(left)">
                                          <p:cBhvr>
                                            <p:cTn id="64" dur="500"/>
                                            <p:tgtEl>
                                              <p:spTgt spid="73"/>
                                            </p:tgtEl>
                                          </p:cBhvr>
                                        </p:animEffect>
                                      </p:childTnLst>
                                    </p:cTn>
                                  </p:par>
                                  <p:par>
                                    <p:cTn id="65" presetID="22" presetClass="entr" presetSubtype="8" fill="hold" grpId="0" nodeType="withEffect">
                                      <p:stCondLst>
                                        <p:cond delay="1200"/>
                                      </p:stCondLst>
                                      <p:childTnLst>
                                        <p:set>
                                          <p:cBhvr>
                                            <p:cTn id="66" dur="1" fill="hold">
                                              <p:stCondLst>
                                                <p:cond delay="0"/>
                                              </p:stCondLst>
                                            </p:cTn>
                                            <p:tgtEl>
                                              <p:spTgt spid="74"/>
                                            </p:tgtEl>
                                            <p:attrNameLst>
                                              <p:attrName>style.visibility</p:attrName>
                                            </p:attrNameLst>
                                          </p:cBhvr>
                                          <p:to>
                                            <p:strVal val="visible"/>
                                          </p:to>
                                        </p:set>
                                        <p:animEffect transition="in" filter="wipe(left)">
                                          <p:cBhvr>
                                            <p:cTn id="67" dur="500"/>
                                            <p:tgtEl>
                                              <p:spTgt spid="74"/>
                                            </p:tgtEl>
                                          </p:cBhvr>
                                        </p:animEffect>
                                      </p:childTnLst>
                                    </p:cTn>
                                  </p:par>
                                  <p:par>
                                    <p:cTn id="68" presetID="22" presetClass="entr" presetSubtype="8" fill="hold" grpId="0" nodeType="withEffect">
                                      <p:stCondLst>
                                        <p:cond delay="1300"/>
                                      </p:stCondLst>
                                      <p:childTnLst>
                                        <p:set>
                                          <p:cBhvr>
                                            <p:cTn id="69" dur="1" fill="hold">
                                              <p:stCondLst>
                                                <p:cond delay="0"/>
                                              </p:stCondLst>
                                            </p:cTn>
                                            <p:tgtEl>
                                              <p:spTgt spid="75"/>
                                            </p:tgtEl>
                                            <p:attrNameLst>
                                              <p:attrName>style.visibility</p:attrName>
                                            </p:attrNameLst>
                                          </p:cBhvr>
                                          <p:to>
                                            <p:strVal val="visible"/>
                                          </p:to>
                                        </p:set>
                                        <p:animEffect transition="in" filter="wipe(left)">
                                          <p:cBhvr>
                                            <p:cTn id="70"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P spid="70" grpId="0"/>
          <p:bldP spid="71" grpId="0"/>
          <p:bldP spid="72" grpId="0"/>
          <p:bldP spid="73" grpId="0"/>
          <p:bldP spid="74" grpId="0"/>
          <p:bldP spid="75"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2000" fill="hold"/>
                                            <p:tgtEl>
                                              <p:spTgt spid="45"/>
                                            </p:tgtEl>
                                            <p:attrNameLst>
                                              <p:attrName>ppt_x</p:attrName>
                                            </p:attrNameLst>
                                          </p:cBhvr>
                                          <p:tavLst>
                                            <p:tav tm="0">
                                              <p:val>
                                                <p:strVal val="#ppt_x"/>
                                              </p:val>
                                            </p:tav>
                                            <p:tav tm="100000">
                                              <p:val>
                                                <p:strVal val="#ppt_x"/>
                                              </p:val>
                                            </p:tav>
                                          </p:tavLst>
                                        </p:anim>
                                        <p:anim calcmode="lin" valueType="num">
                                          <p:cBhvr additive="base">
                                            <p:cTn id="8" dur="2000" fill="hold"/>
                                            <p:tgtEl>
                                              <p:spTgt spid="45"/>
                                            </p:tgtEl>
                                            <p:attrNameLst>
                                              <p:attrName>ppt_y</p:attrName>
                                            </p:attrNameLst>
                                          </p:cBhvr>
                                          <p:tavLst>
                                            <p:tav tm="0">
                                              <p:val>
                                                <p:strVal val="0-#ppt_h/2"/>
                                              </p:val>
                                            </p:tav>
                                            <p:tav tm="100000">
                                              <p:val>
                                                <p:strVal val="#ppt_y"/>
                                              </p:val>
                                            </p:tav>
                                          </p:tavLst>
                                        </p:anim>
                                      </p:childTnLst>
                                    </p:cTn>
                                  </p:par>
                                  <p:par>
                                    <p:cTn id="9" presetID="10" presetClass="entr" presetSubtype="0" fill="hold" nodeType="withEffect">
                                      <p:stCondLst>
                                        <p:cond delay="500"/>
                                      </p:stCondLst>
                                      <p:childTnLst>
                                        <p:set>
                                          <p:cBhvr>
                                            <p:cTn id="10" dur="1" fill="hold">
                                              <p:stCondLst>
                                                <p:cond delay="0"/>
                                              </p:stCondLst>
                                            </p:cTn>
                                            <p:tgtEl>
                                              <p:spTgt spid="39"/>
                                            </p:tgtEl>
                                            <p:attrNameLst>
                                              <p:attrName>style.visibility</p:attrName>
                                            </p:attrNameLst>
                                          </p:cBhvr>
                                          <p:to>
                                            <p:strVal val="visible"/>
                                          </p:to>
                                        </p:set>
                                        <p:animEffect transition="in" filter="fade">
                                          <p:cBhvr>
                                            <p:cTn id="11" dur="500"/>
                                            <p:tgtEl>
                                              <p:spTgt spid="39"/>
                                            </p:tgtEl>
                                          </p:cBhvr>
                                        </p:animEffect>
                                      </p:childTnLst>
                                    </p:cTn>
                                  </p:par>
                                  <p:par>
                                    <p:cTn id="12" presetID="42" presetClass="path" presetSubtype="0" accel="50000" decel="50000" fill="hold" nodeType="withEffect">
                                      <p:stCondLst>
                                        <p:cond delay="500"/>
                                      </p:stCondLst>
                                      <p:childTnLst>
                                        <p:animMotion origin="layout" path="M 2.82069E-6 -1.43783E-6 L -0.09113 -0.112 " pathEditMode="relative" rAng="0" ptsTypes="AA">
                                          <p:cBhvr>
                                            <p:cTn id="13" dur="1500" spd="-100000" fill="hold"/>
                                            <p:tgtEl>
                                              <p:spTgt spid="39"/>
                                            </p:tgtEl>
                                            <p:attrNameLst>
                                              <p:attrName>ppt_x</p:attrName>
                                              <p:attrName>ppt_y</p:attrName>
                                            </p:attrNameLst>
                                          </p:cBhvr>
                                          <p:rCtr x="-4565" y="-5616"/>
                                        </p:animMotion>
                                      </p:childTnLst>
                                    </p:cTn>
                                  </p:par>
                                  <p:par>
                                    <p:cTn id="14" presetID="23" presetClass="entr" presetSubtype="16" fill="hold" grpId="0" nodeType="withEffect">
                                      <p:stCondLst>
                                        <p:cond delay="500"/>
                                      </p:stCondLst>
                                      <p:iterate type="lt">
                                        <p:tmPct val="10000"/>
                                      </p:iterate>
                                      <p:childTnLst>
                                        <p:set>
                                          <p:cBhvr>
                                            <p:cTn id="15" dur="1" fill="hold">
                                              <p:stCondLst>
                                                <p:cond delay="0"/>
                                              </p:stCondLst>
                                            </p:cTn>
                                            <p:tgtEl>
                                              <p:spTgt spid="44"/>
                                            </p:tgtEl>
                                            <p:attrNameLst>
                                              <p:attrName>style.visibility</p:attrName>
                                            </p:attrNameLst>
                                          </p:cBhvr>
                                          <p:to>
                                            <p:strVal val="visible"/>
                                          </p:to>
                                        </p:set>
                                        <p:anim calcmode="lin" valueType="num">
                                          <p:cBhvr>
                                            <p:cTn id="16" dur="1000" fill="hold"/>
                                            <p:tgtEl>
                                              <p:spTgt spid="44"/>
                                            </p:tgtEl>
                                            <p:attrNameLst>
                                              <p:attrName>ppt_w</p:attrName>
                                            </p:attrNameLst>
                                          </p:cBhvr>
                                          <p:tavLst>
                                            <p:tav tm="0">
                                              <p:val>
                                                <p:fltVal val="0"/>
                                              </p:val>
                                            </p:tav>
                                            <p:tav tm="100000">
                                              <p:val>
                                                <p:strVal val="#ppt_w"/>
                                              </p:val>
                                            </p:tav>
                                          </p:tavLst>
                                        </p:anim>
                                        <p:anim calcmode="lin" valueType="num">
                                          <p:cBhvr>
                                            <p:cTn id="17" dur="1000" fill="hold"/>
                                            <p:tgtEl>
                                              <p:spTgt spid="44"/>
                                            </p:tgtEl>
                                            <p:attrNameLst>
                                              <p:attrName>ppt_h</p:attrName>
                                            </p:attrNameLst>
                                          </p:cBhvr>
                                          <p:tavLst>
                                            <p:tav tm="0">
                                              <p:val>
                                                <p:fltVal val="0"/>
                                              </p:val>
                                            </p:tav>
                                            <p:tav tm="100000">
                                              <p:val>
                                                <p:strVal val="#ppt_h"/>
                                              </p:val>
                                            </p:tav>
                                          </p:tavLst>
                                        </p:anim>
                                      </p:childTnLst>
                                    </p:cTn>
                                  </p:par>
                                </p:childTnLst>
                              </p:cTn>
                            </p:par>
                            <p:par>
                              <p:cTn id="18" fill="hold">
                                <p:stCondLst>
                                  <p:cond delay="2000"/>
                                </p:stCondLst>
                                <p:childTnLst>
                                  <p:par>
                                    <p:cTn id="19" presetID="22" presetClass="entr" presetSubtype="1" fill="hold" nodeType="afterEffect">
                                      <p:stCondLst>
                                        <p:cond delay="0"/>
                                      </p:stCondLst>
                                      <p:childTnLst>
                                        <p:set>
                                          <p:cBhvr>
                                            <p:cTn id="20" dur="1" fill="hold">
                                              <p:stCondLst>
                                                <p:cond delay="0"/>
                                              </p:stCondLst>
                                            </p:cTn>
                                            <p:tgtEl>
                                              <p:spTgt spid="42"/>
                                            </p:tgtEl>
                                            <p:attrNameLst>
                                              <p:attrName>style.visibility</p:attrName>
                                            </p:attrNameLst>
                                          </p:cBhvr>
                                          <p:to>
                                            <p:strVal val="visible"/>
                                          </p:to>
                                        </p:set>
                                        <p:animEffect transition="in" filter="wipe(up)">
                                          <p:cBhvr>
                                            <p:cTn id="21" dur="500"/>
                                            <p:tgtEl>
                                              <p:spTgt spid="42"/>
                                            </p:tgtEl>
                                          </p:cBhvr>
                                        </p:animEffect>
                                      </p:childTnLst>
                                    </p:cTn>
                                  </p:par>
                                  <p:par>
                                    <p:cTn id="22" presetID="23" presetClass="entr" presetSubtype="288" fill="hold" nodeType="withEffect">
                                      <p:stCondLst>
                                        <p:cond delay="100"/>
                                      </p:stCondLst>
                                      <p:childTnLst>
                                        <p:set>
                                          <p:cBhvr>
                                            <p:cTn id="23" dur="1" fill="hold">
                                              <p:stCondLst>
                                                <p:cond delay="0"/>
                                              </p:stCondLst>
                                            </p:cTn>
                                            <p:tgtEl>
                                              <p:spTgt spid="49"/>
                                            </p:tgtEl>
                                            <p:attrNameLst>
                                              <p:attrName>style.visibility</p:attrName>
                                            </p:attrNameLst>
                                          </p:cBhvr>
                                          <p:to>
                                            <p:strVal val="visible"/>
                                          </p:to>
                                        </p:set>
                                        <p:anim calcmode="lin" valueType="num">
                                          <p:cBhvr>
                                            <p:cTn id="24" dur="500" fill="hold"/>
                                            <p:tgtEl>
                                              <p:spTgt spid="49"/>
                                            </p:tgtEl>
                                            <p:attrNameLst>
                                              <p:attrName>ppt_w</p:attrName>
                                            </p:attrNameLst>
                                          </p:cBhvr>
                                          <p:tavLst>
                                            <p:tav tm="0">
                                              <p:val>
                                                <p:strVal val="4/3*#ppt_w"/>
                                              </p:val>
                                            </p:tav>
                                            <p:tav tm="100000">
                                              <p:val>
                                                <p:strVal val="#ppt_w"/>
                                              </p:val>
                                            </p:tav>
                                          </p:tavLst>
                                        </p:anim>
                                        <p:anim calcmode="lin" valueType="num">
                                          <p:cBhvr>
                                            <p:cTn id="25" dur="500" fill="hold"/>
                                            <p:tgtEl>
                                              <p:spTgt spid="49"/>
                                            </p:tgtEl>
                                            <p:attrNameLst>
                                              <p:attrName>ppt_h</p:attrName>
                                            </p:attrNameLst>
                                          </p:cBhvr>
                                          <p:tavLst>
                                            <p:tav tm="0">
                                              <p:val>
                                                <p:strVal val="4/3*#ppt_h"/>
                                              </p:val>
                                            </p:tav>
                                            <p:tav tm="100000">
                                              <p:val>
                                                <p:strVal val="#ppt_h"/>
                                              </p:val>
                                            </p:tav>
                                          </p:tavLst>
                                        </p:anim>
                                      </p:childTnLst>
                                    </p:cTn>
                                  </p:par>
                                  <p:par>
                                    <p:cTn id="26" presetID="23" presetClass="entr" presetSubtype="288" fill="hold" nodeType="withEffect">
                                      <p:stCondLst>
                                        <p:cond delay="200"/>
                                      </p:stCondLst>
                                      <p:childTnLst>
                                        <p:set>
                                          <p:cBhvr>
                                            <p:cTn id="27" dur="1" fill="hold">
                                              <p:stCondLst>
                                                <p:cond delay="0"/>
                                              </p:stCondLst>
                                            </p:cTn>
                                            <p:tgtEl>
                                              <p:spTgt spid="52"/>
                                            </p:tgtEl>
                                            <p:attrNameLst>
                                              <p:attrName>style.visibility</p:attrName>
                                            </p:attrNameLst>
                                          </p:cBhvr>
                                          <p:to>
                                            <p:strVal val="visible"/>
                                          </p:to>
                                        </p:set>
                                        <p:anim calcmode="lin" valueType="num">
                                          <p:cBhvr>
                                            <p:cTn id="28" dur="500" fill="hold"/>
                                            <p:tgtEl>
                                              <p:spTgt spid="52"/>
                                            </p:tgtEl>
                                            <p:attrNameLst>
                                              <p:attrName>ppt_w</p:attrName>
                                            </p:attrNameLst>
                                          </p:cBhvr>
                                          <p:tavLst>
                                            <p:tav tm="0">
                                              <p:val>
                                                <p:strVal val="4/3*#ppt_w"/>
                                              </p:val>
                                            </p:tav>
                                            <p:tav tm="100000">
                                              <p:val>
                                                <p:strVal val="#ppt_w"/>
                                              </p:val>
                                            </p:tav>
                                          </p:tavLst>
                                        </p:anim>
                                        <p:anim calcmode="lin" valueType="num">
                                          <p:cBhvr>
                                            <p:cTn id="29" dur="500" fill="hold"/>
                                            <p:tgtEl>
                                              <p:spTgt spid="52"/>
                                            </p:tgtEl>
                                            <p:attrNameLst>
                                              <p:attrName>ppt_h</p:attrName>
                                            </p:attrNameLst>
                                          </p:cBhvr>
                                          <p:tavLst>
                                            <p:tav tm="0">
                                              <p:val>
                                                <p:strVal val="4/3*#ppt_h"/>
                                              </p:val>
                                            </p:tav>
                                            <p:tav tm="100000">
                                              <p:val>
                                                <p:strVal val="#ppt_h"/>
                                              </p:val>
                                            </p:tav>
                                          </p:tavLst>
                                        </p:anim>
                                      </p:childTnLst>
                                    </p:cTn>
                                  </p:par>
                                  <p:par>
                                    <p:cTn id="30" presetID="23" presetClass="entr" presetSubtype="288" fill="hold" nodeType="withEffect">
                                      <p:stCondLst>
                                        <p:cond delay="300"/>
                                      </p:stCondLst>
                                      <p:childTnLst>
                                        <p:set>
                                          <p:cBhvr>
                                            <p:cTn id="31" dur="1" fill="hold">
                                              <p:stCondLst>
                                                <p:cond delay="0"/>
                                              </p:stCondLst>
                                            </p:cTn>
                                            <p:tgtEl>
                                              <p:spTgt spid="55"/>
                                            </p:tgtEl>
                                            <p:attrNameLst>
                                              <p:attrName>style.visibility</p:attrName>
                                            </p:attrNameLst>
                                          </p:cBhvr>
                                          <p:to>
                                            <p:strVal val="visible"/>
                                          </p:to>
                                        </p:set>
                                        <p:anim calcmode="lin" valueType="num">
                                          <p:cBhvr>
                                            <p:cTn id="32" dur="500" fill="hold"/>
                                            <p:tgtEl>
                                              <p:spTgt spid="55"/>
                                            </p:tgtEl>
                                            <p:attrNameLst>
                                              <p:attrName>ppt_w</p:attrName>
                                            </p:attrNameLst>
                                          </p:cBhvr>
                                          <p:tavLst>
                                            <p:tav tm="0">
                                              <p:val>
                                                <p:strVal val="4/3*#ppt_w"/>
                                              </p:val>
                                            </p:tav>
                                            <p:tav tm="100000">
                                              <p:val>
                                                <p:strVal val="#ppt_w"/>
                                              </p:val>
                                            </p:tav>
                                          </p:tavLst>
                                        </p:anim>
                                        <p:anim calcmode="lin" valueType="num">
                                          <p:cBhvr>
                                            <p:cTn id="33" dur="500" fill="hold"/>
                                            <p:tgtEl>
                                              <p:spTgt spid="55"/>
                                            </p:tgtEl>
                                            <p:attrNameLst>
                                              <p:attrName>ppt_h</p:attrName>
                                            </p:attrNameLst>
                                          </p:cBhvr>
                                          <p:tavLst>
                                            <p:tav tm="0">
                                              <p:val>
                                                <p:strVal val="4/3*#ppt_h"/>
                                              </p:val>
                                            </p:tav>
                                            <p:tav tm="100000">
                                              <p:val>
                                                <p:strVal val="#ppt_h"/>
                                              </p:val>
                                            </p:tav>
                                          </p:tavLst>
                                        </p:anim>
                                      </p:childTnLst>
                                    </p:cTn>
                                  </p:par>
                                  <p:par>
                                    <p:cTn id="34" presetID="23" presetClass="entr" presetSubtype="288" fill="hold" nodeType="withEffect">
                                      <p:stCondLst>
                                        <p:cond delay="400"/>
                                      </p:stCondLst>
                                      <p:childTnLst>
                                        <p:set>
                                          <p:cBhvr>
                                            <p:cTn id="35" dur="1" fill="hold">
                                              <p:stCondLst>
                                                <p:cond delay="0"/>
                                              </p:stCondLst>
                                            </p:cTn>
                                            <p:tgtEl>
                                              <p:spTgt spid="58"/>
                                            </p:tgtEl>
                                            <p:attrNameLst>
                                              <p:attrName>style.visibility</p:attrName>
                                            </p:attrNameLst>
                                          </p:cBhvr>
                                          <p:to>
                                            <p:strVal val="visible"/>
                                          </p:to>
                                        </p:set>
                                        <p:anim calcmode="lin" valueType="num">
                                          <p:cBhvr>
                                            <p:cTn id="36" dur="500" fill="hold"/>
                                            <p:tgtEl>
                                              <p:spTgt spid="58"/>
                                            </p:tgtEl>
                                            <p:attrNameLst>
                                              <p:attrName>ppt_w</p:attrName>
                                            </p:attrNameLst>
                                          </p:cBhvr>
                                          <p:tavLst>
                                            <p:tav tm="0">
                                              <p:val>
                                                <p:strVal val="4/3*#ppt_w"/>
                                              </p:val>
                                            </p:tav>
                                            <p:tav tm="100000">
                                              <p:val>
                                                <p:strVal val="#ppt_w"/>
                                              </p:val>
                                            </p:tav>
                                          </p:tavLst>
                                        </p:anim>
                                        <p:anim calcmode="lin" valueType="num">
                                          <p:cBhvr>
                                            <p:cTn id="37" dur="500" fill="hold"/>
                                            <p:tgtEl>
                                              <p:spTgt spid="58"/>
                                            </p:tgtEl>
                                            <p:attrNameLst>
                                              <p:attrName>ppt_h</p:attrName>
                                            </p:attrNameLst>
                                          </p:cBhvr>
                                          <p:tavLst>
                                            <p:tav tm="0">
                                              <p:val>
                                                <p:strVal val="4/3*#ppt_h"/>
                                              </p:val>
                                            </p:tav>
                                            <p:tav tm="100000">
                                              <p:val>
                                                <p:strVal val="#ppt_h"/>
                                              </p:val>
                                            </p:tav>
                                          </p:tavLst>
                                        </p:anim>
                                      </p:childTnLst>
                                    </p:cTn>
                                  </p:par>
                                  <p:par>
                                    <p:cTn id="38" presetID="23" presetClass="entr" presetSubtype="288" fill="hold" nodeType="withEffect">
                                      <p:stCondLst>
                                        <p:cond delay="500"/>
                                      </p:stCondLst>
                                      <p:childTnLst>
                                        <p:set>
                                          <p:cBhvr>
                                            <p:cTn id="39" dur="1" fill="hold">
                                              <p:stCondLst>
                                                <p:cond delay="0"/>
                                              </p:stCondLst>
                                            </p:cTn>
                                            <p:tgtEl>
                                              <p:spTgt spid="61"/>
                                            </p:tgtEl>
                                            <p:attrNameLst>
                                              <p:attrName>style.visibility</p:attrName>
                                            </p:attrNameLst>
                                          </p:cBhvr>
                                          <p:to>
                                            <p:strVal val="visible"/>
                                          </p:to>
                                        </p:set>
                                        <p:anim calcmode="lin" valueType="num">
                                          <p:cBhvr>
                                            <p:cTn id="40" dur="500" fill="hold"/>
                                            <p:tgtEl>
                                              <p:spTgt spid="61"/>
                                            </p:tgtEl>
                                            <p:attrNameLst>
                                              <p:attrName>ppt_w</p:attrName>
                                            </p:attrNameLst>
                                          </p:cBhvr>
                                          <p:tavLst>
                                            <p:tav tm="0">
                                              <p:val>
                                                <p:strVal val="4/3*#ppt_w"/>
                                              </p:val>
                                            </p:tav>
                                            <p:tav tm="100000">
                                              <p:val>
                                                <p:strVal val="#ppt_w"/>
                                              </p:val>
                                            </p:tav>
                                          </p:tavLst>
                                        </p:anim>
                                        <p:anim calcmode="lin" valueType="num">
                                          <p:cBhvr>
                                            <p:cTn id="41" dur="500" fill="hold"/>
                                            <p:tgtEl>
                                              <p:spTgt spid="61"/>
                                            </p:tgtEl>
                                            <p:attrNameLst>
                                              <p:attrName>ppt_h</p:attrName>
                                            </p:attrNameLst>
                                          </p:cBhvr>
                                          <p:tavLst>
                                            <p:tav tm="0">
                                              <p:val>
                                                <p:strVal val="4/3*#ppt_h"/>
                                              </p:val>
                                            </p:tav>
                                            <p:tav tm="100000">
                                              <p:val>
                                                <p:strVal val="#ppt_h"/>
                                              </p:val>
                                            </p:tav>
                                          </p:tavLst>
                                        </p:anim>
                                      </p:childTnLst>
                                    </p:cTn>
                                  </p:par>
                                  <p:par>
                                    <p:cTn id="42" presetID="23" presetClass="entr" presetSubtype="288" fill="hold" nodeType="withEffect">
                                      <p:stCondLst>
                                        <p:cond delay="600"/>
                                      </p:stCondLst>
                                      <p:childTnLst>
                                        <p:set>
                                          <p:cBhvr>
                                            <p:cTn id="43" dur="1" fill="hold">
                                              <p:stCondLst>
                                                <p:cond delay="0"/>
                                              </p:stCondLst>
                                            </p:cTn>
                                            <p:tgtEl>
                                              <p:spTgt spid="64"/>
                                            </p:tgtEl>
                                            <p:attrNameLst>
                                              <p:attrName>style.visibility</p:attrName>
                                            </p:attrNameLst>
                                          </p:cBhvr>
                                          <p:to>
                                            <p:strVal val="visible"/>
                                          </p:to>
                                        </p:set>
                                        <p:anim calcmode="lin" valueType="num">
                                          <p:cBhvr>
                                            <p:cTn id="44" dur="500" fill="hold"/>
                                            <p:tgtEl>
                                              <p:spTgt spid="64"/>
                                            </p:tgtEl>
                                            <p:attrNameLst>
                                              <p:attrName>ppt_w</p:attrName>
                                            </p:attrNameLst>
                                          </p:cBhvr>
                                          <p:tavLst>
                                            <p:tav tm="0">
                                              <p:val>
                                                <p:strVal val="4/3*#ppt_w"/>
                                              </p:val>
                                            </p:tav>
                                            <p:tav tm="100000">
                                              <p:val>
                                                <p:strVal val="#ppt_w"/>
                                              </p:val>
                                            </p:tav>
                                          </p:tavLst>
                                        </p:anim>
                                        <p:anim calcmode="lin" valueType="num">
                                          <p:cBhvr>
                                            <p:cTn id="45" dur="500" fill="hold"/>
                                            <p:tgtEl>
                                              <p:spTgt spid="64"/>
                                            </p:tgtEl>
                                            <p:attrNameLst>
                                              <p:attrName>ppt_h</p:attrName>
                                            </p:attrNameLst>
                                          </p:cBhvr>
                                          <p:tavLst>
                                            <p:tav tm="0">
                                              <p:val>
                                                <p:strVal val="4/3*#ppt_h"/>
                                              </p:val>
                                            </p:tav>
                                            <p:tav tm="100000">
                                              <p:val>
                                                <p:strVal val="#ppt_h"/>
                                              </p:val>
                                            </p:tav>
                                          </p:tavLst>
                                        </p:anim>
                                      </p:childTnLst>
                                    </p:cTn>
                                  </p:par>
                                  <p:par>
                                    <p:cTn id="46" presetID="23" presetClass="entr" presetSubtype="288" fill="hold" nodeType="withEffect">
                                      <p:stCondLst>
                                        <p:cond delay="700"/>
                                      </p:stCondLst>
                                      <p:childTnLst>
                                        <p:set>
                                          <p:cBhvr>
                                            <p:cTn id="47" dur="1" fill="hold">
                                              <p:stCondLst>
                                                <p:cond delay="0"/>
                                              </p:stCondLst>
                                            </p:cTn>
                                            <p:tgtEl>
                                              <p:spTgt spid="67"/>
                                            </p:tgtEl>
                                            <p:attrNameLst>
                                              <p:attrName>style.visibility</p:attrName>
                                            </p:attrNameLst>
                                          </p:cBhvr>
                                          <p:to>
                                            <p:strVal val="visible"/>
                                          </p:to>
                                        </p:set>
                                        <p:anim calcmode="lin" valueType="num">
                                          <p:cBhvr>
                                            <p:cTn id="48" dur="500" fill="hold"/>
                                            <p:tgtEl>
                                              <p:spTgt spid="67"/>
                                            </p:tgtEl>
                                            <p:attrNameLst>
                                              <p:attrName>ppt_w</p:attrName>
                                            </p:attrNameLst>
                                          </p:cBhvr>
                                          <p:tavLst>
                                            <p:tav tm="0">
                                              <p:val>
                                                <p:strVal val="4/3*#ppt_w"/>
                                              </p:val>
                                            </p:tav>
                                            <p:tav tm="100000">
                                              <p:val>
                                                <p:strVal val="#ppt_w"/>
                                              </p:val>
                                            </p:tav>
                                          </p:tavLst>
                                        </p:anim>
                                        <p:anim calcmode="lin" valueType="num">
                                          <p:cBhvr>
                                            <p:cTn id="49" dur="500" fill="hold"/>
                                            <p:tgtEl>
                                              <p:spTgt spid="67"/>
                                            </p:tgtEl>
                                            <p:attrNameLst>
                                              <p:attrName>ppt_h</p:attrName>
                                            </p:attrNameLst>
                                          </p:cBhvr>
                                          <p:tavLst>
                                            <p:tav tm="0">
                                              <p:val>
                                                <p:strVal val="4/3*#ppt_h"/>
                                              </p:val>
                                            </p:tav>
                                            <p:tav tm="100000">
                                              <p:val>
                                                <p:strVal val="#ppt_h"/>
                                              </p:val>
                                            </p:tav>
                                          </p:tavLst>
                                        </p:anim>
                                      </p:childTnLst>
                                    </p:cTn>
                                  </p:par>
                                  <p:par>
                                    <p:cTn id="50" presetID="22" presetClass="entr" presetSubtype="8" fill="hold" grpId="0" nodeType="withEffect">
                                      <p:stCondLst>
                                        <p:cond delay="700"/>
                                      </p:stCondLst>
                                      <p:childTnLst>
                                        <p:set>
                                          <p:cBhvr>
                                            <p:cTn id="51" dur="1" fill="hold">
                                              <p:stCondLst>
                                                <p:cond delay="0"/>
                                              </p:stCondLst>
                                            </p:cTn>
                                            <p:tgtEl>
                                              <p:spTgt spid="43"/>
                                            </p:tgtEl>
                                            <p:attrNameLst>
                                              <p:attrName>style.visibility</p:attrName>
                                            </p:attrNameLst>
                                          </p:cBhvr>
                                          <p:to>
                                            <p:strVal val="visible"/>
                                          </p:to>
                                        </p:set>
                                        <p:animEffect transition="in" filter="wipe(left)">
                                          <p:cBhvr>
                                            <p:cTn id="52" dur="500"/>
                                            <p:tgtEl>
                                              <p:spTgt spid="43"/>
                                            </p:tgtEl>
                                          </p:cBhvr>
                                        </p:animEffect>
                                      </p:childTnLst>
                                    </p:cTn>
                                  </p:par>
                                  <p:par>
                                    <p:cTn id="53" presetID="22" presetClass="entr" presetSubtype="8" fill="hold" grpId="0" nodeType="withEffect">
                                      <p:stCondLst>
                                        <p:cond delay="800"/>
                                      </p:stCondLst>
                                      <p:childTnLst>
                                        <p:set>
                                          <p:cBhvr>
                                            <p:cTn id="54" dur="1" fill="hold">
                                              <p:stCondLst>
                                                <p:cond delay="0"/>
                                              </p:stCondLst>
                                            </p:cTn>
                                            <p:tgtEl>
                                              <p:spTgt spid="70"/>
                                            </p:tgtEl>
                                            <p:attrNameLst>
                                              <p:attrName>style.visibility</p:attrName>
                                            </p:attrNameLst>
                                          </p:cBhvr>
                                          <p:to>
                                            <p:strVal val="visible"/>
                                          </p:to>
                                        </p:set>
                                        <p:animEffect transition="in" filter="wipe(left)">
                                          <p:cBhvr>
                                            <p:cTn id="55" dur="500"/>
                                            <p:tgtEl>
                                              <p:spTgt spid="70"/>
                                            </p:tgtEl>
                                          </p:cBhvr>
                                        </p:animEffect>
                                      </p:childTnLst>
                                    </p:cTn>
                                  </p:par>
                                  <p:par>
                                    <p:cTn id="56" presetID="22" presetClass="entr" presetSubtype="8" fill="hold" grpId="0" nodeType="withEffect">
                                      <p:stCondLst>
                                        <p:cond delay="900"/>
                                      </p:stCondLst>
                                      <p:childTnLst>
                                        <p:set>
                                          <p:cBhvr>
                                            <p:cTn id="57" dur="1" fill="hold">
                                              <p:stCondLst>
                                                <p:cond delay="0"/>
                                              </p:stCondLst>
                                            </p:cTn>
                                            <p:tgtEl>
                                              <p:spTgt spid="71"/>
                                            </p:tgtEl>
                                            <p:attrNameLst>
                                              <p:attrName>style.visibility</p:attrName>
                                            </p:attrNameLst>
                                          </p:cBhvr>
                                          <p:to>
                                            <p:strVal val="visible"/>
                                          </p:to>
                                        </p:set>
                                        <p:animEffect transition="in" filter="wipe(left)">
                                          <p:cBhvr>
                                            <p:cTn id="58" dur="500"/>
                                            <p:tgtEl>
                                              <p:spTgt spid="71"/>
                                            </p:tgtEl>
                                          </p:cBhvr>
                                        </p:animEffect>
                                      </p:childTnLst>
                                    </p:cTn>
                                  </p:par>
                                  <p:par>
                                    <p:cTn id="59" presetID="22" presetClass="entr" presetSubtype="8" fill="hold" grpId="0" nodeType="withEffect">
                                      <p:stCondLst>
                                        <p:cond delay="1000"/>
                                      </p:stCondLst>
                                      <p:childTnLst>
                                        <p:set>
                                          <p:cBhvr>
                                            <p:cTn id="60" dur="1" fill="hold">
                                              <p:stCondLst>
                                                <p:cond delay="0"/>
                                              </p:stCondLst>
                                            </p:cTn>
                                            <p:tgtEl>
                                              <p:spTgt spid="72"/>
                                            </p:tgtEl>
                                            <p:attrNameLst>
                                              <p:attrName>style.visibility</p:attrName>
                                            </p:attrNameLst>
                                          </p:cBhvr>
                                          <p:to>
                                            <p:strVal val="visible"/>
                                          </p:to>
                                        </p:set>
                                        <p:animEffect transition="in" filter="wipe(left)">
                                          <p:cBhvr>
                                            <p:cTn id="61" dur="500"/>
                                            <p:tgtEl>
                                              <p:spTgt spid="72"/>
                                            </p:tgtEl>
                                          </p:cBhvr>
                                        </p:animEffect>
                                      </p:childTnLst>
                                    </p:cTn>
                                  </p:par>
                                  <p:par>
                                    <p:cTn id="62" presetID="22" presetClass="entr" presetSubtype="8" fill="hold" grpId="0" nodeType="withEffect">
                                      <p:stCondLst>
                                        <p:cond delay="1100"/>
                                      </p:stCondLst>
                                      <p:childTnLst>
                                        <p:set>
                                          <p:cBhvr>
                                            <p:cTn id="63" dur="1" fill="hold">
                                              <p:stCondLst>
                                                <p:cond delay="0"/>
                                              </p:stCondLst>
                                            </p:cTn>
                                            <p:tgtEl>
                                              <p:spTgt spid="73"/>
                                            </p:tgtEl>
                                            <p:attrNameLst>
                                              <p:attrName>style.visibility</p:attrName>
                                            </p:attrNameLst>
                                          </p:cBhvr>
                                          <p:to>
                                            <p:strVal val="visible"/>
                                          </p:to>
                                        </p:set>
                                        <p:animEffect transition="in" filter="wipe(left)">
                                          <p:cBhvr>
                                            <p:cTn id="64" dur="500"/>
                                            <p:tgtEl>
                                              <p:spTgt spid="73"/>
                                            </p:tgtEl>
                                          </p:cBhvr>
                                        </p:animEffect>
                                      </p:childTnLst>
                                    </p:cTn>
                                  </p:par>
                                  <p:par>
                                    <p:cTn id="65" presetID="22" presetClass="entr" presetSubtype="8" fill="hold" grpId="0" nodeType="withEffect">
                                      <p:stCondLst>
                                        <p:cond delay="1200"/>
                                      </p:stCondLst>
                                      <p:childTnLst>
                                        <p:set>
                                          <p:cBhvr>
                                            <p:cTn id="66" dur="1" fill="hold">
                                              <p:stCondLst>
                                                <p:cond delay="0"/>
                                              </p:stCondLst>
                                            </p:cTn>
                                            <p:tgtEl>
                                              <p:spTgt spid="74"/>
                                            </p:tgtEl>
                                            <p:attrNameLst>
                                              <p:attrName>style.visibility</p:attrName>
                                            </p:attrNameLst>
                                          </p:cBhvr>
                                          <p:to>
                                            <p:strVal val="visible"/>
                                          </p:to>
                                        </p:set>
                                        <p:animEffect transition="in" filter="wipe(left)">
                                          <p:cBhvr>
                                            <p:cTn id="67" dur="500"/>
                                            <p:tgtEl>
                                              <p:spTgt spid="74"/>
                                            </p:tgtEl>
                                          </p:cBhvr>
                                        </p:animEffect>
                                      </p:childTnLst>
                                    </p:cTn>
                                  </p:par>
                                  <p:par>
                                    <p:cTn id="68" presetID="22" presetClass="entr" presetSubtype="8" fill="hold" grpId="0" nodeType="withEffect">
                                      <p:stCondLst>
                                        <p:cond delay="1300"/>
                                      </p:stCondLst>
                                      <p:childTnLst>
                                        <p:set>
                                          <p:cBhvr>
                                            <p:cTn id="69" dur="1" fill="hold">
                                              <p:stCondLst>
                                                <p:cond delay="0"/>
                                              </p:stCondLst>
                                            </p:cTn>
                                            <p:tgtEl>
                                              <p:spTgt spid="75"/>
                                            </p:tgtEl>
                                            <p:attrNameLst>
                                              <p:attrName>style.visibility</p:attrName>
                                            </p:attrNameLst>
                                          </p:cBhvr>
                                          <p:to>
                                            <p:strVal val="visible"/>
                                          </p:to>
                                        </p:set>
                                        <p:animEffect transition="in" filter="wipe(left)">
                                          <p:cBhvr>
                                            <p:cTn id="70"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P spid="70" grpId="0"/>
          <p:bldP spid="71" grpId="0"/>
          <p:bldP spid="72" grpId="0"/>
          <p:bldP spid="73" grpId="0"/>
          <p:bldP spid="74" grpId="0"/>
          <p:bldP spid="75" grpId="0"/>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圆角矩形 28"/>
          <p:cNvSpPr/>
          <p:nvPr/>
        </p:nvSpPr>
        <p:spPr>
          <a:xfrm>
            <a:off x="3395547" y="2637827"/>
            <a:ext cx="910235" cy="927255"/>
          </a:xfrm>
          <a:prstGeom prst="roundRect">
            <a:avLst>
              <a:gd name="adj" fmla="val 7843"/>
            </a:avLst>
          </a:prstGeom>
          <a:gradFill>
            <a:gsLst>
              <a:gs pos="100000">
                <a:sysClr val="window" lastClr="FFFFFF">
                  <a:lumMod val="95000"/>
                </a:sysClr>
              </a:gs>
              <a:gs pos="0">
                <a:sysClr val="window" lastClr="FFFFFF">
                  <a:lumMod val="85000"/>
                </a:sysClr>
              </a:gs>
            </a:gsLst>
            <a:lin ang="2700000" scaled="1"/>
          </a:gradFill>
          <a:ln w="28575" cap="flat" cmpd="sng" algn="ctr">
            <a:noFill/>
            <a:prstDash val="solid"/>
            <a:miter lim="800000"/>
          </a:ln>
          <a:effectLst>
            <a:outerShdw blurRad="63500" dist="63500" dir="2700000" algn="tl"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0" name="圆角矩形 29"/>
          <p:cNvSpPr/>
          <p:nvPr/>
        </p:nvSpPr>
        <p:spPr>
          <a:xfrm>
            <a:off x="3252191" y="4137645"/>
            <a:ext cx="574630" cy="585376"/>
          </a:xfrm>
          <a:prstGeom prst="roundRect">
            <a:avLst>
              <a:gd name="adj" fmla="val 7843"/>
            </a:avLst>
          </a:prstGeom>
          <a:gradFill>
            <a:gsLst>
              <a:gs pos="100000">
                <a:sysClr val="window" lastClr="FFFFFF">
                  <a:lumMod val="95000"/>
                </a:sysClr>
              </a:gs>
              <a:gs pos="0">
                <a:sysClr val="window" lastClr="FFFFFF">
                  <a:lumMod val="85000"/>
                </a:sysClr>
              </a:gs>
            </a:gsLst>
            <a:lin ang="2700000" scaled="1"/>
          </a:gradFill>
          <a:ln w="28575" cap="flat" cmpd="sng" algn="ctr">
            <a:noFill/>
            <a:prstDash val="solid"/>
            <a:miter lim="800000"/>
          </a:ln>
          <a:effectLst>
            <a:outerShdw blurRad="63500" dist="63500" dir="2700000" algn="tl"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1" name="圆角矩形 30"/>
          <p:cNvSpPr/>
          <p:nvPr/>
        </p:nvSpPr>
        <p:spPr>
          <a:xfrm>
            <a:off x="1728983" y="1491136"/>
            <a:ext cx="574630" cy="585376"/>
          </a:xfrm>
          <a:prstGeom prst="roundRect">
            <a:avLst>
              <a:gd name="adj" fmla="val 7843"/>
            </a:avLst>
          </a:prstGeom>
          <a:gradFill>
            <a:gsLst>
              <a:gs pos="100000">
                <a:sysClr val="window" lastClr="FFFFFF">
                  <a:lumMod val="95000"/>
                </a:sysClr>
              </a:gs>
              <a:gs pos="0">
                <a:sysClr val="window" lastClr="FFFFFF">
                  <a:lumMod val="85000"/>
                </a:sysClr>
              </a:gs>
            </a:gsLst>
            <a:lin ang="2700000" scaled="1"/>
          </a:gradFill>
          <a:ln w="28575" cap="flat" cmpd="sng" algn="ctr">
            <a:noFill/>
            <a:prstDash val="solid"/>
            <a:miter lim="800000"/>
          </a:ln>
          <a:effectLst>
            <a:outerShdw blurRad="63500" dist="63500" dir="2700000" algn="tl"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2" name="圆角矩形 31"/>
          <p:cNvSpPr/>
          <p:nvPr/>
        </p:nvSpPr>
        <p:spPr>
          <a:xfrm>
            <a:off x="5290734" y="4085921"/>
            <a:ext cx="910235" cy="927255"/>
          </a:xfrm>
          <a:prstGeom prst="roundRect">
            <a:avLst>
              <a:gd name="adj" fmla="val 7843"/>
            </a:avLst>
          </a:prstGeom>
          <a:gradFill>
            <a:gsLst>
              <a:gs pos="100000">
                <a:sysClr val="window" lastClr="FFFFFF">
                  <a:lumMod val="95000"/>
                </a:sysClr>
              </a:gs>
              <a:gs pos="0">
                <a:sysClr val="window" lastClr="FFFFFF">
                  <a:lumMod val="85000"/>
                </a:sysClr>
              </a:gs>
            </a:gsLst>
            <a:lin ang="2700000" scaled="1"/>
          </a:gradFill>
          <a:ln w="28575" cap="flat" cmpd="sng" algn="ctr">
            <a:noFill/>
            <a:prstDash val="solid"/>
            <a:miter lim="800000"/>
          </a:ln>
          <a:effectLst>
            <a:outerShdw blurRad="63500" dist="63500" dir="2700000" algn="tl"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3" name="圆角矩形 32"/>
          <p:cNvSpPr/>
          <p:nvPr/>
        </p:nvSpPr>
        <p:spPr>
          <a:xfrm>
            <a:off x="1426001" y="2487771"/>
            <a:ext cx="1042385" cy="1061876"/>
          </a:xfrm>
          <a:prstGeom prst="roundRect">
            <a:avLst>
              <a:gd name="adj" fmla="val 7843"/>
            </a:avLst>
          </a:prstGeom>
          <a:gradFill>
            <a:gsLst>
              <a:gs pos="100000">
                <a:sysClr val="window" lastClr="FFFFFF">
                  <a:lumMod val="95000"/>
                </a:sysClr>
              </a:gs>
              <a:gs pos="0">
                <a:sysClr val="window" lastClr="FFFFFF">
                  <a:lumMod val="85000"/>
                </a:sysClr>
              </a:gs>
            </a:gsLst>
            <a:lin ang="2700000" scaled="1"/>
          </a:gradFill>
          <a:ln w="28575" cap="flat" cmpd="sng" algn="ctr">
            <a:noFill/>
            <a:prstDash val="solid"/>
            <a:miter lim="800000"/>
          </a:ln>
          <a:effectLst>
            <a:outerShdw blurRad="63500" dist="63500" dir="2700000" algn="tl"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4" name="圆角矩形 33"/>
          <p:cNvSpPr/>
          <p:nvPr/>
        </p:nvSpPr>
        <p:spPr>
          <a:xfrm>
            <a:off x="683568" y="3383925"/>
            <a:ext cx="910235" cy="927255"/>
          </a:xfrm>
          <a:prstGeom prst="roundRect">
            <a:avLst>
              <a:gd name="adj" fmla="val 7843"/>
            </a:avLst>
          </a:prstGeom>
          <a:gradFill>
            <a:gsLst>
              <a:gs pos="100000">
                <a:sysClr val="window" lastClr="FFFFFF">
                  <a:lumMod val="95000"/>
                </a:sysClr>
              </a:gs>
              <a:gs pos="0">
                <a:sysClr val="window" lastClr="FFFFFF">
                  <a:lumMod val="85000"/>
                </a:sysClr>
              </a:gs>
            </a:gsLst>
            <a:lin ang="2700000" scaled="1"/>
          </a:gradFill>
          <a:ln w="28575" cap="flat" cmpd="sng" algn="ctr">
            <a:noFill/>
            <a:prstDash val="solid"/>
            <a:miter lim="800000"/>
          </a:ln>
          <a:effectLst>
            <a:outerShdw blurRad="63500" dist="63500" dir="2700000" algn="tl"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5" name="圆角矩形 34"/>
          <p:cNvSpPr/>
          <p:nvPr/>
        </p:nvSpPr>
        <p:spPr>
          <a:xfrm>
            <a:off x="1274273" y="2213598"/>
            <a:ext cx="454709" cy="486144"/>
          </a:xfrm>
          <a:prstGeom prst="roundRect">
            <a:avLst>
              <a:gd name="adj" fmla="val 7843"/>
            </a:avLst>
          </a:prstGeom>
          <a:solidFill>
            <a:srgbClr val="01DAF1"/>
          </a:solidFill>
          <a:ln w="63500" cap="flat" cmpd="sng" algn="ctr">
            <a:solidFill>
              <a:sysClr val="window" lastClr="FFFFFF"/>
            </a:solidFill>
            <a:prstDash val="solid"/>
            <a:miter lim="800000"/>
          </a:ln>
          <a:effectLst>
            <a:outerShdw blurRad="393700" dist="101600" dir="2700000" algn="tl" rotWithShape="0">
              <a:prstClr val="black">
                <a:alpha val="3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6" name="圆角矩形 35"/>
          <p:cNvSpPr/>
          <p:nvPr/>
        </p:nvSpPr>
        <p:spPr>
          <a:xfrm>
            <a:off x="3753453" y="2001627"/>
            <a:ext cx="454709" cy="486144"/>
          </a:xfrm>
          <a:prstGeom prst="roundRect">
            <a:avLst>
              <a:gd name="adj" fmla="val 7843"/>
            </a:avLst>
          </a:prstGeom>
          <a:solidFill>
            <a:srgbClr val="E87071"/>
          </a:solidFill>
          <a:ln w="63500" cap="flat" cmpd="sng" algn="ctr">
            <a:solidFill>
              <a:sysClr val="window" lastClr="FFFFFF"/>
            </a:solidFill>
            <a:prstDash val="solid"/>
            <a:miter lim="800000"/>
          </a:ln>
          <a:effectLst>
            <a:outerShdw blurRad="393700" dist="101600" dir="2700000" algn="tl" rotWithShape="0">
              <a:prstClr val="black">
                <a:alpha val="3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7" name="圆角矩形 36"/>
          <p:cNvSpPr/>
          <p:nvPr/>
        </p:nvSpPr>
        <p:spPr>
          <a:xfrm>
            <a:off x="1947193" y="1715431"/>
            <a:ext cx="454709" cy="486144"/>
          </a:xfrm>
          <a:prstGeom prst="roundRect">
            <a:avLst>
              <a:gd name="adj" fmla="val 7843"/>
            </a:avLst>
          </a:prstGeom>
          <a:solidFill>
            <a:srgbClr val="FFC000"/>
          </a:solidFill>
          <a:ln w="63500" cap="flat" cmpd="sng" algn="ctr">
            <a:solidFill>
              <a:sysClr val="window" lastClr="FFFFFF"/>
            </a:solidFill>
            <a:prstDash val="solid"/>
            <a:miter lim="800000"/>
          </a:ln>
          <a:effectLst>
            <a:outerShdw blurRad="393700" dist="101600" dir="2700000" algn="tl" rotWithShape="0">
              <a:prstClr val="black">
                <a:alpha val="3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8" name="圆角矩形 37"/>
          <p:cNvSpPr/>
          <p:nvPr/>
        </p:nvSpPr>
        <p:spPr>
          <a:xfrm>
            <a:off x="3495515" y="4372843"/>
            <a:ext cx="454709" cy="486144"/>
          </a:xfrm>
          <a:prstGeom prst="roundRect">
            <a:avLst>
              <a:gd name="adj" fmla="val 7843"/>
            </a:avLst>
          </a:prstGeom>
          <a:solidFill>
            <a:srgbClr val="663A77"/>
          </a:solidFill>
          <a:ln w="63500" cap="flat" cmpd="sng" algn="ctr">
            <a:solidFill>
              <a:sysClr val="window" lastClr="FFFFFF"/>
            </a:solidFill>
            <a:prstDash val="solid"/>
            <a:miter lim="800000"/>
          </a:ln>
          <a:effectLst>
            <a:outerShdw blurRad="393700" dist="101600" dir="2700000" algn="tl" rotWithShape="0">
              <a:prstClr val="black">
                <a:alpha val="3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39" name="组合 38"/>
          <p:cNvGrpSpPr/>
          <p:nvPr/>
        </p:nvGrpSpPr>
        <p:grpSpPr>
          <a:xfrm>
            <a:off x="4413688" y="3162983"/>
            <a:ext cx="1356516" cy="1271296"/>
            <a:chOff x="5810605" y="3498814"/>
            <a:chExt cx="2484299" cy="2657005"/>
          </a:xfrm>
        </p:grpSpPr>
        <p:sp>
          <p:nvSpPr>
            <p:cNvPr id="40" name="圆角矩形 39"/>
            <p:cNvSpPr/>
            <p:nvPr/>
          </p:nvSpPr>
          <p:spPr>
            <a:xfrm>
              <a:off x="5810605" y="3498814"/>
              <a:ext cx="2484299" cy="2657005"/>
            </a:xfrm>
            <a:prstGeom prst="roundRect">
              <a:avLst>
                <a:gd name="adj" fmla="val 7843"/>
              </a:avLst>
            </a:prstGeom>
            <a:solidFill>
              <a:srgbClr val="663A77"/>
            </a:solidFill>
            <a:ln w="63500" cap="flat" cmpd="sng" algn="ctr">
              <a:solidFill>
                <a:sysClr val="window" lastClr="FFFFFF"/>
              </a:solidFill>
              <a:prstDash val="solid"/>
              <a:miter lim="800000"/>
            </a:ln>
            <a:effectLst>
              <a:outerShdw blurRad="393700" dist="101600" dir="2700000" algn="tl" rotWithShape="0">
                <a:prstClr val="black">
                  <a:alpha val="3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1" name="文本框 31"/>
            <p:cNvSpPr txBox="1"/>
            <p:nvPr/>
          </p:nvSpPr>
          <p:spPr>
            <a:xfrm>
              <a:off x="6554128" y="4289867"/>
              <a:ext cx="1103668" cy="1222178"/>
            </a:xfrm>
            <a:prstGeom prst="rect">
              <a:avLst/>
            </a:prstGeom>
            <a:noFill/>
            <a:ln>
              <a:no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prstClr val="white"/>
                  </a:solidFill>
                  <a:effectLst/>
                  <a:uLnTx/>
                  <a:uFillTx/>
                  <a:latin typeface="方正正纤黑简体" panose="02000000000000000000" pitchFamily="2" charset="-122"/>
                  <a:ea typeface="方正正纤黑简体" panose="02000000000000000000" pitchFamily="2" charset="-122"/>
                </a:rPr>
                <a:t>资源准备</a:t>
              </a:r>
            </a:p>
          </p:txBody>
        </p:sp>
        <p:cxnSp>
          <p:nvCxnSpPr>
            <p:cNvPr id="42" name="直接连接符 41"/>
            <p:cNvCxnSpPr/>
            <p:nvPr/>
          </p:nvCxnSpPr>
          <p:spPr>
            <a:xfrm>
              <a:off x="6320004" y="4998495"/>
              <a:ext cx="1222501" cy="0"/>
            </a:xfrm>
            <a:prstGeom prst="line">
              <a:avLst/>
            </a:prstGeom>
            <a:noFill/>
            <a:ln w="12700" cap="flat" cmpd="sng" algn="ctr">
              <a:noFill/>
              <a:prstDash val="solid"/>
              <a:miter lim="800000"/>
            </a:ln>
            <a:effectLst/>
          </p:spPr>
        </p:cxnSp>
      </p:grpSp>
      <p:sp>
        <p:nvSpPr>
          <p:cNvPr id="43" name="文本框 36"/>
          <p:cNvSpPr txBox="1"/>
          <p:nvPr/>
        </p:nvSpPr>
        <p:spPr>
          <a:xfrm>
            <a:off x="6295940" y="1674191"/>
            <a:ext cx="2313306" cy="338554"/>
          </a:xfrm>
          <a:prstGeom prst="rect">
            <a:avLst/>
          </a:prstGeom>
          <a:noFill/>
        </p:spPr>
        <p:txBody>
          <a:bodyPr wrap="square" rtlCol="0">
            <a:spAutoFit/>
          </a:bodyPr>
          <a:lstStyle/>
          <a:p>
            <a:pPr algn="ctr"/>
            <a:r>
              <a:rPr lang="zh-CN" altLang="en-US" sz="1600" b="1" dirty="0">
                <a:solidFill>
                  <a:prstClr val="black">
                    <a:lumMod val="75000"/>
                    <a:lumOff val="25000"/>
                  </a:prstClr>
                </a:solidFill>
                <a:latin typeface="方正正纤黑简体" panose="02000000000000000000" pitchFamily="2" charset="-122"/>
                <a:ea typeface="方正正纤黑简体" panose="02000000000000000000" pitchFamily="2" charset="-122"/>
              </a:rPr>
              <a:t>短期计划</a:t>
            </a:r>
          </a:p>
        </p:txBody>
      </p:sp>
      <p:cxnSp>
        <p:nvCxnSpPr>
          <p:cNvPr id="44" name="直接连接符 43"/>
          <p:cNvCxnSpPr/>
          <p:nvPr/>
        </p:nvCxnSpPr>
        <p:spPr>
          <a:xfrm>
            <a:off x="6467982" y="2070444"/>
            <a:ext cx="1969222" cy="6068"/>
          </a:xfrm>
          <a:prstGeom prst="line">
            <a:avLst/>
          </a:prstGeom>
          <a:noFill/>
          <a:ln w="6350" cap="flat" cmpd="sng" algn="ctr">
            <a:solidFill>
              <a:sysClr val="windowText" lastClr="000000">
                <a:lumMod val="75000"/>
                <a:lumOff val="25000"/>
              </a:sysClr>
            </a:solidFill>
            <a:prstDash val="solid"/>
            <a:miter lim="800000"/>
          </a:ln>
          <a:effectLst/>
        </p:spPr>
      </p:cxnSp>
      <p:sp>
        <p:nvSpPr>
          <p:cNvPr id="45" name="文本框 113"/>
          <p:cNvSpPr txBox="1"/>
          <p:nvPr/>
        </p:nvSpPr>
        <p:spPr>
          <a:xfrm>
            <a:off x="6368458" y="2191910"/>
            <a:ext cx="2322037" cy="1015663"/>
          </a:xfrm>
          <a:prstGeom prst="rect">
            <a:avLst/>
          </a:prstGeom>
          <a:noFill/>
        </p:spPr>
        <p:txBody>
          <a:bodyPr wrap="square" rtlCol="0">
            <a:spAutoFit/>
          </a:bodyPr>
          <a:lstStyle/>
          <a:p>
            <a:pPr>
              <a:lnSpc>
                <a:spcPct val="150000"/>
              </a:lnSpc>
            </a:pPr>
            <a:r>
              <a:rPr lang="zh-CN" altLang="en-US" sz="1000" dirty="0">
                <a:solidFill>
                  <a:prstClr val="black">
                    <a:lumMod val="75000"/>
                    <a:lumOff val="25000"/>
                  </a:prstClr>
                </a:solidFill>
                <a:latin typeface="方正正纤黑简体" panose="02000000000000000000" pitchFamily="2" charset="-122"/>
                <a:ea typeface="方正正纤黑简体" panose="02000000000000000000" pitchFamily="2" charset="-122"/>
              </a:rPr>
              <a:t>集中精力对店面的宣传，突显核心内容，同时加强学习、完善各项管理制度，并耐心的准备下阶段各项资源，为接下来的工作预备有力的条件</a:t>
            </a:r>
          </a:p>
        </p:txBody>
      </p:sp>
      <p:grpSp>
        <p:nvGrpSpPr>
          <p:cNvPr id="46" name="组合 45"/>
          <p:cNvGrpSpPr/>
          <p:nvPr/>
        </p:nvGrpSpPr>
        <p:grpSpPr>
          <a:xfrm>
            <a:off x="2082591" y="2380228"/>
            <a:ext cx="1456515" cy="1557207"/>
            <a:chOff x="2703419" y="2455080"/>
            <a:chExt cx="1941430" cy="2076396"/>
          </a:xfrm>
        </p:grpSpPr>
        <p:sp>
          <p:nvSpPr>
            <p:cNvPr id="47" name="圆角矩形 46"/>
            <p:cNvSpPr/>
            <p:nvPr/>
          </p:nvSpPr>
          <p:spPr>
            <a:xfrm>
              <a:off x="2703419" y="2455080"/>
              <a:ext cx="1941430" cy="2076396"/>
            </a:xfrm>
            <a:prstGeom prst="roundRect">
              <a:avLst>
                <a:gd name="adj" fmla="val 7843"/>
              </a:avLst>
            </a:prstGeom>
            <a:solidFill>
              <a:srgbClr val="FFC000"/>
            </a:solidFill>
            <a:ln w="63500" cap="flat" cmpd="sng" algn="ctr">
              <a:solidFill>
                <a:sysClr val="window" lastClr="FFFFFF"/>
              </a:solidFill>
              <a:prstDash val="solid"/>
              <a:miter lim="800000"/>
            </a:ln>
            <a:effectLst>
              <a:outerShdw blurRad="393700" dist="101600" dir="2700000" algn="tl" rotWithShape="0">
                <a:prstClr val="black">
                  <a:alpha val="3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8" name="文本框 23"/>
            <p:cNvSpPr txBox="1"/>
            <p:nvPr/>
          </p:nvSpPr>
          <p:spPr>
            <a:xfrm>
              <a:off x="3220561" y="3067937"/>
              <a:ext cx="884686" cy="984942"/>
            </a:xfrm>
            <a:prstGeom prst="rect">
              <a:avLst/>
            </a:prstGeom>
            <a:noFill/>
            <a:ln>
              <a:no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prstClr val="white"/>
                  </a:solidFill>
                  <a:effectLst/>
                  <a:uLnTx/>
                  <a:uFillTx/>
                  <a:latin typeface="方正正纤黑简体" panose="02000000000000000000" pitchFamily="2" charset="-122"/>
                  <a:ea typeface="方正正纤黑简体" panose="02000000000000000000" pitchFamily="2" charset="-122"/>
                </a:rPr>
                <a:t>突显核心优势</a:t>
              </a:r>
            </a:p>
          </p:txBody>
        </p:sp>
        <p:cxnSp>
          <p:nvCxnSpPr>
            <p:cNvPr id="49" name="直接连接符 48"/>
            <p:cNvCxnSpPr/>
            <p:nvPr/>
          </p:nvCxnSpPr>
          <p:spPr>
            <a:xfrm>
              <a:off x="2874214" y="3475420"/>
              <a:ext cx="1615662" cy="0"/>
            </a:xfrm>
            <a:prstGeom prst="line">
              <a:avLst/>
            </a:prstGeom>
            <a:noFill/>
            <a:ln w="19050" cap="flat" cmpd="sng" algn="ctr">
              <a:noFill/>
              <a:prstDash val="solid"/>
              <a:miter lim="800000"/>
            </a:ln>
            <a:effectLst/>
          </p:spPr>
        </p:cxnSp>
      </p:grpSp>
      <p:grpSp>
        <p:nvGrpSpPr>
          <p:cNvPr id="50" name="组合 49"/>
          <p:cNvGrpSpPr/>
          <p:nvPr/>
        </p:nvGrpSpPr>
        <p:grpSpPr>
          <a:xfrm>
            <a:off x="864697" y="2830415"/>
            <a:ext cx="1003547" cy="1107020"/>
            <a:chOff x="1080053" y="3055364"/>
            <a:chExt cx="1337657" cy="1476112"/>
          </a:xfrm>
        </p:grpSpPr>
        <p:sp>
          <p:nvSpPr>
            <p:cNvPr id="51" name="圆角矩形 50"/>
            <p:cNvSpPr/>
            <p:nvPr/>
          </p:nvSpPr>
          <p:spPr>
            <a:xfrm>
              <a:off x="1080053" y="3055364"/>
              <a:ext cx="1337657" cy="1476112"/>
            </a:xfrm>
            <a:prstGeom prst="roundRect">
              <a:avLst>
                <a:gd name="adj" fmla="val 7843"/>
              </a:avLst>
            </a:prstGeom>
            <a:solidFill>
              <a:srgbClr val="01DAF1"/>
            </a:solidFill>
            <a:ln w="63500" cap="flat" cmpd="sng" algn="ctr">
              <a:solidFill>
                <a:sysClr val="window" lastClr="FFFFFF"/>
              </a:solidFill>
              <a:prstDash val="solid"/>
              <a:miter lim="800000"/>
            </a:ln>
            <a:effectLst>
              <a:outerShdw blurRad="393700" dist="101600" dir="2700000" algn="tl" rotWithShape="0">
                <a:prstClr val="black">
                  <a:alpha val="3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2" name="文本框 27"/>
            <p:cNvSpPr txBox="1"/>
            <p:nvPr/>
          </p:nvSpPr>
          <p:spPr>
            <a:xfrm>
              <a:off x="1272156" y="3416770"/>
              <a:ext cx="943466" cy="69766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prstClr val="white"/>
                  </a:solidFill>
                  <a:effectLst/>
                  <a:uLnTx/>
                  <a:uFillTx/>
                  <a:latin typeface="方正正纤黑简体" panose="02000000000000000000" pitchFamily="2" charset="-122"/>
                  <a:ea typeface="方正正纤黑简体" panose="02000000000000000000" pitchFamily="2" charset="-122"/>
                </a:rPr>
                <a:t>虚心学习</a:t>
              </a:r>
            </a:p>
          </p:txBody>
        </p:sp>
      </p:grpSp>
      <p:grpSp>
        <p:nvGrpSpPr>
          <p:cNvPr id="53" name="组合 52"/>
          <p:cNvGrpSpPr/>
          <p:nvPr/>
        </p:nvGrpSpPr>
        <p:grpSpPr>
          <a:xfrm>
            <a:off x="3740578" y="2830415"/>
            <a:ext cx="1003547" cy="1107020"/>
            <a:chOff x="4913397" y="3055364"/>
            <a:chExt cx="1337657" cy="1476112"/>
          </a:xfrm>
        </p:grpSpPr>
        <p:sp>
          <p:nvSpPr>
            <p:cNvPr id="54" name="圆角矩形 53"/>
            <p:cNvSpPr/>
            <p:nvPr/>
          </p:nvSpPr>
          <p:spPr>
            <a:xfrm>
              <a:off x="4913397" y="3055364"/>
              <a:ext cx="1337657" cy="1476112"/>
            </a:xfrm>
            <a:prstGeom prst="roundRect">
              <a:avLst>
                <a:gd name="adj" fmla="val 7843"/>
              </a:avLst>
            </a:prstGeom>
            <a:solidFill>
              <a:srgbClr val="E87071"/>
            </a:solidFill>
            <a:ln w="63500" cap="flat" cmpd="sng" algn="ctr">
              <a:solidFill>
                <a:sysClr val="window" lastClr="FFFFFF"/>
              </a:solidFill>
              <a:prstDash val="solid"/>
              <a:miter lim="800000"/>
            </a:ln>
            <a:effectLst>
              <a:outerShdw blurRad="393700" dist="101600" dir="2700000" algn="tl" rotWithShape="0">
                <a:prstClr val="black">
                  <a:alpha val="3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5" name="文本框 29"/>
            <p:cNvSpPr txBox="1"/>
            <p:nvPr/>
          </p:nvSpPr>
          <p:spPr>
            <a:xfrm>
              <a:off x="5150195" y="3425353"/>
              <a:ext cx="864059" cy="697667"/>
            </a:xfrm>
            <a:prstGeom prst="rect">
              <a:avLst/>
            </a:prstGeom>
            <a:noFill/>
            <a:ln>
              <a:no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prstClr val="white"/>
                  </a:solidFill>
                  <a:effectLst/>
                  <a:uLnTx/>
                  <a:uFillTx/>
                  <a:latin typeface="方正正纤黑简体" panose="02000000000000000000" pitchFamily="2" charset="-122"/>
                  <a:ea typeface="方正正纤黑简体" panose="02000000000000000000" pitchFamily="2" charset="-122"/>
                </a:rPr>
                <a:t>完善制度</a:t>
              </a:r>
            </a:p>
          </p:txBody>
        </p:sp>
      </p:grpSp>
    </p:spTree>
    <p:extLst>
      <p:ext uri="{BB962C8B-B14F-4D97-AF65-F5344CB8AC3E}">
        <p14:creationId xmlns:p14="http://schemas.microsoft.com/office/powerpoint/2010/main" val="39728689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500"/>
                                        <p:tgtEl>
                                          <p:spTgt spid="34"/>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33"/>
                                        </p:tgtEl>
                                        <p:attrNameLst>
                                          <p:attrName>style.visibility</p:attrName>
                                        </p:attrNameLst>
                                      </p:cBhvr>
                                      <p:to>
                                        <p:strVal val="visible"/>
                                      </p:to>
                                    </p:set>
                                    <p:animEffect transition="in" filter="fade">
                                      <p:cBhvr>
                                        <p:cTn id="10" dur="500"/>
                                        <p:tgtEl>
                                          <p:spTgt spid="33"/>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35"/>
                                        </p:tgtEl>
                                        <p:attrNameLst>
                                          <p:attrName>style.visibility</p:attrName>
                                        </p:attrNameLst>
                                      </p:cBhvr>
                                      <p:to>
                                        <p:strVal val="visible"/>
                                      </p:to>
                                    </p:set>
                                    <p:animEffect transition="in" filter="fade">
                                      <p:cBhvr>
                                        <p:cTn id="13" dur="500"/>
                                        <p:tgtEl>
                                          <p:spTgt spid="35"/>
                                        </p:tgtEl>
                                      </p:cBhvr>
                                    </p:animEffect>
                                  </p:childTnLst>
                                </p:cTn>
                              </p:par>
                              <p:par>
                                <p:cTn id="14" presetID="10" presetClass="entr" presetSubtype="0" fill="hold" grpId="0" nodeType="withEffect">
                                  <p:stCondLst>
                                    <p:cond delay="250"/>
                                  </p:stCondLst>
                                  <p:childTnLst>
                                    <p:set>
                                      <p:cBhvr>
                                        <p:cTn id="15" dur="1" fill="hold">
                                          <p:stCondLst>
                                            <p:cond delay="0"/>
                                          </p:stCondLst>
                                        </p:cTn>
                                        <p:tgtEl>
                                          <p:spTgt spid="37"/>
                                        </p:tgtEl>
                                        <p:attrNameLst>
                                          <p:attrName>style.visibility</p:attrName>
                                        </p:attrNameLst>
                                      </p:cBhvr>
                                      <p:to>
                                        <p:strVal val="visible"/>
                                      </p:to>
                                    </p:set>
                                    <p:animEffect transition="in" filter="fade">
                                      <p:cBhvr>
                                        <p:cTn id="16" dur="500"/>
                                        <p:tgtEl>
                                          <p:spTgt spid="37"/>
                                        </p:tgtEl>
                                      </p:cBhvr>
                                    </p:animEffect>
                                  </p:childTnLst>
                                </p:cTn>
                              </p:par>
                              <p:par>
                                <p:cTn id="17" presetID="10" presetClass="entr" presetSubtype="0" fill="hold" grpId="0" nodeType="withEffect">
                                  <p:stCondLst>
                                    <p:cond delay="750"/>
                                  </p:stCondLst>
                                  <p:childTnLst>
                                    <p:set>
                                      <p:cBhvr>
                                        <p:cTn id="18" dur="1" fill="hold">
                                          <p:stCondLst>
                                            <p:cond delay="0"/>
                                          </p:stCondLst>
                                        </p:cTn>
                                        <p:tgtEl>
                                          <p:spTgt spid="31"/>
                                        </p:tgtEl>
                                        <p:attrNameLst>
                                          <p:attrName>style.visibility</p:attrName>
                                        </p:attrNameLst>
                                      </p:cBhvr>
                                      <p:to>
                                        <p:strVal val="visible"/>
                                      </p:to>
                                    </p:set>
                                    <p:animEffect transition="in" filter="fade">
                                      <p:cBhvr>
                                        <p:cTn id="19" dur="500"/>
                                        <p:tgtEl>
                                          <p:spTgt spid="31"/>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36"/>
                                        </p:tgtEl>
                                        <p:attrNameLst>
                                          <p:attrName>style.visibility</p:attrName>
                                        </p:attrNameLst>
                                      </p:cBhvr>
                                      <p:to>
                                        <p:strVal val="visible"/>
                                      </p:to>
                                    </p:set>
                                    <p:animEffect transition="in" filter="fade">
                                      <p:cBhvr>
                                        <p:cTn id="22" dur="500"/>
                                        <p:tgtEl>
                                          <p:spTgt spid="36"/>
                                        </p:tgtEl>
                                      </p:cBhvr>
                                    </p:animEffect>
                                  </p:childTnLst>
                                </p:cTn>
                              </p:par>
                              <p:par>
                                <p:cTn id="23" presetID="10" presetClass="entr" presetSubtype="0" fill="hold" grpId="0" nodeType="withEffect">
                                  <p:stCondLst>
                                    <p:cond delay="1000"/>
                                  </p:stCondLst>
                                  <p:childTnLst>
                                    <p:set>
                                      <p:cBhvr>
                                        <p:cTn id="24" dur="1" fill="hold">
                                          <p:stCondLst>
                                            <p:cond delay="0"/>
                                          </p:stCondLst>
                                        </p:cTn>
                                        <p:tgtEl>
                                          <p:spTgt spid="29"/>
                                        </p:tgtEl>
                                        <p:attrNameLst>
                                          <p:attrName>style.visibility</p:attrName>
                                        </p:attrNameLst>
                                      </p:cBhvr>
                                      <p:to>
                                        <p:strVal val="visible"/>
                                      </p:to>
                                    </p:set>
                                    <p:animEffect transition="in" filter="fade">
                                      <p:cBhvr>
                                        <p:cTn id="25" dur="500"/>
                                        <p:tgtEl>
                                          <p:spTgt spid="29"/>
                                        </p:tgtEl>
                                      </p:cBhvr>
                                    </p:animEffect>
                                  </p:childTnLst>
                                </p:cTn>
                              </p:par>
                              <p:par>
                                <p:cTn id="26" presetID="10" presetClass="entr" presetSubtype="0" fill="hold" grpId="0" nodeType="withEffect">
                                  <p:stCondLst>
                                    <p:cond delay="1500"/>
                                  </p:stCondLst>
                                  <p:childTnLst>
                                    <p:set>
                                      <p:cBhvr>
                                        <p:cTn id="27" dur="1" fill="hold">
                                          <p:stCondLst>
                                            <p:cond delay="0"/>
                                          </p:stCondLst>
                                        </p:cTn>
                                        <p:tgtEl>
                                          <p:spTgt spid="30"/>
                                        </p:tgtEl>
                                        <p:attrNameLst>
                                          <p:attrName>style.visibility</p:attrName>
                                        </p:attrNameLst>
                                      </p:cBhvr>
                                      <p:to>
                                        <p:strVal val="visible"/>
                                      </p:to>
                                    </p:set>
                                    <p:animEffect transition="in" filter="fade">
                                      <p:cBhvr>
                                        <p:cTn id="28" dur="500"/>
                                        <p:tgtEl>
                                          <p:spTgt spid="30"/>
                                        </p:tgtEl>
                                      </p:cBhvr>
                                    </p:animEffect>
                                  </p:childTnLst>
                                </p:cTn>
                              </p:par>
                              <p:par>
                                <p:cTn id="29" presetID="10" presetClass="entr" presetSubtype="0" fill="hold" grpId="0" nodeType="withEffect">
                                  <p:stCondLst>
                                    <p:cond delay="1750"/>
                                  </p:stCondLst>
                                  <p:childTnLst>
                                    <p:set>
                                      <p:cBhvr>
                                        <p:cTn id="30" dur="1" fill="hold">
                                          <p:stCondLst>
                                            <p:cond delay="0"/>
                                          </p:stCondLst>
                                        </p:cTn>
                                        <p:tgtEl>
                                          <p:spTgt spid="38"/>
                                        </p:tgtEl>
                                        <p:attrNameLst>
                                          <p:attrName>style.visibility</p:attrName>
                                        </p:attrNameLst>
                                      </p:cBhvr>
                                      <p:to>
                                        <p:strVal val="visible"/>
                                      </p:to>
                                    </p:set>
                                    <p:animEffect transition="in" filter="fade">
                                      <p:cBhvr>
                                        <p:cTn id="31" dur="500"/>
                                        <p:tgtEl>
                                          <p:spTgt spid="38"/>
                                        </p:tgtEl>
                                      </p:cBhvr>
                                    </p:animEffect>
                                  </p:childTnLst>
                                </p:cTn>
                              </p:par>
                              <p:par>
                                <p:cTn id="32" presetID="10" presetClass="entr" presetSubtype="0" fill="hold" grpId="0" nodeType="withEffect">
                                  <p:stCondLst>
                                    <p:cond delay="2000"/>
                                  </p:stCondLst>
                                  <p:childTnLst>
                                    <p:set>
                                      <p:cBhvr>
                                        <p:cTn id="33" dur="1" fill="hold">
                                          <p:stCondLst>
                                            <p:cond delay="0"/>
                                          </p:stCondLst>
                                        </p:cTn>
                                        <p:tgtEl>
                                          <p:spTgt spid="32"/>
                                        </p:tgtEl>
                                        <p:attrNameLst>
                                          <p:attrName>style.visibility</p:attrName>
                                        </p:attrNameLst>
                                      </p:cBhvr>
                                      <p:to>
                                        <p:strVal val="visible"/>
                                      </p:to>
                                    </p:set>
                                    <p:animEffect transition="in" filter="fade">
                                      <p:cBhvr>
                                        <p:cTn id="34" dur="500"/>
                                        <p:tgtEl>
                                          <p:spTgt spid="32"/>
                                        </p:tgtEl>
                                      </p:cBhvr>
                                    </p:animEffect>
                                  </p:childTnLst>
                                </p:cTn>
                              </p:par>
                            </p:childTnLst>
                          </p:cTn>
                        </p:par>
                        <p:par>
                          <p:cTn id="35" fill="hold">
                            <p:stCondLst>
                              <p:cond delay="2500"/>
                            </p:stCondLst>
                            <p:childTnLst>
                              <p:par>
                                <p:cTn id="36" presetID="53" presetClass="entr" presetSubtype="16" fill="hold" nodeType="afterEffect">
                                  <p:stCondLst>
                                    <p:cond delay="0"/>
                                  </p:stCondLst>
                                  <p:childTnLst>
                                    <p:set>
                                      <p:cBhvr>
                                        <p:cTn id="37" dur="1" fill="hold">
                                          <p:stCondLst>
                                            <p:cond delay="0"/>
                                          </p:stCondLst>
                                        </p:cTn>
                                        <p:tgtEl>
                                          <p:spTgt spid="46"/>
                                        </p:tgtEl>
                                        <p:attrNameLst>
                                          <p:attrName>style.visibility</p:attrName>
                                        </p:attrNameLst>
                                      </p:cBhvr>
                                      <p:to>
                                        <p:strVal val="visible"/>
                                      </p:to>
                                    </p:set>
                                    <p:anim calcmode="lin" valueType="num">
                                      <p:cBhvr>
                                        <p:cTn id="38" dur="100" fill="hold"/>
                                        <p:tgtEl>
                                          <p:spTgt spid="46"/>
                                        </p:tgtEl>
                                        <p:attrNameLst>
                                          <p:attrName>ppt_w</p:attrName>
                                        </p:attrNameLst>
                                      </p:cBhvr>
                                      <p:tavLst>
                                        <p:tav tm="0">
                                          <p:val>
                                            <p:fltVal val="0"/>
                                          </p:val>
                                        </p:tav>
                                        <p:tav tm="100000">
                                          <p:val>
                                            <p:strVal val="#ppt_w"/>
                                          </p:val>
                                        </p:tav>
                                      </p:tavLst>
                                    </p:anim>
                                    <p:anim calcmode="lin" valueType="num">
                                      <p:cBhvr>
                                        <p:cTn id="39" dur="100" fill="hold"/>
                                        <p:tgtEl>
                                          <p:spTgt spid="46"/>
                                        </p:tgtEl>
                                        <p:attrNameLst>
                                          <p:attrName>ppt_h</p:attrName>
                                        </p:attrNameLst>
                                      </p:cBhvr>
                                      <p:tavLst>
                                        <p:tav tm="0">
                                          <p:val>
                                            <p:fltVal val="0"/>
                                          </p:val>
                                        </p:tav>
                                        <p:tav tm="100000">
                                          <p:val>
                                            <p:strVal val="#ppt_h"/>
                                          </p:val>
                                        </p:tav>
                                      </p:tavLst>
                                    </p:anim>
                                    <p:animEffect transition="in" filter="fade">
                                      <p:cBhvr>
                                        <p:cTn id="40" dur="100"/>
                                        <p:tgtEl>
                                          <p:spTgt spid="46"/>
                                        </p:tgtEl>
                                      </p:cBhvr>
                                    </p:animEffect>
                                  </p:childTnLst>
                                </p:cTn>
                              </p:par>
                              <p:par>
                                <p:cTn id="41" presetID="6" presetClass="emph" presetSubtype="0" fill="hold" nodeType="withEffect">
                                  <p:stCondLst>
                                    <p:cond delay="100"/>
                                  </p:stCondLst>
                                  <p:childTnLst>
                                    <p:animScale>
                                      <p:cBhvr>
                                        <p:cTn id="42" dur="100" fill="hold"/>
                                        <p:tgtEl>
                                          <p:spTgt spid="46"/>
                                        </p:tgtEl>
                                      </p:cBhvr>
                                      <p:by x="110000" y="110000"/>
                                    </p:animScale>
                                  </p:childTnLst>
                                </p:cTn>
                              </p:par>
                              <p:par>
                                <p:cTn id="43" presetID="6" presetClass="emph" presetSubtype="0" fill="hold" nodeType="withEffect">
                                  <p:stCondLst>
                                    <p:cond delay="200"/>
                                  </p:stCondLst>
                                  <p:childTnLst>
                                    <p:animScale>
                                      <p:cBhvr>
                                        <p:cTn id="44" dur="200" fill="hold"/>
                                        <p:tgtEl>
                                          <p:spTgt spid="46"/>
                                        </p:tgtEl>
                                      </p:cBhvr>
                                      <p:by x="90000" y="90000"/>
                                    </p:animScale>
                                  </p:childTnLst>
                                </p:cTn>
                              </p:par>
                              <p:par>
                                <p:cTn id="45" presetID="6" presetClass="emph" presetSubtype="0" fill="hold" nodeType="withEffect">
                                  <p:stCondLst>
                                    <p:cond delay="400"/>
                                  </p:stCondLst>
                                  <p:childTnLst>
                                    <p:animScale>
                                      <p:cBhvr>
                                        <p:cTn id="46" dur="100" fill="hold"/>
                                        <p:tgtEl>
                                          <p:spTgt spid="46"/>
                                        </p:tgtEl>
                                      </p:cBhvr>
                                      <p:by x="105000" y="105000"/>
                                    </p:animScale>
                                  </p:childTnLst>
                                </p:cTn>
                              </p:par>
                              <p:par>
                                <p:cTn id="47" presetID="6" presetClass="emph" presetSubtype="0" fill="hold" nodeType="withEffect">
                                  <p:stCondLst>
                                    <p:cond delay="500"/>
                                  </p:stCondLst>
                                  <p:childTnLst>
                                    <p:animScale>
                                      <p:cBhvr>
                                        <p:cTn id="48" dur="200" fill="hold"/>
                                        <p:tgtEl>
                                          <p:spTgt spid="46"/>
                                        </p:tgtEl>
                                      </p:cBhvr>
                                      <p:by x="95000" y="95000"/>
                                    </p:animScale>
                                  </p:childTnLst>
                                </p:cTn>
                              </p:par>
                            </p:childTnLst>
                          </p:cTn>
                        </p:par>
                        <p:par>
                          <p:cTn id="49" fill="hold">
                            <p:stCondLst>
                              <p:cond delay="3200"/>
                            </p:stCondLst>
                            <p:childTnLst>
                              <p:par>
                                <p:cTn id="50" presetID="53" presetClass="entr" presetSubtype="16" fill="hold" nodeType="afterEffect">
                                  <p:stCondLst>
                                    <p:cond delay="0"/>
                                  </p:stCondLst>
                                  <p:childTnLst>
                                    <p:set>
                                      <p:cBhvr>
                                        <p:cTn id="51" dur="1" fill="hold">
                                          <p:stCondLst>
                                            <p:cond delay="0"/>
                                          </p:stCondLst>
                                        </p:cTn>
                                        <p:tgtEl>
                                          <p:spTgt spid="53"/>
                                        </p:tgtEl>
                                        <p:attrNameLst>
                                          <p:attrName>style.visibility</p:attrName>
                                        </p:attrNameLst>
                                      </p:cBhvr>
                                      <p:to>
                                        <p:strVal val="visible"/>
                                      </p:to>
                                    </p:set>
                                    <p:anim calcmode="lin" valueType="num">
                                      <p:cBhvr>
                                        <p:cTn id="52" dur="100" fill="hold"/>
                                        <p:tgtEl>
                                          <p:spTgt spid="53"/>
                                        </p:tgtEl>
                                        <p:attrNameLst>
                                          <p:attrName>ppt_w</p:attrName>
                                        </p:attrNameLst>
                                      </p:cBhvr>
                                      <p:tavLst>
                                        <p:tav tm="0">
                                          <p:val>
                                            <p:fltVal val="0"/>
                                          </p:val>
                                        </p:tav>
                                        <p:tav tm="100000">
                                          <p:val>
                                            <p:strVal val="#ppt_w"/>
                                          </p:val>
                                        </p:tav>
                                      </p:tavLst>
                                    </p:anim>
                                    <p:anim calcmode="lin" valueType="num">
                                      <p:cBhvr>
                                        <p:cTn id="53" dur="100" fill="hold"/>
                                        <p:tgtEl>
                                          <p:spTgt spid="53"/>
                                        </p:tgtEl>
                                        <p:attrNameLst>
                                          <p:attrName>ppt_h</p:attrName>
                                        </p:attrNameLst>
                                      </p:cBhvr>
                                      <p:tavLst>
                                        <p:tav tm="0">
                                          <p:val>
                                            <p:fltVal val="0"/>
                                          </p:val>
                                        </p:tav>
                                        <p:tav tm="100000">
                                          <p:val>
                                            <p:strVal val="#ppt_h"/>
                                          </p:val>
                                        </p:tav>
                                      </p:tavLst>
                                    </p:anim>
                                    <p:animEffect transition="in" filter="fade">
                                      <p:cBhvr>
                                        <p:cTn id="54" dur="100"/>
                                        <p:tgtEl>
                                          <p:spTgt spid="53"/>
                                        </p:tgtEl>
                                      </p:cBhvr>
                                    </p:animEffect>
                                  </p:childTnLst>
                                </p:cTn>
                              </p:par>
                              <p:par>
                                <p:cTn id="55" presetID="6" presetClass="emph" presetSubtype="0" fill="hold" nodeType="withEffect">
                                  <p:stCondLst>
                                    <p:cond delay="100"/>
                                  </p:stCondLst>
                                  <p:childTnLst>
                                    <p:animScale>
                                      <p:cBhvr>
                                        <p:cTn id="56" dur="100" fill="hold"/>
                                        <p:tgtEl>
                                          <p:spTgt spid="53"/>
                                        </p:tgtEl>
                                      </p:cBhvr>
                                      <p:by x="110000" y="110000"/>
                                    </p:animScale>
                                  </p:childTnLst>
                                </p:cTn>
                              </p:par>
                              <p:par>
                                <p:cTn id="57" presetID="6" presetClass="emph" presetSubtype="0" fill="hold" nodeType="withEffect">
                                  <p:stCondLst>
                                    <p:cond delay="200"/>
                                  </p:stCondLst>
                                  <p:childTnLst>
                                    <p:animScale>
                                      <p:cBhvr>
                                        <p:cTn id="58" dur="200" fill="hold"/>
                                        <p:tgtEl>
                                          <p:spTgt spid="53"/>
                                        </p:tgtEl>
                                      </p:cBhvr>
                                      <p:by x="90000" y="90000"/>
                                    </p:animScale>
                                  </p:childTnLst>
                                </p:cTn>
                              </p:par>
                              <p:par>
                                <p:cTn id="59" presetID="6" presetClass="emph" presetSubtype="0" fill="hold" nodeType="withEffect">
                                  <p:stCondLst>
                                    <p:cond delay="400"/>
                                  </p:stCondLst>
                                  <p:childTnLst>
                                    <p:animScale>
                                      <p:cBhvr>
                                        <p:cTn id="60" dur="100" fill="hold"/>
                                        <p:tgtEl>
                                          <p:spTgt spid="53"/>
                                        </p:tgtEl>
                                      </p:cBhvr>
                                      <p:by x="105000" y="105000"/>
                                    </p:animScale>
                                  </p:childTnLst>
                                </p:cTn>
                              </p:par>
                              <p:par>
                                <p:cTn id="61" presetID="6" presetClass="emph" presetSubtype="0" fill="hold" nodeType="withEffect">
                                  <p:stCondLst>
                                    <p:cond delay="500"/>
                                  </p:stCondLst>
                                  <p:childTnLst>
                                    <p:animScale>
                                      <p:cBhvr>
                                        <p:cTn id="62" dur="200" fill="hold"/>
                                        <p:tgtEl>
                                          <p:spTgt spid="53"/>
                                        </p:tgtEl>
                                      </p:cBhvr>
                                      <p:by x="95000" y="95000"/>
                                    </p:animScale>
                                  </p:childTnLst>
                                </p:cTn>
                              </p:par>
                            </p:childTnLst>
                          </p:cTn>
                        </p:par>
                        <p:par>
                          <p:cTn id="63" fill="hold">
                            <p:stCondLst>
                              <p:cond delay="3900"/>
                            </p:stCondLst>
                            <p:childTnLst>
                              <p:par>
                                <p:cTn id="64" presetID="53" presetClass="entr" presetSubtype="16" fill="hold" nodeType="afterEffect">
                                  <p:stCondLst>
                                    <p:cond delay="0"/>
                                  </p:stCondLst>
                                  <p:childTnLst>
                                    <p:set>
                                      <p:cBhvr>
                                        <p:cTn id="65" dur="1" fill="hold">
                                          <p:stCondLst>
                                            <p:cond delay="0"/>
                                          </p:stCondLst>
                                        </p:cTn>
                                        <p:tgtEl>
                                          <p:spTgt spid="50"/>
                                        </p:tgtEl>
                                        <p:attrNameLst>
                                          <p:attrName>style.visibility</p:attrName>
                                        </p:attrNameLst>
                                      </p:cBhvr>
                                      <p:to>
                                        <p:strVal val="visible"/>
                                      </p:to>
                                    </p:set>
                                    <p:anim calcmode="lin" valueType="num">
                                      <p:cBhvr>
                                        <p:cTn id="66" dur="100" fill="hold"/>
                                        <p:tgtEl>
                                          <p:spTgt spid="50"/>
                                        </p:tgtEl>
                                        <p:attrNameLst>
                                          <p:attrName>ppt_w</p:attrName>
                                        </p:attrNameLst>
                                      </p:cBhvr>
                                      <p:tavLst>
                                        <p:tav tm="0">
                                          <p:val>
                                            <p:fltVal val="0"/>
                                          </p:val>
                                        </p:tav>
                                        <p:tav tm="100000">
                                          <p:val>
                                            <p:strVal val="#ppt_w"/>
                                          </p:val>
                                        </p:tav>
                                      </p:tavLst>
                                    </p:anim>
                                    <p:anim calcmode="lin" valueType="num">
                                      <p:cBhvr>
                                        <p:cTn id="67" dur="100" fill="hold"/>
                                        <p:tgtEl>
                                          <p:spTgt spid="50"/>
                                        </p:tgtEl>
                                        <p:attrNameLst>
                                          <p:attrName>ppt_h</p:attrName>
                                        </p:attrNameLst>
                                      </p:cBhvr>
                                      <p:tavLst>
                                        <p:tav tm="0">
                                          <p:val>
                                            <p:fltVal val="0"/>
                                          </p:val>
                                        </p:tav>
                                        <p:tav tm="100000">
                                          <p:val>
                                            <p:strVal val="#ppt_h"/>
                                          </p:val>
                                        </p:tav>
                                      </p:tavLst>
                                    </p:anim>
                                    <p:animEffect transition="in" filter="fade">
                                      <p:cBhvr>
                                        <p:cTn id="68" dur="100"/>
                                        <p:tgtEl>
                                          <p:spTgt spid="50"/>
                                        </p:tgtEl>
                                      </p:cBhvr>
                                    </p:animEffect>
                                  </p:childTnLst>
                                </p:cTn>
                              </p:par>
                              <p:par>
                                <p:cTn id="69" presetID="6" presetClass="emph" presetSubtype="0" fill="hold" nodeType="withEffect">
                                  <p:stCondLst>
                                    <p:cond delay="100"/>
                                  </p:stCondLst>
                                  <p:childTnLst>
                                    <p:animScale>
                                      <p:cBhvr>
                                        <p:cTn id="70" dur="100" fill="hold"/>
                                        <p:tgtEl>
                                          <p:spTgt spid="50"/>
                                        </p:tgtEl>
                                      </p:cBhvr>
                                      <p:by x="110000" y="110000"/>
                                    </p:animScale>
                                  </p:childTnLst>
                                </p:cTn>
                              </p:par>
                              <p:par>
                                <p:cTn id="71" presetID="6" presetClass="emph" presetSubtype="0" fill="hold" nodeType="withEffect">
                                  <p:stCondLst>
                                    <p:cond delay="200"/>
                                  </p:stCondLst>
                                  <p:childTnLst>
                                    <p:animScale>
                                      <p:cBhvr>
                                        <p:cTn id="72" dur="200" fill="hold"/>
                                        <p:tgtEl>
                                          <p:spTgt spid="50"/>
                                        </p:tgtEl>
                                      </p:cBhvr>
                                      <p:by x="90000" y="90000"/>
                                    </p:animScale>
                                  </p:childTnLst>
                                </p:cTn>
                              </p:par>
                              <p:par>
                                <p:cTn id="73" presetID="6" presetClass="emph" presetSubtype="0" fill="hold" nodeType="withEffect">
                                  <p:stCondLst>
                                    <p:cond delay="400"/>
                                  </p:stCondLst>
                                  <p:childTnLst>
                                    <p:animScale>
                                      <p:cBhvr>
                                        <p:cTn id="74" dur="100" fill="hold"/>
                                        <p:tgtEl>
                                          <p:spTgt spid="50"/>
                                        </p:tgtEl>
                                      </p:cBhvr>
                                      <p:by x="105000" y="105000"/>
                                    </p:animScale>
                                  </p:childTnLst>
                                </p:cTn>
                              </p:par>
                              <p:par>
                                <p:cTn id="75" presetID="6" presetClass="emph" presetSubtype="0" fill="hold" nodeType="withEffect">
                                  <p:stCondLst>
                                    <p:cond delay="500"/>
                                  </p:stCondLst>
                                  <p:childTnLst>
                                    <p:animScale>
                                      <p:cBhvr>
                                        <p:cTn id="76" dur="200" fill="hold"/>
                                        <p:tgtEl>
                                          <p:spTgt spid="50"/>
                                        </p:tgtEl>
                                      </p:cBhvr>
                                      <p:by x="95000" y="95000"/>
                                    </p:animScale>
                                  </p:childTnLst>
                                </p:cTn>
                              </p:par>
                            </p:childTnLst>
                          </p:cTn>
                        </p:par>
                        <p:par>
                          <p:cTn id="77" fill="hold">
                            <p:stCondLst>
                              <p:cond delay="4600"/>
                            </p:stCondLst>
                            <p:childTnLst>
                              <p:par>
                                <p:cTn id="78" presetID="53" presetClass="entr" presetSubtype="16" fill="hold" nodeType="afterEffect">
                                  <p:stCondLst>
                                    <p:cond delay="0"/>
                                  </p:stCondLst>
                                  <p:childTnLst>
                                    <p:set>
                                      <p:cBhvr>
                                        <p:cTn id="79" dur="1" fill="hold">
                                          <p:stCondLst>
                                            <p:cond delay="0"/>
                                          </p:stCondLst>
                                        </p:cTn>
                                        <p:tgtEl>
                                          <p:spTgt spid="39"/>
                                        </p:tgtEl>
                                        <p:attrNameLst>
                                          <p:attrName>style.visibility</p:attrName>
                                        </p:attrNameLst>
                                      </p:cBhvr>
                                      <p:to>
                                        <p:strVal val="visible"/>
                                      </p:to>
                                    </p:set>
                                    <p:anim calcmode="lin" valueType="num">
                                      <p:cBhvr>
                                        <p:cTn id="80" dur="100" fill="hold"/>
                                        <p:tgtEl>
                                          <p:spTgt spid="39"/>
                                        </p:tgtEl>
                                        <p:attrNameLst>
                                          <p:attrName>ppt_w</p:attrName>
                                        </p:attrNameLst>
                                      </p:cBhvr>
                                      <p:tavLst>
                                        <p:tav tm="0">
                                          <p:val>
                                            <p:fltVal val="0"/>
                                          </p:val>
                                        </p:tav>
                                        <p:tav tm="100000">
                                          <p:val>
                                            <p:strVal val="#ppt_w"/>
                                          </p:val>
                                        </p:tav>
                                      </p:tavLst>
                                    </p:anim>
                                    <p:anim calcmode="lin" valueType="num">
                                      <p:cBhvr>
                                        <p:cTn id="81" dur="100" fill="hold"/>
                                        <p:tgtEl>
                                          <p:spTgt spid="39"/>
                                        </p:tgtEl>
                                        <p:attrNameLst>
                                          <p:attrName>ppt_h</p:attrName>
                                        </p:attrNameLst>
                                      </p:cBhvr>
                                      <p:tavLst>
                                        <p:tav tm="0">
                                          <p:val>
                                            <p:fltVal val="0"/>
                                          </p:val>
                                        </p:tav>
                                        <p:tav tm="100000">
                                          <p:val>
                                            <p:strVal val="#ppt_h"/>
                                          </p:val>
                                        </p:tav>
                                      </p:tavLst>
                                    </p:anim>
                                    <p:animEffect transition="in" filter="fade">
                                      <p:cBhvr>
                                        <p:cTn id="82" dur="100"/>
                                        <p:tgtEl>
                                          <p:spTgt spid="39"/>
                                        </p:tgtEl>
                                      </p:cBhvr>
                                    </p:animEffect>
                                  </p:childTnLst>
                                </p:cTn>
                              </p:par>
                              <p:par>
                                <p:cTn id="83" presetID="6" presetClass="emph" presetSubtype="0" fill="hold" nodeType="withEffect">
                                  <p:stCondLst>
                                    <p:cond delay="100"/>
                                  </p:stCondLst>
                                  <p:childTnLst>
                                    <p:animScale>
                                      <p:cBhvr>
                                        <p:cTn id="84" dur="100" fill="hold"/>
                                        <p:tgtEl>
                                          <p:spTgt spid="39"/>
                                        </p:tgtEl>
                                      </p:cBhvr>
                                      <p:by x="110000" y="110000"/>
                                    </p:animScale>
                                  </p:childTnLst>
                                </p:cTn>
                              </p:par>
                              <p:par>
                                <p:cTn id="85" presetID="6" presetClass="emph" presetSubtype="0" fill="hold" nodeType="withEffect">
                                  <p:stCondLst>
                                    <p:cond delay="200"/>
                                  </p:stCondLst>
                                  <p:childTnLst>
                                    <p:animScale>
                                      <p:cBhvr>
                                        <p:cTn id="86" dur="200" fill="hold"/>
                                        <p:tgtEl>
                                          <p:spTgt spid="39"/>
                                        </p:tgtEl>
                                      </p:cBhvr>
                                      <p:by x="90000" y="90000"/>
                                    </p:animScale>
                                  </p:childTnLst>
                                </p:cTn>
                              </p:par>
                              <p:par>
                                <p:cTn id="87" presetID="6" presetClass="emph" presetSubtype="0" fill="hold" nodeType="withEffect">
                                  <p:stCondLst>
                                    <p:cond delay="400"/>
                                  </p:stCondLst>
                                  <p:childTnLst>
                                    <p:animScale>
                                      <p:cBhvr>
                                        <p:cTn id="88" dur="100" fill="hold"/>
                                        <p:tgtEl>
                                          <p:spTgt spid="39"/>
                                        </p:tgtEl>
                                      </p:cBhvr>
                                      <p:by x="105000" y="105000"/>
                                    </p:animScale>
                                  </p:childTnLst>
                                </p:cTn>
                              </p:par>
                              <p:par>
                                <p:cTn id="89" presetID="6" presetClass="emph" presetSubtype="0" fill="hold" nodeType="withEffect">
                                  <p:stCondLst>
                                    <p:cond delay="500"/>
                                  </p:stCondLst>
                                  <p:childTnLst>
                                    <p:animScale>
                                      <p:cBhvr>
                                        <p:cTn id="90" dur="200" fill="hold"/>
                                        <p:tgtEl>
                                          <p:spTgt spid="39"/>
                                        </p:tgtEl>
                                      </p:cBhvr>
                                      <p:by x="95000" y="95000"/>
                                    </p:animScale>
                                  </p:childTnLst>
                                </p:cTn>
                              </p:par>
                            </p:childTnLst>
                          </p:cTn>
                        </p:par>
                        <p:par>
                          <p:cTn id="91" fill="hold">
                            <p:stCondLst>
                              <p:cond delay="5300"/>
                            </p:stCondLst>
                            <p:childTnLst>
                              <p:par>
                                <p:cTn id="92" presetID="22" presetClass="entr" presetSubtype="8" fill="hold" grpId="0" nodeType="afterEffect">
                                  <p:stCondLst>
                                    <p:cond delay="0"/>
                                  </p:stCondLst>
                                  <p:childTnLst>
                                    <p:set>
                                      <p:cBhvr>
                                        <p:cTn id="93" dur="1" fill="hold">
                                          <p:stCondLst>
                                            <p:cond delay="0"/>
                                          </p:stCondLst>
                                        </p:cTn>
                                        <p:tgtEl>
                                          <p:spTgt spid="43"/>
                                        </p:tgtEl>
                                        <p:attrNameLst>
                                          <p:attrName>style.visibility</p:attrName>
                                        </p:attrNameLst>
                                      </p:cBhvr>
                                      <p:to>
                                        <p:strVal val="visible"/>
                                      </p:to>
                                    </p:set>
                                    <p:animEffect transition="in" filter="wipe(left)">
                                      <p:cBhvr>
                                        <p:cTn id="94" dur="500"/>
                                        <p:tgtEl>
                                          <p:spTgt spid="43"/>
                                        </p:tgtEl>
                                      </p:cBhvr>
                                    </p:animEffect>
                                  </p:childTnLst>
                                </p:cTn>
                              </p:par>
                            </p:childTnLst>
                          </p:cTn>
                        </p:par>
                        <p:par>
                          <p:cTn id="95" fill="hold">
                            <p:stCondLst>
                              <p:cond delay="5800"/>
                            </p:stCondLst>
                            <p:childTnLst>
                              <p:par>
                                <p:cTn id="96" presetID="22" presetClass="entr" presetSubtype="8" fill="hold" nodeType="afterEffect">
                                  <p:stCondLst>
                                    <p:cond delay="0"/>
                                  </p:stCondLst>
                                  <p:childTnLst>
                                    <p:set>
                                      <p:cBhvr>
                                        <p:cTn id="97" dur="1" fill="hold">
                                          <p:stCondLst>
                                            <p:cond delay="0"/>
                                          </p:stCondLst>
                                        </p:cTn>
                                        <p:tgtEl>
                                          <p:spTgt spid="44"/>
                                        </p:tgtEl>
                                        <p:attrNameLst>
                                          <p:attrName>style.visibility</p:attrName>
                                        </p:attrNameLst>
                                      </p:cBhvr>
                                      <p:to>
                                        <p:strVal val="visible"/>
                                      </p:to>
                                    </p:set>
                                    <p:animEffect transition="in" filter="wipe(left)">
                                      <p:cBhvr>
                                        <p:cTn id="98" dur="500"/>
                                        <p:tgtEl>
                                          <p:spTgt spid="44"/>
                                        </p:tgtEl>
                                      </p:cBhvr>
                                    </p:animEffect>
                                  </p:childTnLst>
                                </p:cTn>
                              </p:par>
                            </p:childTnLst>
                          </p:cTn>
                        </p:par>
                        <p:par>
                          <p:cTn id="99" fill="hold">
                            <p:stCondLst>
                              <p:cond delay="6300"/>
                            </p:stCondLst>
                            <p:childTnLst>
                              <p:par>
                                <p:cTn id="100" presetID="22" presetClass="entr" presetSubtype="1" fill="hold" grpId="0" nodeType="afterEffect">
                                  <p:stCondLst>
                                    <p:cond delay="0"/>
                                  </p:stCondLst>
                                  <p:childTnLst>
                                    <p:set>
                                      <p:cBhvr>
                                        <p:cTn id="101" dur="1" fill="hold">
                                          <p:stCondLst>
                                            <p:cond delay="0"/>
                                          </p:stCondLst>
                                        </p:cTn>
                                        <p:tgtEl>
                                          <p:spTgt spid="45"/>
                                        </p:tgtEl>
                                        <p:attrNameLst>
                                          <p:attrName>style.visibility</p:attrName>
                                        </p:attrNameLst>
                                      </p:cBhvr>
                                      <p:to>
                                        <p:strVal val="visible"/>
                                      </p:to>
                                    </p:set>
                                    <p:animEffect transition="in" filter="wipe(up)">
                                      <p:cBhvr>
                                        <p:cTn id="102"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43" grpId="0"/>
      <p:bldP spid="4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组合 37"/>
          <p:cNvGrpSpPr/>
          <p:nvPr/>
        </p:nvGrpSpPr>
        <p:grpSpPr>
          <a:xfrm>
            <a:off x="3736891" y="3572160"/>
            <a:ext cx="468272" cy="479596"/>
            <a:chOff x="3573105" y="2423936"/>
            <a:chExt cx="468272" cy="479596"/>
          </a:xfrm>
        </p:grpSpPr>
        <p:sp>
          <p:nvSpPr>
            <p:cNvPr id="39" name="椭圆 38"/>
            <p:cNvSpPr/>
            <p:nvPr/>
          </p:nvSpPr>
          <p:spPr>
            <a:xfrm>
              <a:off x="3573105" y="2423936"/>
              <a:ext cx="468272" cy="479596"/>
            </a:xfrm>
            <a:prstGeom prst="ellipse">
              <a:avLst/>
            </a:prstGeom>
            <a:gradFill>
              <a:gsLst>
                <a:gs pos="100000">
                  <a:sysClr val="window" lastClr="FFFFFF">
                    <a:lumMod val="95000"/>
                  </a:sysClr>
                </a:gs>
                <a:gs pos="0">
                  <a:sysClr val="window" lastClr="FFFFFF">
                    <a:lumMod val="75000"/>
                  </a:sysClr>
                </a:gs>
              </a:gsLst>
              <a:lin ang="2700000" scaled="1"/>
            </a:gradFill>
            <a:ln w="15875"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254000" dist="76200" dir="2700000" algn="t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40" name="组合 39"/>
            <p:cNvGrpSpPr/>
            <p:nvPr/>
          </p:nvGrpSpPr>
          <p:grpSpPr>
            <a:xfrm>
              <a:off x="3657555" y="2496344"/>
              <a:ext cx="299980" cy="313321"/>
              <a:chOff x="3294063" y="754063"/>
              <a:chExt cx="5600701" cy="5353051"/>
            </a:xfrm>
            <a:solidFill>
              <a:sysClr val="windowText" lastClr="000000">
                <a:lumMod val="75000"/>
                <a:lumOff val="25000"/>
              </a:sysClr>
            </a:solidFill>
          </p:grpSpPr>
          <p:sp>
            <p:nvSpPr>
              <p:cNvPr id="41" name="Freeform 458"/>
              <p:cNvSpPr>
                <a:spLocks/>
              </p:cNvSpPr>
              <p:nvPr/>
            </p:nvSpPr>
            <p:spPr bwMode="auto">
              <a:xfrm>
                <a:off x="8235951" y="3122613"/>
                <a:ext cx="658813" cy="307975"/>
              </a:xfrm>
              <a:custGeom>
                <a:avLst/>
                <a:gdLst>
                  <a:gd name="T0" fmla="*/ 135 w 175"/>
                  <a:gd name="T1" fmla="*/ 0 h 82"/>
                  <a:gd name="T2" fmla="*/ 175 w 175"/>
                  <a:gd name="T3" fmla="*/ 41 h 82"/>
                  <a:gd name="T4" fmla="*/ 135 w 175"/>
                  <a:gd name="T5" fmla="*/ 82 h 82"/>
                  <a:gd name="T6" fmla="*/ 41 w 175"/>
                  <a:gd name="T7" fmla="*/ 82 h 82"/>
                  <a:gd name="T8" fmla="*/ 0 w 175"/>
                  <a:gd name="T9" fmla="*/ 41 h 82"/>
                  <a:gd name="T10" fmla="*/ 12 w 175"/>
                  <a:gd name="T11" fmla="*/ 12 h 82"/>
                  <a:gd name="T12" fmla="*/ 41 w 175"/>
                  <a:gd name="T13" fmla="*/ 0 h 82"/>
                  <a:gd name="T14" fmla="*/ 135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5" y="0"/>
                    </a:moveTo>
                    <a:cubicBezTo>
                      <a:pt x="157" y="0"/>
                      <a:pt x="175" y="19"/>
                      <a:pt x="175" y="41"/>
                    </a:cubicBezTo>
                    <a:cubicBezTo>
                      <a:pt x="175" y="64"/>
                      <a:pt x="157" y="82"/>
                      <a:pt x="135" y="82"/>
                    </a:cubicBezTo>
                    <a:cubicBezTo>
                      <a:pt x="41" y="82"/>
                      <a:pt x="41" y="82"/>
                      <a:pt x="41" y="82"/>
                    </a:cubicBezTo>
                    <a:cubicBezTo>
                      <a:pt x="19" y="82"/>
                      <a:pt x="0" y="64"/>
                      <a:pt x="0" y="41"/>
                    </a:cubicBezTo>
                    <a:cubicBezTo>
                      <a:pt x="0" y="30"/>
                      <a:pt x="5" y="20"/>
                      <a:pt x="12" y="12"/>
                    </a:cubicBezTo>
                    <a:cubicBezTo>
                      <a:pt x="20" y="5"/>
                      <a:pt x="30" y="0"/>
                      <a:pt x="41" y="0"/>
                    </a:cubicBezTo>
                    <a:lnTo>
                      <a:pt x="135" y="0"/>
                    </a:lnTo>
                    <a:close/>
                  </a:path>
                </a:pathLst>
              </a:custGeom>
              <a:solidFill>
                <a:srgbClr val="663A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684851" eaLnBrk="1" fontAlgn="auto" latinLnBrk="0"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smtClean="0">
                  <a:ln>
                    <a:noFill/>
                  </a:ln>
                  <a:solidFill>
                    <a:prstClr val="black"/>
                  </a:solidFill>
                  <a:effectLst/>
                  <a:uLnTx/>
                  <a:uFillTx/>
                  <a:latin typeface="Calibri"/>
                  <a:ea typeface="宋体"/>
                </a:endParaRPr>
              </a:p>
            </p:txBody>
          </p:sp>
          <p:sp>
            <p:nvSpPr>
              <p:cNvPr id="42" name="Freeform 459"/>
              <p:cNvSpPr>
                <a:spLocks/>
              </p:cNvSpPr>
              <p:nvPr/>
            </p:nvSpPr>
            <p:spPr bwMode="auto">
              <a:xfrm>
                <a:off x="7646988" y="1539876"/>
                <a:ext cx="571500" cy="587375"/>
              </a:xfrm>
              <a:custGeom>
                <a:avLst/>
                <a:gdLst>
                  <a:gd name="T0" fmla="*/ 136 w 152"/>
                  <a:gd name="T1" fmla="*/ 16 h 156"/>
                  <a:gd name="T2" fmla="*/ 136 w 152"/>
                  <a:gd name="T3" fmla="*/ 74 h 156"/>
                  <a:gd name="T4" fmla="*/ 70 w 152"/>
                  <a:gd name="T5" fmla="*/ 140 h 156"/>
                  <a:gd name="T6" fmla="*/ 12 w 152"/>
                  <a:gd name="T7" fmla="*/ 140 h 156"/>
                  <a:gd name="T8" fmla="*/ 0 w 152"/>
                  <a:gd name="T9" fmla="*/ 111 h 156"/>
                  <a:gd name="T10" fmla="*/ 12 w 152"/>
                  <a:gd name="T11" fmla="*/ 82 h 156"/>
                  <a:gd name="T12" fmla="*/ 78 w 152"/>
                  <a:gd name="T13" fmla="*/ 16 h 156"/>
                  <a:gd name="T14" fmla="*/ 136 w 152"/>
                  <a:gd name="T15" fmla="*/ 16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36" y="16"/>
                    </a:moveTo>
                    <a:cubicBezTo>
                      <a:pt x="152" y="32"/>
                      <a:pt x="152" y="58"/>
                      <a:pt x="136" y="74"/>
                    </a:cubicBezTo>
                    <a:cubicBezTo>
                      <a:pt x="70" y="140"/>
                      <a:pt x="70" y="140"/>
                      <a:pt x="70" y="140"/>
                    </a:cubicBezTo>
                    <a:cubicBezTo>
                      <a:pt x="54" y="156"/>
                      <a:pt x="28" y="156"/>
                      <a:pt x="12" y="140"/>
                    </a:cubicBezTo>
                    <a:cubicBezTo>
                      <a:pt x="4" y="132"/>
                      <a:pt x="0" y="121"/>
                      <a:pt x="0" y="111"/>
                    </a:cubicBezTo>
                    <a:cubicBezTo>
                      <a:pt x="0" y="100"/>
                      <a:pt x="4" y="90"/>
                      <a:pt x="12" y="82"/>
                    </a:cubicBezTo>
                    <a:cubicBezTo>
                      <a:pt x="78" y="16"/>
                      <a:pt x="78" y="16"/>
                      <a:pt x="78" y="16"/>
                    </a:cubicBezTo>
                    <a:cubicBezTo>
                      <a:pt x="94" y="0"/>
                      <a:pt x="120" y="0"/>
                      <a:pt x="136" y="16"/>
                    </a:cubicBezTo>
                    <a:close/>
                  </a:path>
                </a:pathLst>
              </a:custGeom>
              <a:solidFill>
                <a:srgbClr val="663A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684851" eaLnBrk="1" fontAlgn="auto" latinLnBrk="0"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smtClean="0">
                  <a:ln>
                    <a:noFill/>
                  </a:ln>
                  <a:solidFill>
                    <a:prstClr val="black"/>
                  </a:solidFill>
                  <a:effectLst/>
                  <a:uLnTx/>
                  <a:uFillTx/>
                  <a:latin typeface="Calibri"/>
                  <a:ea typeface="宋体"/>
                </a:endParaRPr>
              </a:p>
            </p:txBody>
          </p:sp>
          <p:sp>
            <p:nvSpPr>
              <p:cNvPr id="43" name="Freeform 460"/>
              <p:cNvSpPr>
                <a:spLocks noEditPoints="1"/>
              </p:cNvSpPr>
              <p:nvPr/>
            </p:nvSpPr>
            <p:spPr bwMode="auto">
              <a:xfrm>
                <a:off x="4170363" y="1525588"/>
                <a:ext cx="3863975" cy="3567113"/>
              </a:xfrm>
              <a:custGeom>
                <a:avLst/>
                <a:gdLst>
                  <a:gd name="T0" fmla="*/ 1028 w 1028"/>
                  <a:gd name="T1" fmla="*/ 514 h 949"/>
                  <a:gd name="T2" fmla="*/ 787 w 1028"/>
                  <a:gd name="T3" fmla="*/ 949 h 949"/>
                  <a:gd name="T4" fmla="*/ 241 w 1028"/>
                  <a:gd name="T5" fmla="*/ 949 h 949"/>
                  <a:gd name="T6" fmla="*/ 0 w 1028"/>
                  <a:gd name="T7" fmla="*/ 514 h 949"/>
                  <a:gd name="T8" fmla="*/ 514 w 1028"/>
                  <a:gd name="T9" fmla="*/ 0 h 949"/>
                  <a:gd name="T10" fmla="*/ 1028 w 1028"/>
                  <a:gd name="T11" fmla="*/ 514 h 949"/>
                  <a:gd name="T12" fmla="*/ 714 w 1028"/>
                  <a:gd name="T13" fmla="*/ 345 h 949"/>
                  <a:gd name="T14" fmla="*/ 714 w 1028"/>
                  <a:gd name="T15" fmla="*/ 251 h 949"/>
                  <a:gd name="T16" fmla="*/ 632 w 1028"/>
                  <a:gd name="T17" fmla="*/ 187 h 949"/>
                  <a:gd name="T18" fmla="*/ 563 w 1028"/>
                  <a:gd name="T19" fmla="*/ 187 h 949"/>
                  <a:gd name="T20" fmla="*/ 563 w 1028"/>
                  <a:gd name="T21" fmla="*/ 153 h 949"/>
                  <a:gd name="T22" fmla="*/ 466 w 1028"/>
                  <a:gd name="T23" fmla="*/ 153 h 949"/>
                  <a:gd name="T24" fmla="*/ 466 w 1028"/>
                  <a:gd name="T25" fmla="*/ 187 h 949"/>
                  <a:gd name="T26" fmla="*/ 397 w 1028"/>
                  <a:gd name="T27" fmla="*/ 187 h 949"/>
                  <a:gd name="T28" fmla="*/ 316 w 1028"/>
                  <a:gd name="T29" fmla="*/ 251 h 949"/>
                  <a:gd name="T30" fmla="*/ 316 w 1028"/>
                  <a:gd name="T31" fmla="*/ 438 h 949"/>
                  <a:gd name="T32" fmla="*/ 397 w 1028"/>
                  <a:gd name="T33" fmla="*/ 503 h 949"/>
                  <a:gd name="T34" fmla="*/ 466 w 1028"/>
                  <a:gd name="T35" fmla="*/ 503 h 949"/>
                  <a:gd name="T36" fmla="*/ 466 w 1028"/>
                  <a:gd name="T37" fmla="*/ 701 h 949"/>
                  <a:gd name="T38" fmla="*/ 440 w 1028"/>
                  <a:gd name="T39" fmla="*/ 701 h 949"/>
                  <a:gd name="T40" fmla="*/ 389 w 1028"/>
                  <a:gd name="T41" fmla="*/ 661 h 949"/>
                  <a:gd name="T42" fmla="*/ 389 w 1028"/>
                  <a:gd name="T43" fmla="*/ 602 h 949"/>
                  <a:gd name="T44" fmla="*/ 315 w 1028"/>
                  <a:gd name="T45" fmla="*/ 602 h 949"/>
                  <a:gd name="T46" fmla="*/ 315 w 1028"/>
                  <a:gd name="T47" fmla="*/ 696 h 949"/>
                  <a:gd name="T48" fmla="*/ 396 w 1028"/>
                  <a:gd name="T49" fmla="*/ 760 h 949"/>
                  <a:gd name="T50" fmla="*/ 466 w 1028"/>
                  <a:gd name="T51" fmla="*/ 760 h 949"/>
                  <a:gd name="T52" fmla="*/ 466 w 1028"/>
                  <a:gd name="T53" fmla="*/ 796 h 949"/>
                  <a:gd name="T54" fmla="*/ 563 w 1028"/>
                  <a:gd name="T55" fmla="*/ 796 h 949"/>
                  <a:gd name="T56" fmla="*/ 563 w 1028"/>
                  <a:gd name="T57" fmla="*/ 760 h 949"/>
                  <a:gd name="T58" fmla="*/ 632 w 1028"/>
                  <a:gd name="T59" fmla="*/ 760 h 949"/>
                  <a:gd name="T60" fmla="*/ 713 w 1028"/>
                  <a:gd name="T61" fmla="*/ 696 h 949"/>
                  <a:gd name="T62" fmla="*/ 713 w 1028"/>
                  <a:gd name="T63" fmla="*/ 509 h 949"/>
                  <a:gd name="T64" fmla="*/ 632 w 1028"/>
                  <a:gd name="T65" fmla="*/ 444 h 949"/>
                  <a:gd name="T66" fmla="*/ 563 w 1028"/>
                  <a:gd name="T67" fmla="*/ 444 h 949"/>
                  <a:gd name="T68" fmla="*/ 563 w 1028"/>
                  <a:gd name="T69" fmla="*/ 246 h 949"/>
                  <a:gd name="T70" fmla="*/ 588 w 1028"/>
                  <a:gd name="T71" fmla="*/ 246 h 949"/>
                  <a:gd name="T72" fmla="*/ 639 w 1028"/>
                  <a:gd name="T73" fmla="*/ 286 h 949"/>
                  <a:gd name="T74" fmla="*/ 639 w 1028"/>
                  <a:gd name="T75" fmla="*/ 345 h 949"/>
                  <a:gd name="T76" fmla="*/ 714 w 1028"/>
                  <a:gd name="T77" fmla="*/ 345 h 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28" h="949">
                    <a:moveTo>
                      <a:pt x="1028" y="514"/>
                    </a:moveTo>
                    <a:cubicBezTo>
                      <a:pt x="1028" y="697"/>
                      <a:pt x="932" y="858"/>
                      <a:pt x="787" y="949"/>
                    </a:cubicBezTo>
                    <a:cubicBezTo>
                      <a:pt x="241" y="949"/>
                      <a:pt x="241" y="949"/>
                      <a:pt x="241" y="949"/>
                    </a:cubicBezTo>
                    <a:cubicBezTo>
                      <a:pt x="97" y="858"/>
                      <a:pt x="0" y="697"/>
                      <a:pt x="0" y="514"/>
                    </a:cubicBezTo>
                    <a:cubicBezTo>
                      <a:pt x="0" y="230"/>
                      <a:pt x="231" y="0"/>
                      <a:pt x="514" y="0"/>
                    </a:cubicBezTo>
                    <a:cubicBezTo>
                      <a:pt x="798" y="0"/>
                      <a:pt x="1028" y="230"/>
                      <a:pt x="1028" y="514"/>
                    </a:cubicBezTo>
                    <a:close/>
                    <a:moveTo>
                      <a:pt x="714" y="345"/>
                    </a:moveTo>
                    <a:cubicBezTo>
                      <a:pt x="714" y="251"/>
                      <a:pt x="714" y="251"/>
                      <a:pt x="714" y="251"/>
                    </a:cubicBezTo>
                    <a:cubicBezTo>
                      <a:pt x="714" y="216"/>
                      <a:pt x="677" y="187"/>
                      <a:pt x="632" y="187"/>
                    </a:cubicBezTo>
                    <a:cubicBezTo>
                      <a:pt x="563" y="187"/>
                      <a:pt x="563" y="187"/>
                      <a:pt x="563" y="187"/>
                    </a:cubicBezTo>
                    <a:cubicBezTo>
                      <a:pt x="563" y="153"/>
                      <a:pt x="563" y="153"/>
                      <a:pt x="563" y="153"/>
                    </a:cubicBezTo>
                    <a:cubicBezTo>
                      <a:pt x="466" y="153"/>
                      <a:pt x="466" y="153"/>
                      <a:pt x="466" y="153"/>
                    </a:cubicBezTo>
                    <a:cubicBezTo>
                      <a:pt x="466" y="187"/>
                      <a:pt x="466" y="187"/>
                      <a:pt x="466" y="187"/>
                    </a:cubicBezTo>
                    <a:cubicBezTo>
                      <a:pt x="397" y="187"/>
                      <a:pt x="397" y="187"/>
                      <a:pt x="397" y="187"/>
                    </a:cubicBezTo>
                    <a:cubicBezTo>
                      <a:pt x="352" y="187"/>
                      <a:pt x="316" y="216"/>
                      <a:pt x="316" y="251"/>
                    </a:cubicBezTo>
                    <a:cubicBezTo>
                      <a:pt x="316" y="438"/>
                      <a:pt x="316" y="438"/>
                      <a:pt x="316" y="438"/>
                    </a:cubicBezTo>
                    <a:cubicBezTo>
                      <a:pt x="316" y="474"/>
                      <a:pt x="352" y="503"/>
                      <a:pt x="397" y="503"/>
                    </a:cubicBezTo>
                    <a:cubicBezTo>
                      <a:pt x="466" y="503"/>
                      <a:pt x="466" y="503"/>
                      <a:pt x="466" y="503"/>
                    </a:cubicBezTo>
                    <a:cubicBezTo>
                      <a:pt x="466" y="701"/>
                      <a:pt x="466" y="701"/>
                      <a:pt x="466" y="701"/>
                    </a:cubicBezTo>
                    <a:cubicBezTo>
                      <a:pt x="440" y="701"/>
                      <a:pt x="440" y="701"/>
                      <a:pt x="440" y="701"/>
                    </a:cubicBezTo>
                    <a:cubicBezTo>
                      <a:pt x="412" y="701"/>
                      <a:pt x="389" y="683"/>
                      <a:pt x="389" y="661"/>
                    </a:cubicBezTo>
                    <a:cubicBezTo>
                      <a:pt x="389" y="602"/>
                      <a:pt x="389" y="602"/>
                      <a:pt x="389" y="602"/>
                    </a:cubicBezTo>
                    <a:cubicBezTo>
                      <a:pt x="315" y="602"/>
                      <a:pt x="315" y="602"/>
                      <a:pt x="315" y="602"/>
                    </a:cubicBezTo>
                    <a:cubicBezTo>
                      <a:pt x="315" y="696"/>
                      <a:pt x="315" y="696"/>
                      <a:pt x="315" y="696"/>
                    </a:cubicBezTo>
                    <a:cubicBezTo>
                      <a:pt x="315" y="731"/>
                      <a:pt x="351" y="760"/>
                      <a:pt x="396" y="760"/>
                    </a:cubicBezTo>
                    <a:cubicBezTo>
                      <a:pt x="466" y="760"/>
                      <a:pt x="466" y="760"/>
                      <a:pt x="466" y="760"/>
                    </a:cubicBezTo>
                    <a:cubicBezTo>
                      <a:pt x="466" y="796"/>
                      <a:pt x="466" y="796"/>
                      <a:pt x="466" y="796"/>
                    </a:cubicBezTo>
                    <a:cubicBezTo>
                      <a:pt x="563" y="796"/>
                      <a:pt x="563" y="796"/>
                      <a:pt x="563" y="796"/>
                    </a:cubicBezTo>
                    <a:cubicBezTo>
                      <a:pt x="563" y="760"/>
                      <a:pt x="563" y="760"/>
                      <a:pt x="563" y="760"/>
                    </a:cubicBezTo>
                    <a:cubicBezTo>
                      <a:pt x="632" y="760"/>
                      <a:pt x="632" y="760"/>
                      <a:pt x="632" y="760"/>
                    </a:cubicBezTo>
                    <a:cubicBezTo>
                      <a:pt x="677" y="760"/>
                      <a:pt x="713" y="731"/>
                      <a:pt x="713" y="696"/>
                    </a:cubicBezTo>
                    <a:cubicBezTo>
                      <a:pt x="713" y="509"/>
                      <a:pt x="713" y="509"/>
                      <a:pt x="713" y="509"/>
                    </a:cubicBezTo>
                    <a:cubicBezTo>
                      <a:pt x="713" y="473"/>
                      <a:pt x="677" y="444"/>
                      <a:pt x="632" y="444"/>
                    </a:cubicBezTo>
                    <a:cubicBezTo>
                      <a:pt x="563" y="444"/>
                      <a:pt x="563" y="444"/>
                      <a:pt x="563" y="444"/>
                    </a:cubicBezTo>
                    <a:cubicBezTo>
                      <a:pt x="563" y="246"/>
                      <a:pt x="563" y="246"/>
                      <a:pt x="563" y="246"/>
                    </a:cubicBezTo>
                    <a:cubicBezTo>
                      <a:pt x="588" y="246"/>
                      <a:pt x="588" y="246"/>
                      <a:pt x="588" y="246"/>
                    </a:cubicBezTo>
                    <a:cubicBezTo>
                      <a:pt x="617" y="246"/>
                      <a:pt x="639" y="264"/>
                      <a:pt x="639" y="286"/>
                    </a:cubicBezTo>
                    <a:cubicBezTo>
                      <a:pt x="639" y="345"/>
                      <a:pt x="639" y="345"/>
                      <a:pt x="639" y="345"/>
                    </a:cubicBezTo>
                    <a:lnTo>
                      <a:pt x="714" y="345"/>
                    </a:lnTo>
                    <a:close/>
                  </a:path>
                </a:pathLst>
              </a:custGeom>
              <a:solidFill>
                <a:srgbClr val="663A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684851" eaLnBrk="1" fontAlgn="auto" latinLnBrk="0"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smtClean="0">
                  <a:ln>
                    <a:noFill/>
                  </a:ln>
                  <a:solidFill>
                    <a:prstClr val="black"/>
                  </a:solidFill>
                  <a:effectLst/>
                  <a:uLnTx/>
                  <a:uFillTx/>
                  <a:latin typeface="Calibri"/>
                  <a:ea typeface="宋体"/>
                </a:endParaRPr>
              </a:p>
            </p:txBody>
          </p:sp>
          <p:sp>
            <p:nvSpPr>
              <p:cNvPr id="44" name="Freeform 461"/>
              <p:cNvSpPr>
                <a:spLocks/>
              </p:cNvSpPr>
              <p:nvPr/>
            </p:nvSpPr>
            <p:spPr bwMode="auto">
              <a:xfrm>
                <a:off x="5187951" y="5254626"/>
                <a:ext cx="1827213" cy="209550"/>
              </a:xfrm>
              <a:custGeom>
                <a:avLst/>
                <a:gdLst>
                  <a:gd name="T0" fmla="*/ 436 w 486"/>
                  <a:gd name="T1" fmla="*/ 0 h 56"/>
                  <a:gd name="T2" fmla="*/ 486 w 486"/>
                  <a:gd name="T3" fmla="*/ 28 h 56"/>
                  <a:gd name="T4" fmla="*/ 436 w 486"/>
                  <a:gd name="T5" fmla="*/ 56 h 56"/>
                  <a:gd name="T6" fmla="*/ 51 w 486"/>
                  <a:gd name="T7" fmla="*/ 56 h 56"/>
                  <a:gd name="T8" fmla="*/ 0 w 486"/>
                  <a:gd name="T9" fmla="*/ 28 h 56"/>
                  <a:gd name="T10" fmla="*/ 15 w 486"/>
                  <a:gd name="T11" fmla="*/ 8 h 56"/>
                  <a:gd name="T12" fmla="*/ 51 w 486"/>
                  <a:gd name="T13" fmla="*/ 0 h 56"/>
                  <a:gd name="T14" fmla="*/ 436 w 486"/>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6" h="56">
                    <a:moveTo>
                      <a:pt x="436" y="0"/>
                    </a:moveTo>
                    <a:cubicBezTo>
                      <a:pt x="464" y="0"/>
                      <a:pt x="486" y="13"/>
                      <a:pt x="486" y="28"/>
                    </a:cubicBezTo>
                    <a:cubicBezTo>
                      <a:pt x="486" y="44"/>
                      <a:pt x="464" y="56"/>
                      <a:pt x="436" y="56"/>
                    </a:cubicBezTo>
                    <a:cubicBezTo>
                      <a:pt x="51" y="56"/>
                      <a:pt x="51" y="56"/>
                      <a:pt x="51" y="56"/>
                    </a:cubicBezTo>
                    <a:cubicBezTo>
                      <a:pt x="23" y="56"/>
                      <a:pt x="0" y="44"/>
                      <a:pt x="0" y="28"/>
                    </a:cubicBezTo>
                    <a:cubicBezTo>
                      <a:pt x="0" y="20"/>
                      <a:pt x="6" y="13"/>
                      <a:pt x="15" y="8"/>
                    </a:cubicBezTo>
                    <a:cubicBezTo>
                      <a:pt x="24" y="3"/>
                      <a:pt x="37" y="0"/>
                      <a:pt x="51" y="0"/>
                    </a:cubicBezTo>
                    <a:lnTo>
                      <a:pt x="436" y="0"/>
                    </a:lnTo>
                    <a:close/>
                  </a:path>
                </a:pathLst>
              </a:custGeom>
              <a:solidFill>
                <a:srgbClr val="663A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684851" eaLnBrk="1" fontAlgn="auto" latinLnBrk="0"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smtClean="0">
                  <a:ln>
                    <a:noFill/>
                  </a:ln>
                  <a:solidFill>
                    <a:prstClr val="black"/>
                  </a:solidFill>
                  <a:effectLst/>
                  <a:uLnTx/>
                  <a:uFillTx/>
                  <a:latin typeface="Calibri"/>
                  <a:ea typeface="宋体"/>
                </a:endParaRPr>
              </a:p>
            </p:txBody>
          </p:sp>
          <p:sp>
            <p:nvSpPr>
              <p:cNvPr id="45" name="Freeform 462"/>
              <p:cNvSpPr>
                <a:spLocks/>
              </p:cNvSpPr>
              <p:nvPr/>
            </p:nvSpPr>
            <p:spPr bwMode="auto">
              <a:xfrm>
                <a:off x="5368926" y="5576888"/>
                <a:ext cx="1470025" cy="211138"/>
              </a:xfrm>
              <a:custGeom>
                <a:avLst/>
                <a:gdLst>
                  <a:gd name="T0" fmla="*/ 341 w 391"/>
                  <a:gd name="T1" fmla="*/ 0 h 56"/>
                  <a:gd name="T2" fmla="*/ 391 w 391"/>
                  <a:gd name="T3" fmla="*/ 28 h 56"/>
                  <a:gd name="T4" fmla="*/ 341 w 391"/>
                  <a:gd name="T5" fmla="*/ 56 h 56"/>
                  <a:gd name="T6" fmla="*/ 50 w 391"/>
                  <a:gd name="T7" fmla="*/ 56 h 56"/>
                  <a:gd name="T8" fmla="*/ 0 w 391"/>
                  <a:gd name="T9" fmla="*/ 28 h 56"/>
                  <a:gd name="T10" fmla="*/ 14 w 391"/>
                  <a:gd name="T11" fmla="*/ 8 h 56"/>
                  <a:gd name="T12" fmla="*/ 50 w 391"/>
                  <a:gd name="T13" fmla="*/ 0 h 56"/>
                  <a:gd name="T14" fmla="*/ 341 w 391"/>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1" h="56">
                    <a:moveTo>
                      <a:pt x="341" y="0"/>
                    </a:moveTo>
                    <a:cubicBezTo>
                      <a:pt x="369" y="0"/>
                      <a:pt x="391" y="12"/>
                      <a:pt x="391" y="28"/>
                    </a:cubicBezTo>
                    <a:cubicBezTo>
                      <a:pt x="391" y="43"/>
                      <a:pt x="369" y="56"/>
                      <a:pt x="341" y="56"/>
                    </a:cubicBezTo>
                    <a:cubicBezTo>
                      <a:pt x="50" y="56"/>
                      <a:pt x="50" y="56"/>
                      <a:pt x="50" y="56"/>
                    </a:cubicBezTo>
                    <a:cubicBezTo>
                      <a:pt x="22" y="56"/>
                      <a:pt x="0" y="43"/>
                      <a:pt x="0" y="28"/>
                    </a:cubicBezTo>
                    <a:cubicBezTo>
                      <a:pt x="0" y="20"/>
                      <a:pt x="5" y="13"/>
                      <a:pt x="14" y="8"/>
                    </a:cubicBezTo>
                    <a:cubicBezTo>
                      <a:pt x="24" y="3"/>
                      <a:pt x="36" y="0"/>
                      <a:pt x="50" y="0"/>
                    </a:cubicBezTo>
                    <a:lnTo>
                      <a:pt x="341" y="0"/>
                    </a:lnTo>
                    <a:close/>
                  </a:path>
                </a:pathLst>
              </a:custGeom>
              <a:solidFill>
                <a:srgbClr val="663A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684851" eaLnBrk="1" fontAlgn="auto" latinLnBrk="0"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smtClean="0">
                  <a:ln>
                    <a:noFill/>
                  </a:ln>
                  <a:solidFill>
                    <a:prstClr val="black"/>
                  </a:solidFill>
                  <a:effectLst/>
                  <a:uLnTx/>
                  <a:uFillTx/>
                  <a:latin typeface="Calibri"/>
                  <a:ea typeface="宋体"/>
                </a:endParaRPr>
              </a:p>
            </p:txBody>
          </p:sp>
          <p:sp>
            <p:nvSpPr>
              <p:cNvPr id="46" name="Freeform 463"/>
              <p:cNvSpPr>
                <a:spLocks/>
              </p:cNvSpPr>
              <p:nvPr/>
            </p:nvSpPr>
            <p:spPr bwMode="auto">
              <a:xfrm>
                <a:off x="5556251" y="5895976"/>
                <a:ext cx="1090613" cy="211138"/>
              </a:xfrm>
              <a:custGeom>
                <a:avLst/>
                <a:gdLst>
                  <a:gd name="T0" fmla="*/ 240 w 290"/>
                  <a:gd name="T1" fmla="*/ 0 h 56"/>
                  <a:gd name="T2" fmla="*/ 290 w 290"/>
                  <a:gd name="T3" fmla="*/ 28 h 56"/>
                  <a:gd name="T4" fmla="*/ 240 w 290"/>
                  <a:gd name="T5" fmla="*/ 56 h 56"/>
                  <a:gd name="T6" fmla="*/ 50 w 290"/>
                  <a:gd name="T7" fmla="*/ 56 h 56"/>
                  <a:gd name="T8" fmla="*/ 0 w 290"/>
                  <a:gd name="T9" fmla="*/ 28 h 56"/>
                  <a:gd name="T10" fmla="*/ 15 w 290"/>
                  <a:gd name="T11" fmla="*/ 8 h 56"/>
                  <a:gd name="T12" fmla="*/ 50 w 290"/>
                  <a:gd name="T13" fmla="*/ 0 h 56"/>
                  <a:gd name="T14" fmla="*/ 240 w 290"/>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6">
                    <a:moveTo>
                      <a:pt x="240" y="0"/>
                    </a:moveTo>
                    <a:cubicBezTo>
                      <a:pt x="268" y="0"/>
                      <a:pt x="290" y="12"/>
                      <a:pt x="290" y="28"/>
                    </a:cubicBezTo>
                    <a:cubicBezTo>
                      <a:pt x="290" y="43"/>
                      <a:pt x="268" y="56"/>
                      <a:pt x="240" y="56"/>
                    </a:cubicBezTo>
                    <a:cubicBezTo>
                      <a:pt x="50" y="56"/>
                      <a:pt x="50" y="56"/>
                      <a:pt x="50" y="56"/>
                    </a:cubicBezTo>
                    <a:cubicBezTo>
                      <a:pt x="23" y="56"/>
                      <a:pt x="0" y="43"/>
                      <a:pt x="0" y="28"/>
                    </a:cubicBezTo>
                    <a:cubicBezTo>
                      <a:pt x="0" y="20"/>
                      <a:pt x="6" y="13"/>
                      <a:pt x="15" y="8"/>
                    </a:cubicBezTo>
                    <a:cubicBezTo>
                      <a:pt x="24" y="3"/>
                      <a:pt x="37" y="0"/>
                      <a:pt x="50" y="0"/>
                    </a:cubicBezTo>
                    <a:lnTo>
                      <a:pt x="240" y="0"/>
                    </a:lnTo>
                    <a:close/>
                  </a:path>
                </a:pathLst>
              </a:custGeom>
              <a:solidFill>
                <a:srgbClr val="663A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684851" eaLnBrk="1" fontAlgn="auto" latinLnBrk="0"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smtClean="0">
                  <a:ln>
                    <a:noFill/>
                  </a:ln>
                  <a:solidFill>
                    <a:prstClr val="black"/>
                  </a:solidFill>
                  <a:effectLst/>
                  <a:uLnTx/>
                  <a:uFillTx/>
                  <a:latin typeface="Calibri"/>
                  <a:ea typeface="宋体"/>
                </a:endParaRPr>
              </a:p>
            </p:txBody>
          </p:sp>
          <p:sp>
            <p:nvSpPr>
              <p:cNvPr id="47" name="Freeform 464"/>
              <p:cNvSpPr>
                <a:spLocks/>
              </p:cNvSpPr>
              <p:nvPr/>
            </p:nvSpPr>
            <p:spPr bwMode="auto">
              <a:xfrm>
                <a:off x="6286501" y="3416301"/>
                <a:ext cx="285750" cy="744538"/>
              </a:xfrm>
              <a:custGeom>
                <a:avLst/>
                <a:gdLst>
                  <a:gd name="T0" fmla="*/ 76 w 76"/>
                  <a:gd name="T1" fmla="*/ 41 h 198"/>
                  <a:gd name="T2" fmla="*/ 76 w 76"/>
                  <a:gd name="T3" fmla="*/ 158 h 198"/>
                  <a:gd name="T4" fmla="*/ 25 w 76"/>
                  <a:gd name="T5" fmla="*/ 198 h 198"/>
                  <a:gd name="T6" fmla="*/ 0 w 76"/>
                  <a:gd name="T7" fmla="*/ 198 h 198"/>
                  <a:gd name="T8" fmla="*/ 0 w 76"/>
                  <a:gd name="T9" fmla="*/ 0 h 198"/>
                  <a:gd name="T10" fmla="*/ 25 w 76"/>
                  <a:gd name="T11" fmla="*/ 0 h 198"/>
                  <a:gd name="T12" fmla="*/ 76 w 76"/>
                  <a:gd name="T13" fmla="*/ 41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41"/>
                    </a:moveTo>
                    <a:cubicBezTo>
                      <a:pt x="76" y="158"/>
                      <a:pt x="76" y="158"/>
                      <a:pt x="76" y="158"/>
                    </a:cubicBezTo>
                    <a:cubicBezTo>
                      <a:pt x="76" y="180"/>
                      <a:pt x="53" y="198"/>
                      <a:pt x="25" y="198"/>
                    </a:cubicBezTo>
                    <a:cubicBezTo>
                      <a:pt x="0" y="198"/>
                      <a:pt x="0" y="198"/>
                      <a:pt x="0" y="198"/>
                    </a:cubicBezTo>
                    <a:cubicBezTo>
                      <a:pt x="0" y="0"/>
                      <a:pt x="0" y="0"/>
                      <a:pt x="0" y="0"/>
                    </a:cubicBezTo>
                    <a:cubicBezTo>
                      <a:pt x="25" y="0"/>
                      <a:pt x="25" y="0"/>
                      <a:pt x="25" y="0"/>
                    </a:cubicBezTo>
                    <a:cubicBezTo>
                      <a:pt x="53" y="0"/>
                      <a:pt x="76" y="18"/>
                      <a:pt x="76" y="41"/>
                    </a:cubicBezTo>
                    <a:close/>
                  </a:path>
                </a:pathLst>
              </a:custGeom>
              <a:solidFill>
                <a:srgbClr val="663A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684851" eaLnBrk="1" fontAlgn="auto" latinLnBrk="0"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smtClean="0">
                  <a:ln>
                    <a:noFill/>
                  </a:ln>
                  <a:solidFill>
                    <a:prstClr val="black"/>
                  </a:solidFill>
                  <a:effectLst/>
                  <a:uLnTx/>
                  <a:uFillTx/>
                  <a:latin typeface="Calibri"/>
                  <a:ea typeface="宋体"/>
                </a:endParaRPr>
              </a:p>
            </p:txBody>
          </p:sp>
          <p:sp>
            <p:nvSpPr>
              <p:cNvPr id="48" name="Freeform 465"/>
              <p:cNvSpPr>
                <a:spLocks/>
              </p:cNvSpPr>
              <p:nvPr/>
            </p:nvSpPr>
            <p:spPr bwMode="auto">
              <a:xfrm>
                <a:off x="5948363" y="754063"/>
                <a:ext cx="307975" cy="658813"/>
              </a:xfrm>
              <a:custGeom>
                <a:avLst/>
                <a:gdLst>
                  <a:gd name="T0" fmla="*/ 82 w 82"/>
                  <a:gd name="T1" fmla="*/ 41 h 175"/>
                  <a:gd name="T2" fmla="*/ 82 w 82"/>
                  <a:gd name="T3" fmla="*/ 134 h 175"/>
                  <a:gd name="T4" fmla="*/ 41 w 82"/>
                  <a:gd name="T5" fmla="*/ 175 h 175"/>
                  <a:gd name="T6" fmla="*/ 12 w 82"/>
                  <a:gd name="T7" fmla="*/ 163 h 175"/>
                  <a:gd name="T8" fmla="*/ 0 w 82"/>
                  <a:gd name="T9" fmla="*/ 134 h 175"/>
                  <a:gd name="T10" fmla="*/ 0 w 82"/>
                  <a:gd name="T11" fmla="*/ 41 h 175"/>
                  <a:gd name="T12" fmla="*/ 41 w 82"/>
                  <a:gd name="T13" fmla="*/ 0 h 175"/>
                  <a:gd name="T14" fmla="*/ 82 w 82"/>
                  <a:gd name="T15" fmla="*/ 41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 h="175">
                    <a:moveTo>
                      <a:pt x="82" y="41"/>
                    </a:moveTo>
                    <a:cubicBezTo>
                      <a:pt x="82" y="134"/>
                      <a:pt x="82" y="134"/>
                      <a:pt x="82" y="134"/>
                    </a:cubicBezTo>
                    <a:cubicBezTo>
                      <a:pt x="82" y="157"/>
                      <a:pt x="64" y="175"/>
                      <a:pt x="41" y="175"/>
                    </a:cubicBezTo>
                    <a:cubicBezTo>
                      <a:pt x="30" y="175"/>
                      <a:pt x="20" y="171"/>
                      <a:pt x="12" y="163"/>
                    </a:cubicBezTo>
                    <a:cubicBezTo>
                      <a:pt x="5" y="156"/>
                      <a:pt x="0" y="146"/>
                      <a:pt x="0" y="134"/>
                    </a:cubicBezTo>
                    <a:cubicBezTo>
                      <a:pt x="0" y="41"/>
                      <a:pt x="0" y="41"/>
                      <a:pt x="0" y="41"/>
                    </a:cubicBezTo>
                    <a:cubicBezTo>
                      <a:pt x="0" y="19"/>
                      <a:pt x="19" y="0"/>
                      <a:pt x="41" y="0"/>
                    </a:cubicBezTo>
                    <a:cubicBezTo>
                      <a:pt x="64" y="0"/>
                      <a:pt x="82" y="19"/>
                      <a:pt x="82" y="41"/>
                    </a:cubicBezTo>
                    <a:close/>
                  </a:path>
                </a:pathLst>
              </a:custGeom>
              <a:solidFill>
                <a:srgbClr val="663A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684851" eaLnBrk="1" fontAlgn="auto" latinLnBrk="0"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smtClean="0">
                  <a:ln>
                    <a:noFill/>
                  </a:ln>
                  <a:solidFill>
                    <a:prstClr val="black"/>
                  </a:solidFill>
                  <a:effectLst/>
                  <a:uLnTx/>
                  <a:uFillTx/>
                  <a:latin typeface="Calibri"/>
                  <a:ea typeface="宋体"/>
                </a:endParaRPr>
              </a:p>
            </p:txBody>
          </p:sp>
          <p:sp>
            <p:nvSpPr>
              <p:cNvPr id="49" name="Freeform 466"/>
              <p:cNvSpPr>
                <a:spLocks/>
              </p:cNvSpPr>
              <p:nvPr/>
            </p:nvSpPr>
            <p:spPr bwMode="auto">
              <a:xfrm>
                <a:off x="5635626" y="2449513"/>
                <a:ext cx="285750" cy="744538"/>
              </a:xfrm>
              <a:custGeom>
                <a:avLst/>
                <a:gdLst>
                  <a:gd name="T0" fmla="*/ 76 w 76"/>
                  <a:gd name="T1" fmla="*/ 0 h 198"/>
                  <a:gd name="T2" fmla="*/ 76 w 76"/>
                  <a:gd name="T3" fmla="*/ 198 h 198"/>
                  <a:gd name="T4" fmla="*/ 51 w 76"/>
                  <a:gd name="T5" fmla="*/ 198 h 198"/>
                  <a:gd name="T6" fmla="*/ 0 w 76"/>
                  <a:gd name="T7" fmla="*/ 157 h 198"/>
                  <a:gd name="T8" fmla="*/ 0 w 76"/>
                  <a:gd name="T9" fmla="*/ 40 h 198"/>
                  <a:gd name="T10" fmla="*/ 51 w 76"/>
                  <a:gd name="T11" fmla="*/ 0 h 198"/>
                  <a:gd name="T12" fmla="*/ 76 w 76"/>
                  <a:gd name="T13" fmla="*/ 0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0"/>
                    </a:moveTo>
                    <a:cubicBezTo>
                      <a:pt x="76" y="198"/>
                      <a:pt x="76" y="198"/>
                      <a:pt x="76" y="198"/>
                    </a:cubicBezTo>
                    <a:cubicBezTo>
                      <a:pt x="51" y="198"/>
                      <a:pt x="51" y="198"/>
                      <a:pt x="51" y="198"/>
                    </a:cubicBezTo>
                    <a:cubicBezTo>
                      <a:pt x="23" y="198"/>
                      <a:pt x="0" y="180"/>
                      <a:pt x="0" y="157"/>
                    </a:cubicBezTo>
                    <a:cubicBezTo>
                      <a:pt x="0" y="40"/>
                      <a:pt x="0" y="40"/>
                      <a:pt x="0" y="40"/>
                    </a:cubicBezTo>
                    <a:cubicBezTo>
                      <a:pt x="0" y="18"/>
                      <a:pt x="23" y="0"/>
                      <a:pt x="51" y="0"/>
                    </a:cubicBezTo>
                    <a:lnTo>
                      <a:pt x="76" y="0"/>
                    </a:lnTo>
                    <a:close/>
                  </a:path>
                </a:pathLst>
              </a:custGeom>
              <a:solidFill>
                <a:srgbClr val="663A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684851" eaLnBrk="1" fontAlgn="auto" latinLnBrk="0"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smtClean="0">
                  <a:ln>
                    <a:noFill/>
                  </a:ln>
                  <a:solidFill>
                    <a:prstClr val="black"/>
                  </a:solidFill>
                  <a:effectLst/>
                  <a:uLnTx/>
                  <a:uFillTx/>
                  <a:latin typeface="Calibri"/>
                  <a:ea typeface="宋体"/>
                </a:endParaRPr>
              </a:p>
            </p:txBody>
          </p:sp>
          <p:sp>
            <p:nvSpPr>
              <p:cNvPr id="50" name="Freeform 467"/>
              <p:cNvSpPr>
                <a:spLocks/>
              </p:cNvSpPr>
              <p:nvPr/>
            </p:nvSpPr>
            <p:spPr bwMode="auto">
              <a:xfrm>
                <a:off x="3951288" y="1539876"/>
                <a:ext cx="571500" cy="587375"/>
              </a:xfrm>
              <a:custGeom>
                <a:avLst/>
                <a:gdLst>
                  <a:gd name="T0" fmla="*/ 140 w 152"/>
                  <a:gd name="T1" fmla="*/ 82 h 156"/>
                  <a:gd name="T2" fmla="*/ 152 w 152"/>
                  <a:gd name="T3" fmla="*/ 111 h 156"/>
                  <a:gd name="T4" fmla="*/ 140 w 152"/>
                  <a:gd name="T5" fmla="*/ 140 h 156"/>
                  <a:gd name="T6" fmla="*/ 82 w 152"/>
                  <a:gd name="T7" fmla="*/ 140 h 156"/>
                  <a:gd name="T8" fmla="*/ 16 w 152"/>
                  <a:gd name="T9" fmla="*/ 74 h 156"/>
                  <a:gd name="T10" fmla="*/ 16 w 152"/>
                  <a:gd name="T11" fmla="*/ 16 h 156"/>
                  <a:gd name="T12" fmla="*/ 74 w 152"/>
                  <a:gd name="T13" fmla="*/ 16 h 156"/>
                  <a:gd name="T14" fmla="*/ 140 w 152"/>
                  <a:gd name="T15" fmla="*/ 82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40" y="82"/>
                    </a:moveTo>
                    <a:cubicBezTo>
                      <a:pt x="148" y="90"/>
                      <a:pt x="152" y="100"/>
                      <a:pt x="152" y="111"/>
                    </a:cubicBezTo>
                    <a:cubicBezTo>
                      <a:pt x="152" y="121"/>
                      <a:pt x="148" y="132"/>
                      <a:pt x="140" y="140"/>
                    </a:cubicBezTo>
                    <a:cubicBezTo>
                      <a:pt x="124" y="156"/>
                      <a:pt x="98" y="156"/>
                      <a:pt x="82" y="140"/>
                    </a:cubicBezTo>
                    <a:cubicBezTo>
                      <a:pt x="16" y="74"/>
                      <a:pt x="16" y="74"/>
                      <a:pt x="16" y="74"/>
                    </a:cubicBezTo>
                    <a:cubicBezTo>
                      <a:pt x="0" y="58"/>
                      <a:pt x="0" y="32"/>
                      <a:pt x="16" y="16"/>
                    </a:cubicBezTo>
                    <a:cubicBezTo>
                      <a:pt x="32" y="0"/>
                      <a:pt x="58" y="0"/>
                      <a:pt x="74" y="16"/>
                    </a:cubicBezTo>
                    <a:lnTo>
                      <a:pt x="140" y="82"/>
                    </a:lnTo>
                    <a:close/>
                  </a:path>
                </a:pathLst>
              </a:custGeom>
              <a:solidFill>
                <a:srgbClr val="663A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684851" eaLnBrk="1" fontAlgn="auto" latinLnBrk="0"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smtClean="0">
                  <a:ln>
                    <a:noFill/>
                  </a:ln>
                  <a:solidFill>
                    <a:prstClr val="black"/>
                  </a:solidFill>
                  <a:effectLst/>
                  <a:uLnTx/>
                  <a:uFillTx/>
                  <a:latin typeface="Calibri"/>
                  <a:ea typeface="宋体"/>
                </a:endParaRPr>
              </a:p>
            </p:txBody>
          </p:sp>
          <p:sp>
            <p:nvSpPr>
              <p:cNvPr id="51" name="Freeform 468"/>
              <p:cNvSpPr>
                <a:spLocks/>
              </p:cNvSpPr>
              <p:nvPr/>
            </p:nvSpPr>
            <p:spPr bwMode="auto">
              <a:xfrm>
                <a:off x="3294063" y="3122613"/>
                <a:ext cx="657225" cy="307975"/>
              </a:xfrm>
              <a:custGeom>
                <a:avLst/>
                <a:gdLst>
                  <a:gd name="T0" fmla="*/ 134 w 175"/>
                  <a:gd name="T1" fmla="*/ 0 h 82"/>
                  <a:gd name="T2" fmla="*/ 175 w 175"/>
                  <a:gd name="T3" fmla="*/ 41 h 82"/>
                  <a:gd name="T4" fmla="*/ 134 w 175"/>
                  <a:gd name="T5" fmla="*/ 82 h 82"/>
                  <a:gd name="T6" fmla="*/ 41 w 175"/>
                  <a:gd name="T7" fmla="*/ 82 h 82"/>
                  <a:gd name="T8" fmla="*/ 0 w 175"/>
                  <a:gd name="T9" fmla="*/ 41 h 82"/>
                  <a:gd name="T10" fmla="*/ 12 w 175"/>
                  <a:gd name="T11" fmla="*/ 12 h 82"/>
                  <a:gd name="T12" fmla="*/ 41 w 175"/>
                  <a:gd name="T13" fmla="*/ 0 h 82"/>
                  <a:gd name="T14" fmla="*/ 134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4" y="0"/>
                    </a:moveTo>
                    <a:cubicBezTo>
                      <a:pt x="156" y="0"/>
                      <a:pt x="175" y="19"/>
                      <a:pt x="175" y="41"/>
                    </a:cubicBezTo>
                    <a:cubicBezTo>
                      <a:pt x="175" y="64"/>
                      <a:pt x="156" y="82"/>
                      <a:pt x="134" y="82"/>
                    </a:cubicBezTo>
                    <a:cubicBezTo>
                      <a:pt x="41" y="82"/>
                      <a:pt x="41" y="82"/>
                      <a:pt x="41" y="82"/>
                    </a:cubicBezTo>
                    <a:cubicBezTo>
                      <a:pt x="18" y="82"/>
                      <a:pt x="0" y="64"/>
                      <a:pt x="0" y="41"/>
                    </a:cubicBezTo>
                    <a:cubicBezTo>
                      <a:pt x="0" y="30"/>
                      <a:pt x="4" y="20"/>
                      <a:pt x="12" y="12"/>
                    </a:cubicBezTo>
                    <a:cubicBezTo>
                      <a:pt x="19" y="5"/>
                      <a:pt x="29" y="0"/>
                      <a:pt x="41" y="0"/>
                    </a:cubicBezTo>
                    <a:lnTo>
                      <a:pt x="134" y="0"/>
                    </a:lnTo>
                    <a:close/>
                  </a:path>
                </a:pathLst>
              </a:custGeom>
              <a:solidFill>
                <a:srgbClr val="663A7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684851" eaLnBrk="1" fontAlgn="auto" latinLnBrk="0"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smtClean="0">
                  <a:ln>
                    <a:noFill/>
                  </a:ln>
                  <a:solidFill>
                    <a:prstClr val="black"/>
                  </a:solidFill>
                  <a:effectLst/>
                  <a:uLnTx/>
                  <a:uFillTx/>
                  <a:latin typeface="Calibri"/>
                  <a:ea typeface="宋体"/>
                </a:endParaRPr>
              </a:p>
            </p:txBody>
          </p:sp>
        </p:grpSp>
      </p:grpSp>
      <p:cxnSp>
        <p:nvCxnSpPr>
          <p:cNvPr id="52" name="直接连接符 51"/>
          <p:cNvCxnSpPr>
            <a:endCxn id="70" idx="0"/>
          </p:cNvCxnSpPr>
          <p:nvPr/>
        </p:nvCxnSpPr>
        <p:spPr>
          <a:xfrm>
            <a:off x="5176468" y="2628226"/>
            <a:ext cx="3168" cy="1235630"/>
          </a:xfrm>
          <a:prstGeom prst="line">
            <a:avLst/>
          </a:prstGeom>
          <a:noFill/>
          <a:ln w="6350" cap="flat" cmpd="sng" algn="ctr">
            <a:solidFill>
              <a:sysClr val="windowText" lastClr="000000">
                <a:lumMod val="65000"/>
                <a:lumOff val="35000"/>
              </a:sysClr>
            </a:solidFill>
            <a:prstDash val="solid"/>
            <a:miter lim="800000"/>
          </a:ln>
          <a:effectLst/>
        </p:spPr>
      </p:cxnSp>
      <p:sp>
        <p:nvSpPr>
          <p:cNvPr id="53" name="TextBox 52"/>
          <p:cNvSpPr txBox="1"/>
          <p:nvPr/>
        </p:nvSpPr>
        <p:spPr>
          <a:xfrm>
            <a:off x="5518299" y="2379783"/>
            <a:ext cx="1213941" cy="446266"/>
          </a:xfrm>
          <a:prstGeom prst="rect">
            <a:avLst/>
          </a:prstGeom>
          <a:noFill/>
        </p:spPr>
        <p:txBody>
          <a:bodyPr wrap="square" lIns="68571" tIns="34285" rIns="68571" bIns="34285" rtlCol="0">
            <a:spAutoFit/>
          </a:bodyPr>
          <a:lstStyle/>
          <a:p>
            <a:pPr>
              <a:lnSpc>
                <a:spcPct val="200000"/>
              </a:lnSpc>
            </a:pPr>
            <a:r>
              <a:rPr lang="zh-CN" altLang="en-US" sz="1400" dirty="0">
                <a:solidFill>
                  <a:prstClr val="black">
                    <a:lumMod val="75000"/>
                    <a:lumOff val="25000"/>
                  </a:prstClr>
                </a:solidFill>
                <a:latin typeface="方正正纤黑简体" panose="02000000000000000000" pitchFamily="2" charset="-122"/>
                <a:ea typeface="方正正纤黑简体" panose="02000000000000000000" pitchFamily="2" charset="-122"/>
              </a:rPr>
              <a:t>成本预算</a:t>
            </a:r>
            <a:endParaRPr lang="en-US" altLang="zh-CN" sz="1400" dirty="0">
              <a:solidFill>
                <a:prstClr val="black">
                  <a:lumMod val="75000"/>
                  <a:lumOff val="25000"/>
                </a:prstClr>
              </a:solidFill>
              <a:latin typeface="方正正纤黑简体" panose="02000000000000000000" pitchFamily="2" charset="-122"/>
              <a:ea typeface="方正正纤黑简体" panose="02000000000000000000" pitchFamily="2" charset="-122"/>
            </a:endParaRPr>
          </a:p>
        </p:txBody>
      </p:sp>
      <p:sp>
        <p:nvSpPr>
          <p:cNvPr id="54" name="Rectangle 4"/>
          <p:cNvSpPr txBox="1">
            <a:spLocks noChangeArrowheads="1"/>
          </p:cNvSpPr>
          <p:nvPr/>
        </p:nvSpPr>
        <p:spPr bwMode="auto">
          <a:xfrm>
            <a:off x="2163995" y="4000366"/>
            <a:ext cx="1921635" cy="79678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71" tIns="34285" rIns="68571" bIns="34285"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spcBef>
                <a:spcPts val="0"/>
              </a:spcBef>
              <a:spcAft>
                <a:spcPts val="0"/>
              </a:spcAft>
              <a:defRPr/>
            </a:pPr>
            <a:r>
              <a:rPr lang="zh-CN" altLang="en-US" sz="2800" b="0" kern="0" dirty="0">
                <a:solidFill>
                  <a:prstClr val="black">
                    <a:lumMod val="75000"/>
                    <a:lumOff val="25000"/>
                  </a:prstClr>
                </a:solidFill>
                <a:latin typeface="等线" panose="02010600030101010101" pitchFamily="2" charset="-122"/>
                <a:ea typeface="等线" panose="02010600030101010101" pitchFamily="2" charset="-122"/>
              </a:rPr>
              <a:t>资本融资</a:t>
            </a:r>
          </a:p>
        </p:txBody>
      </p:sp>
      <p:grpSp>
        <p:nvGrpSpPr>
          <p:cNvPr id="55" name="组合 54"/>
          <p:cNvGrpSpPr/>
          <p:nvPr/>
        </p:nvGrpSpPr>
        <p:grpSpPr>
          <a:xfrm>
            <a:off x="2324317" y="2382572"/>
            <a:ext cx="1656422" cy="1650332"/>
            <a:chOff x="3881858" y="5509627"/>
            <a:chExt cx="1016511" cy="1016511"/>
          </a:xfrm>
        </p:grpSpPr>
        <p:sp>
          <p:nvSpPr>
            <p:cNvPr id="56" name="椭圆 55"/>
            <p:cNvSpPr/>
            <p:nvPr/>
          </p:nvSpPr>
          <p:spPr>
            <a:xfrm>
              <a:off x="3881858" y="5509627"/>
              <a:ext cx="1016511" cy="1016511"/>
            </a:xfrm>
            <a:prstGeom prst="ellipse">
              <a:avLst/>
            </a:prstGeom>
            <a:gradFill>
              <a:gsLst>
                <a:gs pos="0">
                  <a:sysClr val="window" lastClr="FFFFFF">
                    <a:lumMod val="80000"/>
                  </a:sysClr>
                </a:gs>
                <a:gs pos="100000">
                  <a:sysClr val="window" lastClr="FFFFFF">
                    <a:lumMod val="97000"/>
                  </a:sysClr>
                </a:gs>
              </a:gsLst>
              <a:lin ang="2700000" scaled="1"/>
            </a:gradFill>
            <a:ln w="22225"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203200" dist="1016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7" name="椭圆 56"/>
            <p:cNvSpPr/>
            <p:nvPr/>
          </p:nvSpPr>
          <p:spPr>
            <a:xfrm>
              <a:off x="4034463" y="5662232"/>
              <a:ext cx="711301" cy="711301"/>
            </a:xfrm>
            <a:prstGeom prst="ellipse">
              <a:avLst/>
            </a:prstGeom>
            <a:solidFill>
              <a:srgbClr val="663A77"/>
            </a:solidFill>
            <a:ln w="15875" cap="flat" cmpd="sng" algn="ctr">
              <a:noFill/>
              <a:prstDash val="solid"/>
              <a:miter lim="800000"/>
            </a:ln>
            <a:effectLst>
              <a:outerShdw blurRad="63500" dist="254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8" name="文本框 22"/>
            <p:cNvSpPr txBox="1"/>
            <p:nvPr/>
          </p:nvSpPr>
          <p:spPr>
            <a:xfrm>
              <a:off x="4074743" y="5748937"/>
              <a:ext cx="596725" cy="51184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4800" b="1" i="0" u="none" strike="noStrike" kern="0" cap="none" spc="0" normalizeH="0" baseline="0" noProof="0" dirty="0" smtClean="0">
                  <a:ln>
                    <a:noFill/>
                  </a:ln>
                  <a:solidFill>
                    <a:prstClr val="white"/>
                  </a:solidFill>
                  <a:effectLst/>
                  <a:uLnTx/>
                  <a:uFillTx/>
                  <a:latin typeface="Agency FB" panose="020B0503020202020204" pitchFamily="34" charset="0"/>
                  <a:ea typeface="等线" panose="02010600030101010101" pitchFamily="2" charset="-122"/>
                </a:rPr>
                <a:t>05</a:t>
              </a:r>
              <a:endParaRPr kumimoji="0" lang="zh-CN" altLang="en-US" sz="3600" b="1" i="0" u="none" strike="noStrike" kern="0" cap="none" spc="0" normalizeH="0" baseline="0" noProof="0" dirty="0" smtClean="0">
                <a:ln>
                  <a:noFill/>
                </a:ln>
                <a:solidFill>
                  <a:prstClr val="white"/>
                </a:solidFill>
                <a:effectLst/>
                <a:uLnTx/>
                <a:uFillTx/>
                <a:latin typeface="Agency FB" panose="020B0503020202020204" pitchFamily="34" charset="0"/>
                <a:ea typeface="等线" panose="02010600030101010101" pitchFamily="2" charset="-122"/>
              </a:endParaRPr>
            </a:p>
          </p:txBody>
        </p:sp>
      </p:grpSp>
      <p:grpSp>
        <p:nvGrpSpPr>
          <p:cNvPr id="59" name="组合 58"/>
          <p:cNvGrpSpPr/>
          <p:nvPr/>
        </p:nvGrpSpPr>
        <p:grpSpPr>
          <a:xfrm>
            <a:off x="5106671" y="2575580"/>
            <a:ext cx="216591" cy="266829"/>
            <a:chOff x="7501951" y="2927402"/>
            <a:chExt cx="2190437" cy="2880512"/>
          </a:xfrm>
          <a:solidFill>
            <a:sysClr val="windowText" lastClr="000000">
              <a:lumMod val="65000"/>
              <a:lumOff val="35000"/>
            </a:sysClr>
          </a:solidFill>
          <a:effectLst>
            <a:outerShdw blurRad="63500" dist="63500" dir="2700000" algn="tl" rotWithShape="0">
              <a:prstClr val="black">
                <a:alpha val="50000"/>
              </a:prstClr>
            </a:outerShdw>
          </a:effectLst>
        </p:grpSpPr>
        <p:sp>
          <p:nvSpPr>
            <p:cNvPr id="60" name="椭圆 50"/>
            <p:cNvSpPr/>
            <p:nvPr/>
          </p:nvSpPr>
          <p:spPr>
            <a:xfrm rot="18900000">
              <a:off x="7501951" y="2927402"/>
              <a:ext cx="2190437" cy="2880512"/>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 fmla="*/ 13249 w 1687745"/>
                <a:gd name="connsiteY0" fmla="*/ 1035368 h 2070736"/>
                <a:gd name="connsiteX1" fmla="*/ 850497 w 1687745"/>
                <a:gd name="connsiteY1" fmla="*/ 0 h 2070736"/>
                <a:gd name="connsiteX2" fmla="*/ 1687745 w 1687745"/>
                <a:gd name="connsiteY2" fmla="*/ 1035368 h 2070736"/>
                <a:gd name="connsiteX3" fmla="*/ 850497 w 1687745"/>
                <a:gd name="connsiteY3" fmla="*/ 2070736 h 2070736"/>
                <a:gd name="connsiteX4" fmla="*/ 13249 w 1687745"/>
                <a:gd name="connsiteY4" fmla="*/ 1035368 h 2070736"/>
                <a:gd name="connsiteX0" fmla="*/ 13249 w 1696474"/>
                <a:gd name="connsiteY0" fmla="*/ 1035368 h 2070736"/>
                <a:gd name="connsiteX1" fmla="*/ 850497 w 1696474"/>
                <a:gd name="connsiteY1" fmla="*/ 0 h 2070736"/>
                <a:gd name="connsiteX2" fmla="*/ 1687745 w 1696474"/>
                <a:gd name="connsiteY2" fmla="*/ 1035368 h 2070736"/>
                <a:gd name="connsiteX3" fmla="*/ 850497 w 1696474"/>
                <a:gd name="connsiteY3" fmla="*/ 2070736 h 2070736"/>
                <a:gd name="connsiteX4" fmla="*/ 13249 w 1696474"/>
                <a:gd name="connsiteY4" fmla="*/ 1035368 h 2070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pFill/>
            <a:ln w="12700" cap="flat" cmpd="sng" algn="ctr">
              <a:noFill/>
              <a:prstDash val="solid"/>
              <a:miter lim="800000"/>
            </a:ln>
            <a:effectLst>
              <a:softEdge rad="4318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61" name="椭圆 60"/>
            <p:cNvSpPr/>
            <p:nvPr/>
          </p:nvSpPr>
          <p:spPr>
            <a:xfrm>
              <a:off x="7567586" y="3243360"/>
              <a:ext cx="1344545" cy="1344539"/>
            </a:xfrm>
            <a:prstGeom prst="ellipse">
              <a:avLst/>
            </a:prstGeom>
            <a:grpFill/>
            <a:ln w="12700" cap="flat" cmpd="sng" algn="ctr">
              <a:noFill/>
              <a:prstDash val="solid"/>
              <a:miter lim="800000"/>
            </a:ln>
            <a:effectLst>
              <a:outerShdw blurRad="177800" dist="139700" dir="2700000" algn="tl" rotWithShape="0">
                <a:srgbClr val="494949">
                  <a:alpha val="4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62" name="组合 61"/>
          <p:cNvGrpSpPr/>
          <p:nvPr/>
        </p:nvGrpSpPr>
        <p:grpSpPr>
          <a:xfrm>
            <a:off x="5106671" y="2980893"/>
            <a:ext cx="216591" cy="266829"/>
            <a:chOff x="7501951" y="2927402"/>
            <a:chExt cx="2190437" cy="2880512"/>
          </a:xfrm>
          <a:solidFill>
            <a:sysClr val="windowText" lastClr="000000">
              <a:lumMod val="65000"/>
              <a:lumOff val="35000"/>
            </a:sysClr>
          </a:solidFill>
          <a:effectLst>
            <a:outerShdw blurRad="63500" dist="63500" dir="2700000" algn="tl" rotWithShape="0">
              <a:prstClr val="black">
                <a:alpha val="50000"/>
              </a:prstClr>
            </a:outerShdw>
          </a:effectLst>
        </p:grpSpPr>
        <p:sp>
          <p:nvSpPr>
            <p:cNvPr id="63" name="椭圆 50"/>
            <p:cNvSpPr/>
            <p:nvPr/>
          </p:nvSpPr>
          <p:spPr>
            <a:xfrm rot="18900000">
              <a:off x="7501951" y="2927402"/>
              <a:ext cx="2190437" cy="2880512"/>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 fmla="*/ 13249 w 1687745"/>
                <a:gd name="connsiteY0" fmla="*/ 1035368 h 2070736"/>
                <a:gd name="connsiteX1" fmla="*/ 850497 w 1687745"/>
                <a:gd name="connsiteY1" fmla="*/ 0 h 2070736"/>
                <a:gd name="connsiteX2" fmla="*/ 1687745 w 1687745"/>
                <a:gd name="connsiteY2" fmla="*/ 1035368 h 2070736"/>
                <a:gd name="connsiteX3" fmla="*/ 850497 w 1687745"/>
                <a:gd name="connsiteY3" fmla="*/ 2070736 h 2070736"/>
                <a:gd name="connsiteX4" fmla="*/ 13249 w 1687745"/>
                <a:gd name="connsiteY4" fmla="*/ 1035368 h 2070736"/>
                <a:gd name="connsiteX0" fmla="*/ 13249 w 1696474"/>
                <a:gd name="connsiteY0" fmla="*/ 1035368 h 2070736"/>
                <a:gd name="connsiteX1" fmla="*/ 850497 w 1696474"/>
                <a:gd name="connsiteY1" fmla="*/ 0 h 2070736"/>
                <a:gd name="connsiteX2" fmla="*/ 1687745 w 1696474"/>
                <a:gd name="connsiteY2" fmla="*/ 1035368 h 2070736"/>
                <a:gd name="connsiteX3" fmla="*/ 850497 w 1696474"/>
                <a:gd name="connsiteY3" fmla="*/ 2070736 h 2070736"/>
                <a:gd name="connsiteX4" fmla="*/ 13249 w 1696474"/>
                <a:gd name="connsiteY4" fmla="*/ 1035368 h 2070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pFill/>
            <a:ln w="12700" cap="flat" cmpd="sng" algn="ctr">
              <a:noFill/>
              <a:prstDash val="solid"/>
              <a:miter lim="800000"/>
            </a:ln>
            <a:effectLst>
              <a:softEdge rad="4318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64" name="椭圆 63"/>
            <p:cNvSpPr/>
            <p:nvPr/>
          </p:nvSpPr>
          <p:spPr>
            <a:xfrm>
              <a:off x="7567586" y="3243360"/>
              <a:ext cx="1344545" cy="1344539"/>
            </a:xfrm>
            <a:prstGeom prst="ellipse">
              <a:avLst/>
            </a:prstGeom>
            <a:grpFill/>
            <a:ln w="12700" cap="flat" cmpd="sng" algn="ctr">
              <a:noFill/>
              <a:prstDash val="solid"/>
              <a:miter lim="800000"/>
            </a:ln>
            <a:effectLst>
              <a:outerShdw blurRad="177800" dist="139700" dir="2700000" algn="tl" rotWithShape="0">
                <a:srgbClr val="494949">
                  <a:alpha val="4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65" name="组合 64"/>
          <p:cNvGrpSpPr/>
          <p:nvPr/>
        </p:nvGrpSpPr>
        <p:grpSpPr>
          <a:xfrm>
            <a:off x="5106671" y="3394957"/>
            <a:ext cx="216591" cy="266829"/>
            <a:chOff x="7501951" y="2927402"/>
            <a:chExt cx="2190437" cy="2880512"/>
          </a:xfrm>
          <a:solidFill>
            <a:sysClr val="windowText" lastClr="000000">
              <a:lumMod val="65000"/>
              <a:lumOff val="35000"/>
            </a:sysClr>
          </a:solidFill>
          <a:effectLst>
            <a:outerShdw blurRad="63500" dist="63500" dir="2700000" algn="tl" rotWithShape="0">
              <a:prstClr val="black">
                <a:alpha val="50000"/>
              </a:prstClr>
            </a:outerShdw>
          </a:effectLst>
        </p:grpSpPr>
        <p:sp>
          <p:nvSpPr>
            <p:cNvPr id="66" name="椭圆 50"/>
            <p:cNvSpPr/>
            <p:nvPr/>
          </p:nvSpPr>
          <p:spPr>
            <a:xfrm rot="18900000">
              <a:off x="7501951" y="2927402"/>
              <a:ext cx="2190437" cy="2880512"/>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 fmla="*/ 13249 w 1687745"/>
                <a:gd name="connsiteY0" fmla="*/ 1035368 h 2070736"/>
                <a:gd name="connsiteX1" fmla="*/ 850497 w 1687745"/>
                <a:gd name="connsiteY1" fmla="*/ 0 h 2070736"/>
                <a:gd name="connsiteX2" fmla="*/ 1687745 w 1687745"/>
                <a:gd name="connsiteY2" fmla="*/ 1035368 h 2070736"/>
                <a:gd name="connsiteX3" fmla="*/ 850497 w 1687745"/>
                <a:gd name="connsiteY3" fmla="*/ 2070736 h 2070736"/>
                <a:gd name="connsiteX4" fmla="*/ 13249 w 1687745"/>
                <a:gd name="connsiteY4" fmla="*/ 1035368 h 2070736"/>
                <a:gd name="connsiteX0" fmla="*/ 13249 w 1696474"/>
                <a:gd name="connsiteY0" fmla="*/ 1035368 h 2070736"/>
                <a:gd name="connsiteX1" fmla="*/ 850497 w 1696474"/>
                <a:gd name="connsiteY1" fmla="*/ 0 h 2070736"/>
                <a:gd name="connsiteX2" fmla="*/ 1687745 w 1696474"/>
                <a:gd name="connsiteY2" fmla="*/ 1035368 h 2070736"/>
                <a:gd name="connsiteX3" fmla="*/ 850497 w 1696474"/>
                <a:gd name="connsiteY3" fmla="*/ 2070736 h 2070736"/>
                <a:gd name="connsiteX4" fmla="*/ 13249 w 1696474"/>
                <a:gd name="connsiteY4" fmla="*/ 1035368 h 2070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pFill/>
            <a:ln w="12700" cap="flat" cmpd="sng" algn="ctr">
              <a:noFill/>
              <a:prstDash val="solid"/>
              <a:miter lim="800000"/>
            </a:ln>
            <a:effectLst>
              <a:softEdge rad="4318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67" name="椭圆 66"/>
            <p:cNvSpPr/>
            <p:nvPr/>
          </p:nvSpPr>
          <p:spPr>
            <a:xfrm>
              <a:off x="7567586" y="3243360"/>
              <a:ext cx="1344545" cy="1344539"/>
            </a:xfrm>
            <a:prstGeom prst="ellipse">
              <a:avLst/>
            </a:prstGeom>
            <a:grpFill/>
            <a:ln w="12700" cap="flat" cmpd="sng" algn="ctr">
              <a:noFill/>
              <a:prstDash val="solid"/>
              <a:miter lim="800000"/>
            </a:ln>
            <a:effectLst>
              <a:outerShdw blurRad="177800" dist="139700" dir="2700000" algn="tl" rotWithShape="0">
                <a:srgbClr val="494949">
                  <a:alpha val="4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68" name="组合 67"/>
          <p:cNvGrpSpPr/>
          <p:nvPr/>
        </p:nvGrpSpPr>
        <p:grpSpPr>
          <a:xfrm>
            <a:off x="5106671" y="3834588"/>
            <a:ext cx="216591" cy="266829"/>
            <a:chOff x="7501951" y="2927402"/>
            <a:chExt cx="2190437" cy="2880512"/>
          </a:xfrm>
          <a:solidFill>
            <a:sysClr val="windowText" lastClr="000000">
              <a:lumMod val="65000"/>
              <a:lumOff val="35000"/>
            </a:sysClr>
          </a:solidFill>
          <a:effectLst>
            <a:outerShdw blurRad="63500" dist="63500" dir="2700000" algn="tl" rotWithShape="0">
              <a:prstClr val="black">
                <a:alpha val="50000"/>
              </a:prstClr>
            </a:outerShdw>
          </a:effectLst>
        </p:grpSpPr>
        <p:sp>
          <p:nvSpPr>
            <p:cNvPr id="69" name="椭圆 50"/>
            <p:cNvSpPr/>
            <p:nvPr/>
          </p:nvSpPr>
          <p:spPr>
            <a:xfrm rot="18900000">
              <a:off x="7501951" y="2927402"/>
              <a:ext cx="2190437" cy="2880512"/>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 fmla="*/ 13249 w 1687745"/>
                <a:gd name="connsiteY0" fmla="*/ 1035368 h 2070736"/>
                <a:gd name="connsiteX1" fmla="*/ 850497 w 1687745"/>
                <a:gd name="connsiteY1" fmla="*/ 0 h 2070736"/>
                <a:gd name="connsiteX2" fmla="*/ 1687745 w 1687745"/>
                <a:gd name="connsiteY2" fmla="*/ 1035368 h 2070736"/>
                <a:gd name="connsiteX3" fmla="*/ 850497 w 1687745"/>
                <a:gd name="connsiteY3" fmla="*/ 2070736 h 2070736"/>
                <a:gd name="connsiteX4" fmla="*/ 13249 w 1687745"/>
                <a:gd name="connsiteY4" fmla="*/ 1035368 h 2070736"/>
                <a:gd name="connsiteX0" fmla="*/ 13249 w 1696474"/>
                <a:gd name="connsiteY0" fmla="*/ 1035368 h 2070736"/>
                <a:gd name="connsiteX1" fmla="*/ 850497 w 1696474"/>
                <a:gd name="connsiteY1" fmla="*/ 0 h 2070736"/>
                <a:gd name="connsiteX2" fmla="*/ 1687745 w 1696474"/>
                <a:gd name="connsiteY2" fmla="*/ 1035368 h 2070736"/>
                <a:gd name="connsiteX3" fmla="*/ 850497 w 1696474"/>
                <a:gd name="connsiteY3" fmla="*/ 2070736 h 2070736"/>
                <a:gd name="connsiteX4" fmla="*/ 13249 w 1696474"/>
                <a:gd name="connsiteY4" fmla="*/ 1035368 h 2070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pFill/>
            <a:ln w="12700" cap="flat" cmpd="sng" algn="ctr">
              <a:noFill/>
              <a:prstDash val="solid"/>
              <a:miter lim="800000"/>
            </a:ln>
            <a:effectLst>
              <a:softEdge rad="4318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70" name="椭圆 69"/>
            <p:cNvSpPr/>
            <p:nvPr/>
          </p:nvSpPr>
          <p:spPr>
            <a:xfrm>
              <a:off x="7567586" y="3243360"/>
              <a:ext cx="1344545" cy="1344539"/>
            </a:xfrm>
            <a:prstGeom prst="ellipse">
              <a:avLst/>
            </a:prstGeom>
            <a:grpFill/>
            <a:ln w="12700" cap="flat" cmpd="sng" algn="ctr">
              <a:noFill/>
              <a:prstDash val="solid"/>
              <a:miter lim="800000"/>
            </a:ln>
            <a:effectLst>
              <a:outerShdw blurRad="177800" dist="139700" dir="2700000" algn="tl" rotWithShape="0">
                <a:srgbClr val="494949">
                  <a:alpha val="40000"/>
                </a:srgb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71" name="矩形 70"/>
          <p:cNvSpPr/>
          <p:nvPr/>
        </p:nvSpPr>
        <p:spPr>
          <a:xfrm>
            <a:off x="5500427" y="2779489"/>
            <a:ext cx="902811" cy="469359"/>
          </a:xfrm>
          <a:prstGeom prst="rect">
            <a:avLst/>
          </a:prstGeom>
        </p:spPr>
        <p:txBody>
          <a:bodyPr wrap="none">
            <a:spAutoFit/>
          </a:bodyPr>
          <a:lstStyle/>
          <a:p>
            <a:pPr>
              <a:lnSpc>
                <a:spcPct val="200000"/>
              </a:lnSpc>
            </a:pPr>
            <a:r>
              <a:rPr lang="zh-CN" altLang="en-US" sz="1400" dirty="0">
                <a:solidFill>
                  <a:prstClr val="black">
                    <a:lumMod val="75000"/>
                    <a:lumOff val="25000"/>
                  </a:prstClr>
                </a:solidFill>
                <a:latin typeface="方正正纤黑简体" panose="02000000000000000000" pitchFamily="2" charset="-122"/>
                <a:ea typeface="方正正纤黑简体" panose="02000000000000000000" pitchFamily="2" charset="-122"/>
              </a:rPr>
              <a:t>资金缺口</a:t>
            </a:r>
            <a:endParaRPr lang="en-US" altLang="zh-CN" sz="1400" dirty="0">
              <a:solidFill>
                <a:prstClr val="black">
                  <a:lumMod val="75000"/>
                  <a:lumOff val="25000"/>
                </a:prstClr>
              </a:solidFill>
              <a:latin typeface="方正正纤黑简体" panose="02000000000000000000" pitchFamily="2" charset="-122"/>
              <a:ea typeface="方正正纤黑简体" panose="02000000000000000000" pitchFamily="2" charset="-122"/>
            </a:endParaRPr>
          </a:p>
        </p:txBody>
      </p:sp>
      <p:sp>
        <p:nvSpPr>
          <p:cNvPr id="72" name="矩形 71"/>
          <p:cNvSpPr/>
          <p:nvPr/>
        </p:nvSpPr>
        <p:spPr>
          <a:xfrm>
            <a:off x="5498205" y="3206859"/>
            <a:ext cx="902811" cy="469359"/>
          </a:xfrm>
          <a:prstGeom prst="rect">
            <a:avLst/>
          </a:prstGeom>
        </p:spPr>
        <p:txBody>
          <a:bodyPr wrap="none">
            <a:spAutoFit/>
          </a:bodyPr>
          <a:lstStyle/>
          <a:p>
            <a:pPr>
              <a:lnSpc>
                <a:spcPct val="200000"/>
              </a:lnSpc>
            </a:pPr>
            <a:r>
              <a:rPr lang="zh-CN" altLang="en-US" sz="1400" dirty="0">
                <a:solidFill>
                  <a:prstClr val="black">
                    <a:lumMod val="75000"/>
                    <a:lumOff val="25000"/>
                  </a:prstClr>
                </a:solidFill>
                <a:latin typeface="方正正纤黑简体" panose="02000000000000000000" pitchFamily="2" charset="-122"/>
                <a:ea typeface="方正正纤黑简体" panose="02000000000000000000" pitchFamily="2" charset="-122"/>
              </a:rPr>
              <a:t>融资计划</a:t>
            </a:r>
            <a:endParaRPr lang="en-US" altLang="zh-CN" sz="1400" dirty="0">
              <a:solidFill>
                <a:prstClr val="black">
                  <a:lumMod val="75000"/>
                  <a:lumOff val="25000"/>
                </a:prstClr>
              </a:solidFill>
              <a:latin typeface="方正正纤黑简体" panose="02000000000000000000" pitchFamily="2" charset="-122"/>
              <a:ea typeface="方正正纤黑简体" panose="02000000000000000000" pitchFamily="2" charset="-122"/>
            </a:endParaRPr>
          </a:p>
        </p:txBody>
      </p:sp>
      <p:sp>
        <p:nvSpPr>
          <p:cNvPr id="73" name="矩形 72"/>
          <p:cNvSpPr/>
          <p:nvPr/>
        </p:nvSpPr>
        <p:spPr>
          <a:xfrm>
            <a:off x="5498204" y="3626936"/>
            <a:ext cx="902811" cy="469359"/>
          </a:xfrm>
          <a:prstGeom prst="rect">
            <a:avLst/>
          </a:prstGeom>
        </p:spPr>
        <p:txBody>
          <a:bodyPr wrap="none">
            <a:spAutoFit/>
          </a:bodyPr>
          <a:lstStyle/>
          <a:p>
            <a:pPr>
              <a:lnSpc>
                <a:spcPct val="200000"/>
              </a:lnSpc>
            </a:pPr>
            <a:r>
              <a:rPr lang="zh-CN" altLang="en-US" sz="1400" dirty="0">
                <a:solidFill>
                  <a:prstClr val="black">
                    <a:lumMod val="75000"/>
                    <a:lumOff val="25000"/>
                  </a:prstClr>
                </a:solidFill>
                <a:latin typeface="方正正纤黑简体" panose="02000000000000000000" pitchFamily="2" charset="-122"/>
                <a:ea typeface="方正正纤黑简体" panose="02000000000000000000" pitchFamily="2" charset="-122"/>
              </a:rPr>
              <a:t>资金用途</a:t>
            </a:r>
            <a:endParaRPr lang="en-US" altLang="zh-CN" sz="1400" dirty="0">
              <a:solidFill>
                <a:prstClr val="black">
                  <a:lumMod val="75000"/>
                  <a:lumOff val="25000"/>
                </a:prstClr>
              </a:solidFill>
              <a:latin typeface="方正正纤黑简体" panose="02000000000000000000" pitchFamily="2" charset="-122"/>
              <a:ea typeface="方正正纤黑简体" panose="02000000000000000000" pitchFamily="2" charset="-122"/>
            </a:endParaRPr>
          </a:p>
        </p:txBody>
      </p:sp>
    </p:spTree>
    <p:extLst>
      <p:ext uri="{BB962C8B-B14F-4D97-AF65-F5344CB8AC3E}">
        <p14:creationId xmlns:p14="http://schemas.microsoft.com/office/powerpoint/2010/main" val="4202359987"/>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14:presetBounceEnd="66667">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14:bounceEnd="66667">
                                          <p:cBhvr additive="base">
                                            <p:cTn id="7" dur="2000" fill="hold"/>
                                            <p:tgtEl>
                                              <p:spTgt spid="55"/>
                                            </p:tgtEl>
                                            <p:attrNameLst>
                                              <p:attrName>ppt_x</p:attrName>
                                            </p:attrNameLst>
                                          </p:cBhvr>
                                          <p:tavLst>
                                            <p:tav tm="0">
                                              <p:val>
                                                <p:strVal val="#ppt_x"/>
                                              </p:val>
                                            </p:tav>
                                            <p:tav tm="100000">
                                              <p:val>
                                                <p:strVal val="#ppt_x"/>
                                              </p:val>
                                            </p:tav>
                                          </p:tavLst>
                                        </p:anim>
                                        <p:anim calcmode="lin" valueType="num" p14:bounceEnd="66667">
                                          <p:cBhvr additive="base">
                                            <p:cTn id="8" dur="2000" fill="hold"/>
                                            <p:tgtEl>
                                              <p:spTgt spid="55"/>
                                            </p:tgtEl>
                                            <p:attrNameLst>
                                              <p:attrName>ppt_y</p:attrName>
                                            </p:attrNameLst>
                                          </p:cBhvr>
                                          <p:tavLst>
                                            <p:tav tm="0">
                                              <p:val>
                                                <p:strVal val="0-#ppt_h/2"/>
                                              </p:val>
                                            </p:tav>
                                            <p:tav tm="100000">
                                              <p:val>
                                                <p:strVal val="#ppt_y"/>
                                              </p:val>
                                            </p:tav>
                                          </p:tavLst>
                                        </p:anim>
                                      </p:childTnLst>
                                    </p:cTn>
                                  </p:par>
                                  <p:par>
                                    <p:cTn id="9" presetID="10" presetClass="entr" presetSubtype="0" fill="hold" nodeType="withEffect">
                                      <p:stCondLst>
                                        <p:cond delay="500"/>
                                      </p:stCondLst>
                                      <p:childTnLst>
                                        <p:set>
                                          <p:cBhvr>
                                            <p:cTn id="10" dur="1" fill="hold">
                                              <p:stCondLst>
                                                <p:cond delay="0"/>
                                              </p:stCondLst>
                                            </p:cTn>
                                            <p:tgtEl>
                                              <p:spTgt spid="38"/>
                                            </p:tgtEl>
                                            <p:attrNameLst>
                                              <p:attrName>style.visibility</p:attrName>
                                            </p:attrNameLst>
                                          </p:cBhvr>
                                          <p:to>
                                            <p:strVal val="visible"/>
                                          </p:to>
                                        </p:set>
                                        <p:animEffect transition="in" filter="fade">
                                          <p:cBhvr>
                                            <p:cTn id="11" dur="500"/>
                                            <p:tgtEl>
                                              <p:spTgt spid="38"/>
                                            </p:tgtEl>
                                          </p:cBhvr>
                                        </p:animEffect>
                                      </p:childTnLst>
                                    </p:cTn>
                                  </p:par>
                                  <p:par>
                                    <p:cTn id="12" presetID="42" presetClass="path" presetSubtype="0" accel="50000" decel="50000" fill="hold" nodeType="withEffect">
                                      <p:stCondLst>
                                        <p:cond delay="500"/>
                                      </p:stCondLst>
                                      <p:childTnLst>
                                        <p:animMotion origin="layout" path="M 2.82069E-6 -1.43783E-6 L -0.08263 -0.11755 " pathEditMode="relative" rAng="0" ptsTypes="AA">
                                          <p:cBhvr>
                                            <p:cTn id="13" dur="1500" spd="-100000" fill="hold"/>
                                            <p:tgtEl>
                                              <p:spTgt spid="38"/>
                                            </p:tgtEl>
                                            <p:attrNameLst>
                                              <p:attrName>ppt_x</p:attrName>
                                              <p:attrName>ppt_y</p:attrName>
                                            </p:attrNameLst>
                                          </p:cBhvr>
                                          <p:rCtr x="-4131" y="-5893"/>
                                        </p:animMotion>
                                      </p:childTnLst>
                                    </p:cTn>
                                  </p:par>
                                  <p:par>
                                    <p:cTn id="14" presetID="23" presetClass="entr" presetSubtype="16" fill="hold" grpId="0" nodeType="withEffect">
                                      <p:stCondLst>
                                        <p:cond delay="500"/>
                                      </p:stCondLst>
                                      <p:iterate type="lt">
                                        <p:tmPct val="10000"/>
                                      </p:iterate>
                                      <p:childTnLst>
                                        <p:set>
                                          <p:cBhvr>
                                            <p:cTn id="15" dur="1" fill="hold">
                                              <p:stCondLst>
                                                <p:cond delay="0"/>
                                              </p:stCondLst>
                                            </p:cTn>
                                            <p:tgtEl>
                                              <p:spTgt spid="54"/>
                                            </p:tgtEl>
                                            <p:attrNameLst>
                                              <p:attrName>style.visibility</p:attrName>
                                            </p:attrNameLst>
                                          </p:cBhvr>
                                          <p:to>
                                            <p:strVal val="visible"/>
                                          </p:to>
                                        </p:set>
                                        <p:anim calcmode="lin" valueType="num">
                                          <p:cBhvr>
                                            <p:cTn id="16" dur="1000" fill="hold"/>
                                            <p:tgtEl>
                                              <p:spTgt spid="54"/>
                                            </p:tgtEl>
                                            <p:attrNameLst>
                                              <p:attrName>ppt_w</p:attrName>
                                            </p:attrNameLst>
                                          </p:cBhvr>
                                          <p:tavLst>
                                            <p:tav tm="0">
                                              <p:val>
                                                <p:fltVal val="0"/>
                                              </p:val>
                                            </p:tav>
                                            <p:tav tm="100000">
                                              <p:val>
                                                <p:strVal val="#ppt_w"/>
                                              </p:val>
                                            </p:tav>
                                          </p:tavLst>
                                        </p:anim>
                                        <p:anim calcmode="lin" valueType="num">
                                          <p:cBhvr>
                                            <p:cTn id="17" dur="1000" fill="hold"/>
                                            <p:tgtEl>
                                              <p:spTgt spid="54"/>
                                            </p:tgtEl>
                                            <p:attrNameLst>
                                              <p:attrName>ppt_h</p:attrName>
                                            </p:attrNameLst>
                                          </p:cBhvr>
                                          <p:tavLst>
                                            <p:tav tm="0">
                                              <p:val>
                                                <p:fltVal val="0"/>
                                              </p:val>
                                            </p:tav>
                                            <p:tav tm="100000">
                                              <p:val>
                                                <p:strVal val="#ppt_h"/>
                                              </p:val>
                                            </p:tav>
                                          </p:tavLst>
                                        </p:anim>
                                      </p:childTnLst>
                                    </p:cTn>
                                  </p:par>
                                </p:childTnLst>
                              </p:cTn>
                            </p:par>
                            <p:par>
                              <p:cTn id="18" fill="hold">
                                <p:stCondLst>
                                  <p:cond delay="2000"/>
                                </p:stCondLst>
                                <p:childTnLst>
                                  <p:par>
                                    <p:cTn id="19" presetID="22" presetClass="entr" presetSubtype="1" fill="hold" nodeType="afterEffect">
                                      <p:stCondLst>
                                        <p:cond delay="0"/>
                                      </p:stCondLst>
                                      <p:childTnLst>
                                        <p:set>
                                          <p:cBhvr>
                                            <p:cTn id="20" dur="1" fill="hold">
                                              <p:stCondLst>
                                                <p:cond delay="0"/>
                                              </p:stCondLst>
                                            </p:cTn>
                                            <p:tgtEl>
                                              <p:spTgt spid="52"/>
                                            </p:tgtEl>
                                            <p:attrNameLst>
                                              <p:attrName>style.visibility</p:attrName>
                                            </p:attrNameLst>
                                          </p:cBhvr>
                                          <p:to>
                                            <p:strVal val="visible"/>
                                          </p:to>
                                        </p:set>
                                        <p:animEffect transition="in" filter="wipe(up)">
                                          <p:cBhvr>
                                            <p:cTn id="21" dur="500"/>
                                            <p:tgtEl>
                                              <p:spTgt spid="52"/>
                                            </p:tgtEl>
                                          </p:cBhvr>
                                        </p:animEffect>
                                      </p:childTnLst>
                                    </p:cTn>
                                  </p:par>
                                  <p:par>
                                    <p:cTn id="22" presetID="23" presetClass="entr" presetSubtype="288" fill="hold" nodeType="withEffect">
                                      <p:stCondLst>
                                        <p:cond delay="100"/>
                                      </p:stCondLst>
                                      <p:childTnLst>
                                        <p:set>
                                          <p:cBhvr>
                                            <p:cTn id="23" dur="1" fill="hold">
                                              <p:stCondLst>
                                                <p:cond delay="0"/>
                                              </p:stCondLst>
                                            </p:cTn>
                                            <p:tgtEl>
                                              <p:spTgt spid="59"/>
                                            </p:tgtEl>
                                            <p:attrNameLst>
                                              <p:attrName>style.visibility</p:attrName>
                                            </p:attrNameLst>
                                          </p:cBhvr>
                                          <p:to>
                                            <p:strVal val="visible"/>
                                          </p:to>
                                        </p:set>
                                        <p:anim calcmode="lin" valueType="num">
                                          <p:cBhvr>
                                            <p:cTn id="24" dur="500" fill="hold"/>
                                            <p:tgtEl>
                                              <p:spTgt spid="59"/>
                                            </p:tgtEl>
                                            <p:attrNameLst>
                                              <p:attrName>ppt_w</p:attrName>
                                            </p:attrNameLst>
                                          </p:cBhvr>
                                          <p:tavLst>
                                            <p:tav tm="0">
                                              <p:val>
                                                <p:strVal val="4/3*#ppt_w"/>
                                              </p:val>
                                            </p:tav>
                                            <p:tav tm="100000">
                                              <p:val>
                                                <p:strVal val="#ppt_w"/>
                                              </p:val>
                                            </p:tav>
                                          </p:tavLst>
                                        </p:anim>
                                        <p:anim calcmode="lin" valueType="num">
                                          <p:cBhvr>
                                            <p:cTn id="25" dur="500" fill="hold"/>
                                            <p:tgtEl>
                                              <p:spTgt spid="59"/>
                                            </p:tgtEl>
                                            <p:attrNameLst>
                                              <p:attrName>ppt_h</p:attrName>
                                            </p:attrNameLst>
                                          </p:cBhvr>
                                          <p:tavLst>
                                            <p:tav tm="0">
                                              <p:val>
                                                <p:strVal val="4/3*#ppt_h"/>
                                              </p:val>
                                            </p:tav>
                                            <p:tav tm="100000">
                                              <p:val>
                                                <p:strVal val="#ppt_h"/>
                                              </p:val>
                                            </p:tav>
                                          </p:tavLst>
                                        </p:anim>
                                      </p:childTnLst>
                                    </p:cTn>
                                  </p:par>
                                  <p:par>
                                    <p:cTn id="26" presetID="23" presetClass="entr" presetSubtype="288" fill="hold" nodeType="withEffect">
                                      <p:stCondLst>
                                        <p:cond delay="200"/>
                                      </p:stCondLst>
                                      <p:childTnLst>
                                        <p:set>
                                          <p:cBhvr>
                                            <p:cTn id="27" dur="1" fill="hold">
                                              <p:stCondLst>
                                                <p:cond delay="0"/>
                                              </p:stCondLst>
                                            </p:cTn>
                                            <p:tgtEl>
                                              <p:spTgt spid="62"/>
                                            </p:tgtEl>
                                            <p:attrNameLst>
                                              <p:attrName>style.visibility</p:attrName>
                                            </p:attrNameLst>
                                          </p:cBhvr>
                                          <p:to>
                                            <p:strVal val="visible"/>
                                          </p:to>
                                        </p:set>
                                        <p:anim calcmode="lin" valueType="num">
                                          <p:cBhvr>
                                            <p:cTn id="28" dur="500" fill="hold"/>
                                            <p:tgtEl>
                                              <p:spTgt spid="62"/>
                                            </p:tgtEl>
                                            <p:attrNameLst>
                                              <p:attrName>ppt_w</p:attrName>
                                            </p:attrNameLst>
                                          </p:cBhvr>
                                          <p:tavLst>
                                            <p:tav tm="0">
                                              <p:val>
                                                <p:strVal val="4/3*#ppt_w"/>
                                              </p:val>
                                            </p:tav>
                                            <p:tav tm="100000">
                                              <p:val>
                                                <p:strVal val="#ppt_w"/>
                                              </p:val>
                                            </p:tav>
                                          </p:tavLst>
                                        </p:anim>
                                        <p:anim calcmode="lin" valueType="num">
                                          <p:cBhvr>
                                            <p:cTn id="29" dur="500" fill="hold"/>
                                            <p:tgtEl>
                                              <p:spTgt spid="62"/>
                                            </p:tgtEl>
                                            <p:attrNameLst>
                                              <p:attrName>ppt_h</p:attrName>
                                            </p:attrNameLst>
                                          </p:cBhvr>
                                          <p:tavLst>
                                            <p:tav tm="0">
                                              <p:val>
                                                <p:strVal val="4/3*#ppt_h"/>
                                              </p:val>
                                            </p:tav>
                                            <p:tav tm="100000">
                                              <p:val>
                                                <p:strVal val="#ppt_h"/>
                                              </p:val>
                                            </p:tav>
                                          </p:tavLst>
                                        </p:anim>
                                      </p:childTnLst>
                                    </p:cTn>
                                  </p:par>
                                  <p:par>
                                    <p:cTn id="30" presetID="23" presetClass="entr" presetSubtype="288" fill="hold" nodeType="withEffect">
                                      <p:stCondLst>
                                        <p:cond delay="300"/>
                                      </p:stCondLst>
                                      <p:childTnLst>
                                        <p:set>
                                          <p:cBhvr>
                                            <p:cTn id="31" dur="1" fill="hold">
                                              <p:stCondLst>
                                                <p:cond delay="0"/>
                                              </p:stCondLst>
                                            </p:cTn>
                                            <p:tgtEl>
                                              <p:spTgt spid="65"/>
                                            </p:tgtEl>
                                            <p:attrNameLst>
                                              <p:attrName>style.visibility</p:attrName>
                                            </p:attrNameLst>
                                          </p:cBhvr>
                                          <p:to>
                                            <p:strVal val="visible"/>
                                          </p:to>
                                        </p:set>
                                        <p:anim calcmode="lin" valueType="num">
                                          <p:cBhvr>
                                            <p:cTn id="32" dur="500" fill="hold"/>
                                            <p:tgtEl>
                                              <p:spTgt spid="65"/>
                                            </p:tgtEl>
                                            <p:attrNameLst>
                                              <p:attrName>ppt_w</p:attrName>
                                            </p:attrNameLst>
                                          </p:cBhvr>
                                          <p:tavLst>
                                            <p:tav tm="0">
                                              <p:val>
                                                <p:strVal val="4/3*#ppt_w"/>
                                              </p:val>
                                            </p:tav>
                                            <p:tav tm="100000">
                                              <p:val>
                                                <p:strVal val="#ppt_w"/>
                                              </p:val>
                                            </p:tav>
                                          </p:tavLst>
                                        </p:anim>
                                        <p:anim calcmode="lin" valueType="num">
                                          <p:cBhvr>
                                            <p:cTn id="33" dur="500" fill="hold"/>
                                            <p:tgtEl>
                                              <p:spTgt spid="65"/>
                                            </p:tgtEl>
                                            <p:attrNameLst>
                                              <p:attrName>ppt_h</p:attrName>
                                            </p:attrNameLst>
                                          </p:cBhvr>
                                          <p:tavLst>
                                            <p:tav tm="0">
                                              <p:val>
                                                <p:strVal val="4/3*#ppt_h"/>
                                              </p:val>
                                            </p:tav>
                                            <p:tav tm="100000">
                                              <p:val>
                                                <p:strVal val="#ppt_h"/>
                                              </p:val>
                                            </p:tav>
                                          </p:tavLst>
                                        </p:anim>
                                      </p:childTnLst>
                                    </p:cTn>
                                  </p:par>
                                  <p:par>
                                    <p:cTn id="34" presetID="23" presetClass="entr" presetSubtype="288" fill="hold" nodeType="withEffect">
                                      <p:stCondLst>
                                        <p:cond delay="400"/>
                                      </p:stCondLst>
                                      <p:childTnLst>
                                        <p:set>
                                          <p:cBhvr>
                                            <p:cTn id="35" dur="1" fill="hold">
                                              <p:stCondLst>
                                                <p:cond delay="0"/>
                                              </p:stCondLst>
                                            </p:cTn>
                                            <p:tgtEl>
                                              <p:spTgt spid="68"/>
                                            </p:tgtEl>
                                            <p:attrNameLst>
                                              <p:attrName>style.visibility</p:attrName>
                                            </p:attrNameLst>
                                          </p:cBhvr>
                                          <p:to>
                                            <p:strVal val="visible"/>
                                          </p:to>
                                        </p:set>
                                        <p:anim calcmode="lin" valueType="num">
                                          <p:cBhvr>
                                            <p:cTn id="36" dur="500" fill="hold"/>
                                            <p:tgtEl>
                                              <p:spTgt spid="68"/>
                                            </p:tgtEl>
                                            <p:attrNameLst>
                                              <p:attrName>ppt_w</p:attrName>
                                            </p:attrNameLst>
                                          </p:cBhvr>
                                          <p:tavLst>
                                            <p:tav tm="0">
                                              <p:val>
                                                <p:strVal val="4/3*#ppt_w"/>
                                              </p:val>
                                            </p:tav>
                                            <p:tav tm="100000">
                                              <p:val>
                                                <p:strVal val="#ppt_w"/>
                                              </p:val>
                                            </p:tav>
                                          </p:tavLst>
                                        </p:anim>
                                        <p:anim calcmode="lin" valueType="num">
                                          <p:cBhvr>
                                            <p:cTn id="37" dur="500" fill="hold"/>
                                            <p:tgtEl>
                                              <p:spTgt spid="68"/>
                                            </p:tgtEl>
                                            <p:attrNameLst>
                                              <p:attrName>ppt_h</p:attrName>
                                            </p:attrNameLst>
                                          </p:cBhvr>
                                          <p:tavLst>
                                            <p:tav tm="0">
                                              <p:val>
                                                <p:strVal val="4/3*#ppt_h"/>
                                              </p:val>
                                            </p:tav>
                                            <p:tav tm="100000">
                                              <p:val>
                                                <p:strVal val="#ppt_h"/>
                                              </p:val>
                                            </p:tav>
                                          </p:tavLst>
                                        </p:anim>
                                      </p:childTnLst>
                                    </p:cTn>
                                  </p:par>
                                  <p:par>
                                    <p:cTn id="38" presetID="22" presetClass="entr" presetSubtype="8" fill="hold" grpId="0" nodeType="withEffect">
                                      <p:stCondLst>
                                        <p:cond delay="700"/>
                                      </p:stCondLst>
                                      <p:childTnLst>
                                        <p:set>
                                          <p:cBhvr>
                                            <p:cTn id="39" dur="1" fill="hold">
                                              <p:stCondLst>
                                                <p:cond delay="0"/>
                                              </p:stCondLst>
                                            </p:cTn>
                                            <p:tgtEl>
                                              <p:spTgt spid="53"/>
                                            </p:tgtEl>
                                            <p:attrNameLst>
                                              <p:attrName>style.visibility</p:attrName>
                                            </p:attrNameLst>
                                          </p:cBhvr>
                                          <p:to>
                                            <p:strVal val="visible"/>
                                          </p:to>
                                        </p:set>
                                        <p:animEffect transition="in" filter="wipe(left)">
                                          <p:cBhvr>
                                            <p:cTn id="40" dur="500"/>
                                            <p:tgtEl>
                                              <p:spTgt spid="53"/>
                                            </p:tgtEl>
                                          </p:cBhvr>
                                        </p:animEffect>
                                      </p:childTnLst>
                                    </p:cTn>
                                  </p:par>
                                  <p:par>
                                    <p:cTn id="41" presetID="22" presetClass="entr" presetSubtype="8" fill="hold" grpId="0" nodeType="withEffect">
                                      <p:stCondLst>
                                        <p:cond delay="800"/>
                                      </p:stCondLst>
                                      <p:childTnLst>
                                        <p:set>
                                          <p:cBhvr>
                                            <p:cTn id="42" dur="1" fill="hold">
                                              <p:stCondLst>
                                                <p:cond delay="0"/>
                                              </p:stCondLst>
                                            </p:cTn>
                                            <p:tgtEl>
                                              <p:spTgt spid="71"/>
                                            </p:tgtEl>
                                            <p:attrNameLst>
                                              <p:attrName>style.visibility</p:attrName>
                                            </p:attrNameLst>
                                          </p:cBhvr>
                                          <p:to>
                                            <p:strVal val="visible"/>
                                          </p:to>
                                        </p:set>
                                        <p:animEffect transition="in" filter="wipe(left)">
                                          <p:cBhvr>
                                            <p:cTn id="43" dur="500"/>
                                            <p:tgtEl>
                                              <p:spTgt spid="71"/>
                                            </p:tgtEl>
                                          </p:cBhvr>
                                        </p:animEffect>
                                      </p:childTnLst>
                                    </p:cTn>
                                  </p:par>
                                  <p:par>
                                    <p:cTn id="44" presetID="22" presetClass="entr" presetSubtype="8" fill="hold" grpId="0" nodeType="withEffect">
                                      <p:stCondLst>
                                        <p:cond delay="900"/>
                                      </p:stCondLst>
                                      <p:childTnLst>
                                        <p:set>
                                          <p:cBhvr>
                                            <p:cTn id="45" dur="1" fill="hold">
                                              <p:stCondLst>
                                                <p:cond delay="0"/>
                                              </p:stCondLst>
                                            </p:cTn>
                                            <p:tgtEl>
                                              <p:spTgt spid="72"/>
                                            </p:tgtEl>
                                            <p:attrNameLst>
                                              <p:attrName>style.visibility</p:attrName>
                                            </p:attrNameLst>
                                          </p:cBhvr>
                                          <p:to>
                                            <p:strVal val="visible"/>
                                          </p:to>
                                        </p:set>
                                        <p:animEffect transition="in" filter="wipe(left)">
                                          <p:cBhvr>
                                            <p:cTn id="46" dur="500"/>
                                            <p:tgtEl>
                                              <p:spTgt spid="72"/>
                                            </p:tgtEl>
                                          </p:cBhvr>
                                        </p:animEffect>
                                      </p:childTnLst>
                                    </p:cTn>
                                  </p:par>
                                  <p:par>
                                    <p:cTn id="47" presetID="22" presetClass="entr" presetSubtype="8" fill="hold" grpId="0" nodeType="withEffect">
                                      <p:stCondLst>
                                        <p:cond delay="1000"/>
                                      </p:stCondLst>
                                      <p:childTnLst>
                                        <p:set>
                                          <p:cBhvr>
                                            <p:cTn id="48" dur="1" fill="hold">
                                              <p:stCondLst>
                                                <p:cond delay="0"/>
                                              </p:stCondLst>
                                            </p:cTn>
                                            <p:tgtEl>
                                              <p:spTgt spid="73"/>
                                            </p:tgtEl>
                                            <p:attrNameLst>
                                              <p:attrName>style.visibility</p:attrName>
                                            </p:attrNameLst>
                                          </p:cBhvr>
                                          <p:to>
                                            <p:strVal val="visible"/>
                                          </p:to>
                                        </p:set>
                                        <p:animEffect transition="in" filter="wipe(left)">
                                          <p:cBhvr>
                                            <p:cTn id="49"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P spid="54" grpId="0"/>
          <p:bldP spid="71" grpId="0"/>
          <p:bldP spid="72" grpId="0"/>
          <p:bldP spid="73"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additive="base">
                                            <p:cTn id="7" dur="2000" fill="hold"/>
                                            <p:tgtEl>
                                              <p:spTgt spid="55"/>
                                            </p:tgtEl>
                                            <p:attrNameLst>
                                              <p:attrName>ppt_x</p:attrName>
                                            </p:attrNameLst>
                                          </p:cBhvr>
                                          <p:tavLst>
                                            <p:tav tm="0">
                                              <p:val>
                                                <p:strVal val="#ppt_x"/>
                                              </p:val>
                                            </p:tav>
                                            <p:tav tm="100000">
                                              <p:val>
                                                <p:strVal val="#ppt_x"/>
                                              </p:val>
                                            </p:tav>
                                          </p:tavLst>
                                        </p:anim>
                                        <p:anim calcmode="lin" valueType="num">
                                          <p:cBhvr additive="base">
                                            <p:cTn id="8" dur="2000" fill="hold"/>
                                            <p:tgtEl>
                                              <p:spTgt spid="55"/>
                                            </p:tgtEl>
                                            <p:attrNameLst>
                                              <p:attrName>ppt_y</p:attrName>
                                            </p:attrNameLst>
                                          </p:cBhvr>
                                          <p:tavLst>
                                            <p:tav tm="0">
                                              <p:val>
                                                <p:strVal val="0-#ppt_h/2"/>
                                              </p:val>
                                            </p:tav>
                                            <p:tav tm="100000">
                                              <p:val>
                                                <p:strVal val="#ppt_y"/>
                                              </p:val>
                                            </p:tav>
                                          </p:tavLst>
                                        </p:anim>
                                      </p:childTnLst>
                                    </p:cTn>
                                  </p:par>
                                  <p:par>
                                    <p:cTn id="9" presetID="10" presetClass="entr" presetSubtype="0" fill="hold" nodeType="withEffect">
                                      <p:stCondLst>
                                        <p:cond delay="500"/>
                                      </p:stCondLst>
                                      <p:childTnLst>
                                        <p:set>
                                          <p:cBhvr>
                                            <p:cTn id="10" dur="1" fill="hold">
                                              <p:stCondLst>
                                                <p:cond delay="0"/>
                                              </p:stCondLst>
                                            </p:cTn>
                                            <p:tgtEl>
                                              <p:spTgt spid="38"/>
                                            </p:tgtEl>
                                            <p:attrNameLst>
                                              <p:attrName>style.visibility</p:attrName>
                                            </p:attrNameLst>
                                          </p:cBhvr>
                                          <p:to>
                                            <p:strVal val="visible"/>
                                          </p:to>
                                        </p:set>
                                        <p:animEffect transition="in" filter="fade">
                                          <p:cBhvr>
                                            <p:cTn id="11" dur="500"/>
                                            <p:tgtEl>
                                              <p:spTgt spid="38"/>
                                            </p:tgtEl>
                                          </p:cBhvr>
                                        </p:animEffect>
                                      </p:childTnLst>
                                    </p:cTn>
                                  </p:par>
                                  <p:par>
                                    <p:cTn id="12" presetID="42" presetClass="path" presetSubtype="0" accel="50000" decel="50000" fill="hold" nodeType="withEffect">
                                      <p:stCondLst>
                                        <p:cond delay="500"/>
                                      </p:stCondLst>
                                      <p:childTnLst>
                                        <p:animMotion origin="layout" path="M 2.82069E-6 -1.43783E-6 L -0.08263 -0.11755 " pathEditMode="relative" rAng="0" ptsTypes="AA">
                                          <p:cBhvr>
                                            <p:cTn id="13" dur="1500" spd="-100000" fill="hold"/>
                                            <p:tgtEl>
                                              <p:spTgt spid="38"/>
                                            </p:tgtEl>
                                            <p:attrNameLst>
                                              <p:attrName>ppt_x</p:attrName>
                                              <p:attrName>ppt_y</p:attrName>
                                            </p:attrNameLst>
                                          </p:cBhvr>
                                          <p:rCtr x="-4131" y="-5893"/>
                                        </p:animMotion>
                                      </p:childTnLst>
                                    </p:cTn>
                                  </p:par>
                                  <p:par>
                                    <p:cTn id="14" presetID="23" presetClass="entr" presetSubtype="16" fill="hold" grpId="0" nodeType="withEffect">
                                      <p:stCondLst>
                                        <p:cond delay="500"/>
                                      </p:stCondLst>
                                      <p:iterate type="lt">
                                        <p:tmPct val="10000"/>
                                      </p:iterate>
                                      <p:childTnLst>
                                        <p:set>
                                          <p:cBhvr>
                                            <p:cTn id="15" dur="1" fill="hold">
                                              <p:stCondLst>
                                                <p:cond delay="0"/>
                                              </p:stCondLst>
                                            </p:cTn>
                                            <p:tgtEl>
                                              <p:spTgt spid="54"/>
                                            </p:tgtEl>
                                            <p:attrNameLst>
                                              <p:attrName>style.visibility</p:attrName>
                                            </p:attrNameLst>
                                          </p:cBhvr>
                                          <p:to>
                                            <p:strVal val="visible"/>
                                          </p:to>
                                        </p:set>
                                        <p:anim calcmode="lin" valueType="num">
                                          <p:cBhvr>
                                            <p:cTn id="16" dur="1000" fill="hold"/>
                                            <p:tgtEl>
                                              <p:spTgt spid="54"/>
                                            </p:tgtEl>
                                            <p:attrNameLst>
                                              <p:attrName>ppt_w</p:attrName>
                                            </p:attrNameLst>
                                          </p:cBhvr>
                                          <p:tavLst>
                                            <p:tav tm="0">
                                              <p:val>
                                                <p:fltVal val="0"/>
                                              </p:val>
                                            </p:tav>
                                            <p:tav tm="100000">
                                              <p:val>
                                                <p:strVal val="#ppt_w"/>
                                              </p:val>
                                            </p:tav>
                                          </p:tavLst>
                                        </p:anim>
                                        <p:anim calcmode="lin" valueType="num">
                                          <p:cBhvr>
                                            <p:cTn id="17" dur="1000" fill="hold"/>
                                            <p:tgtEl>
                                              <p:spTgt spid="54"/>
                                            </p:tgtEl>
                                            <p:attrNameLst>
                                              <p:attrName>ppt_h</p:attrName>
                                            </p:attrNameLst>
                                          </p:cBhvr>
                                          <p:tavLst>
                                            <p:tav tm="0">
                                              <p:val>
                                                <p:fltVal val="0"/>
                                              </p:val>
                                            </p:tav>
                                            <p:tav tm="100000">
                                              <p:val>
                                                <p:strVal val="#ppt_h"/>
                                              </p:val>
                                            </p:tav>
                                          </p:tavLst>
                                        </p:anim>
                                      </p:childTnLst>
                                    </p:cTn>
                                  </p:par>
                                </p:childTnLst>
                              </p:cTn>
                            </p:par>
                            <p:par>
                              <p:cTn id="18" fill="hold">
                                <p:stCondLst>
                                  <p:cond delay="2000"/>
                                </p:stCondLst>
                                <p:childTnLst>
                                  <p:par>
                                    <p:cTn id="19" presetID="22" presetClass="entr" presetSubtype="1" fill="hold" nodeType="afterEffect">
                                      <p:stCondLst>
                                        <p:cond delay="0"/>
                                      </p:stCondLst>
                                      <p:childTnLst>
                                        <p:set>
                                          <p:cBhvr>
                                            <p:cTn id="20" dur="1" fill="hold">
                                              <p:stCondLst>
                                                <p:cond delay="0"/>
                                              </p:stCondLst>
                                            </p:cTn>
                                            <p:tgtEl>
                                              <p:spTgt spid="52"/>
                                            </p:tgtEl>
                                            <p:attrNameLst>
                                              <p:attrName>style.visibility</p:attrName>
                                            </p:attrNameLst>
                                          </p:cBhvr>
                                          <p:to>
                                            <p:strVal val="visible"/>
                                          </p:to>
                                        </p:set>
                                        <p:animEffect transition="in" filter="wipe(up)">
                                          <p:cBhvr>
                                            <p:cTn id="21" dur="500"/>
                                            <p:tgtEl>
                                              <p:spTgt spid="52"/>
                                            </p:tgtEl>
                                          </p:cBhvr>
                                        </p:animEffect>
                                      </p:childTnLst>
                                    </p:cTn>
                                  </p:par>
                                  <p:par>
                                    <p:cTn id="22" presetID="23" presetClass="entr" presetSubtype="288" fill="hold" nodeType="withEffect">
                                      <p:stCondLst>
                                        <p:cond delay="100"/>
                                      </p:stCondLst>
                                      <p:childTnLst>
                                        <p:set>
                                          <p:cBhvr>
                                            <p:cTn id="23" dur="1" fill="hold">
                                              <p:stCondLst>
                                                <p:cond delay="0"/>
                                              </p:stCondLst>
                                            </p:cTn>
                                            <p:tgtEl>
                                              <p:spTgt spid="59"/>
                                            </p:tgtEl>
                                            <p:attrNameLst>
                                              <p:attrName>style.visibility</p:attrName>
                                            </p:attrNameLst>
                                          </p:cBhvr>
                                          <p:to>
                                            <p:strVal val="visible"/>
                                          </p:to>
                                        </p:set>
                                        <p:anim calcmode="lin" valueType="num">
                                          <p:cBhvr>
                                            <p:cTn id="24" dur="500" fill="hold"/>
                                            <p:tgtEl>
                                              <p:spTgt spid="59"/>
                                            </p:tgtEl>
                                            <p:attrNameLst>
                                              <p:attrName>ppt_w</p:attrName>
                                            </p:attrNameLst>
                                          </p:cBhvr>
                                          <p:tavLst>
                                            <p:tav tm="0">
                                              <p:val>
                                                <p:strVal val="4/3*#ppt_w"/>
                                              </p:val>
                                            </p:tav>
                                            <p:tav tm="100000">
                                              <p:val>
                                                <p:strVal val="#ppt_w"/>
                                              </p:val>
                                            </p:tav>
                                          </p:tavLst>
                                        </p:anim>
                                        <p:anim calcmode="lin" valueType="num">
                                          <p:cBhvr>
                                            <p:cTn id="25" dur="500" fill="hold"/>
                                            <p:tgtEl>
                                              <p:spTgt spid="59"/>
                                            </p:tgtEl>
                                            <p:attrNameLst>
                                              <p:attrName>ppt_h</p:attrName>
                                            </p:attrNameLst>
                                          </p:cBhvr>
                                          <p:tavLst>
                                            <p:tav tm="0">
                                              <p:val>
                                                <p:strVal val="4/3*#ppt_h"/>
                                              </p:val>
                                            </p:tav>
                                            <p:tav tm="100000">
                                              <p:val>
                                                <p:strVal val="#ppt_h"/>
                                              </p:val>
                                            </p:tav>
                                          </p:tavLst>
                                        </p:anim>
                                      </p:childTnLst>
                                    </p:cTn>
                                  </p:par>
                                  <p:par>
                                    <p:cTn id="26" presetID="23" presetClass="entr" presetSubtype="288" fill="hold" nodeType="withEffect">
                                      <p:stCondLst>
                                        <p:cond delay="200"/>
                                      </p:stCondLst>
                                      <p:childTnLst>
                                        <p:set>
                                          <p:cBhvr>
                                            <p:cTn id="27" dur="1" fill="hold">
                                              <p:stCondLst>
                                                <p:cond delay="0"/>
                                              </p:stCondLst>
                                            </p:cTn>
                                            <p:tgtEl>
                                              <p:spTgt spid="62"/>
                                            </p:tgtEl>
                                            <p:attrNameLst>
                                              <p:attrName>style.visibility</p:attrName>
                                            </p:attrNameLst>
                                          </p:cBhvr>
                                          <p:to>
                                            <p:strVal val="visible"/>
                                          </p:to>
                                        </p:set>
                                        <p:anim calcmode="lin" valueType="num">
                                          <p:cBhvr>
                                            <p:cTn id="28" dur="500" fill="hold"/>
                                            <p:tgtEl>
                                              <p:spTgt spid="62"/>
                                            </p:tgtEl>
                                            <p:attrNameLst>
                                              <p:attrName>ppt_w</p:attrName>
                                            </p:attrNameLst>
                                          </p:cBhvr>
                                          <p:tavLst>
                                            <p:tav tm="0">
                                              <p:val>
                                                <p:strVal val="4/3*#ppt_w"/>
                                              </p:val>
                                            </p:tav>
                                            <p:tav tm="100000">
                                              <p:val>
                                                <p:strVal val="#ppt_w"/>
                                              </p:val>
                                            </p:tav>
                                          </p:tavLst>
                                        </p:anim>
                                        <p:anim calcmode="lin" valueType="num">
                                          <p:cBhvr>
                                            <p:cTn id="29" dur="500" fill="hold"/>
                                            <p:tgtEl>
                                              <p:spTgt spid="62"/>
                                            </p:tgtEl>
                                            <p:attrNameLst>
                                              <p:attrName>ppt_h</p:attrName>
                                            </p:attrNameLst>
                                          </p:cBhvr>
                                          <p:tavLst>
                                            <p:tav tm="0">
                                              <p:val>
                                                <p:strVal val="4/3*#ppt_h"/>
                                              </p:val>
                                            </p:tav>
                                            <p:tav tm="100000">
                                              <p:val>
                                                <p:strVal val="#ppt_h"/>
                                              </p:val>
                                            </p:tav>
                                          </p:tavLst>
                                        </p:anim>
                                      </p:childTnLst>
                                    </p:cTn>
                                  </p:par>
                                  <p:par>
                                    <p:cTn id="30" presetID="23" presetClass="entr" presetSubtype="288" fill="hold" nodeType="withEffect">
                                      <p:stCondLst>
                                        <p:cond delay="300"/>
                                      </p:stCondLst>
                                      <p:childTnLst>
                                        <p:set>
                                          <p:cBhvr>
                                            <p:cTn id="31" dur="1" fill="hold">
                                              <p:stCondLst>
                                                <p:cond delay="0"/>
                                              </p:stCondLst>
                                            </p:cTn>
                                            <p:tgtEl>
                                              <p:spTgt spid="65"/>
                                            </p:tgtEl>
                                            <p:attrNameLst>
                                              <p:attrName>style.visibility</p:attrName>
                                            </p:attrNameLst>
                                          </p:cBhvr>
                                          <p:to>
                                            <p:strVal val="visible"/>
                                          </p:to>
                                        </p:set>
                                        <p:anim calcmode="lin" valueType="num">
                                          <p:cBhvr>
                                            <p:cTn id="32" dur="500" fill="hold"/>
                                            <p:tgtEl>
                                              <p:spTgt spid="65"/>
                                            </p:tgtEl>
                                            <p:attrNameLst>
                                              <p:attrName>ppt_w</p:attrName>
                                            </p:attrNameLst>
                                          </p:cBhvr>
                                          <p:tavLst>
                                            <p:tav tm="0">
                                              <p:val>
                                                <p:strVal val="4/3*#ppt_w"/>
                                              </p:val>
                                            </p:tav>
                                            <p:tav tm="100000">
                                              <p:val>
                                                <p:strVal val="#ppt_w"/>
                                              </p:val>
                                            </p:tav>
                                          </p:tavLst>
                                        </p:anim>
                                        <p:anim calcmode="lin" valueType="num">
                                          <p:cBhvr>
                                            <p:cTn id="33" dur="500" fill="hold"/>
                                            <p:tgtEl>
                                              <p:spTgt spid="65"/>
                                            </p:tgtEl>
                                            <p:attrNameLst>
                                              <p:attrName>ppt_h</p:attrName>
                                            </p:attrNameLst>
                                          </p:cBhvr>
                                          <p:tavLst>
                                            <p:tav tm="0">
                                              <p:val>
                                                <p:strVal val="4/3*#ppt_h"/>
                                              </p:val>
                                            </p:tav>
                                            <p:tav tm="100000">
                                              <p:val>
                                                <p:strVal val="#ppt_h"/>
                                              </p:val>
                                            </p:tav>
                                          </p:tavLst>
                                        </p:anim>
                                      </p:childTnLst>
                                    </p:cTn>
                                  </p:par>
                                  <p:par>
                                    <p:cTn id="34" presetID="23" presetClass="entr" presetSubtype="288" fill="hold" nodeType="withEffect">
                                      <p:stCondLst>
                                        <p:cond delay="400"/>
                                      </p:stCondLst>
                                      <p:childTnLst>
                                        <p:set>
                                          <p:cBhvr>
                                            <p:cTn id="35" dur="1" fill="hold">
                                              <p:stCondLst>
                                                <p:cond delay="0"/>
                                              </p:stCondLst>
                                            </p:cTn>
                                            <p:tgtEl>
                                              <p:spTgt spid="68"/>
                                            </p:tgtEl>
                                            <p:attrNameLst>
                                              <p:attrName>style.visibility</p:attrName>
                                            </p:attrNameLst>
                                          </p:cBhvr>
                                          <p:to>
                                            <p:strVal val="visible"/>
                                          </p:to>
                                        </p:set>
                                        <p:anim calcmode="lin" valueType="num">
                                          <p:cBhvr>
                                            <p:cTn id="36" dur="500" fill="hold"/>
                                            <p:tgtEl>
                                              <p:spTgt spid="68"/>
                                            </p:tgtEl>
                                            <p:attrNameLst>
                                              <p:attrName>ppt_w</p:attrName>
                                            </p:attrNameLst>
                                          </p:cBhvr>
                                          <p:tavLst>
                                            <p:tav tm="0">
                                              <p:val>
                                                <p:strVal val="4/3*#ppt_w"/>
                                              </p:val>
                                            </p:tav>
                                            <p:tav tm="100000">
                                              <p:val>
                                                <p:strVal val="#ppt_w"/>
                                              </p:val>
                                            </p:tav>
                                          </p:tavLst>
                                        </p:anim>
                                        <p:anim calcmode="lin" valueType="num">
                                          <p:cBhvr>
                                            <p:cTn id="37" dur="500" fill="hold"/>
                                            <p:tgtEl>
                                              <p:spTgt spid="68"/>
                                            </p:tgtEl>
                                            <p:attrNameLst>
                                              <p:attrName>ppt_h</p:attrName>
                                            </p:attrNameLst>
                                          </p:cBhvr>
                                          <p:tavLst>
                                            <p:tav tm="0">
                                              <p:val>
                                                <p:strVal val="4/3*#ppt_h"/>
                                              </p:val>
                                            </p:tav>
                                            <p:tav tm="100000">
                                              <p:val>
                                                <p:strVal val="#ppt_h"/>
                                              </p:val>
                                            </p:tav>
                                          </p:tavLst>
                                        </p:anim>
                                      </p:childTnLst>
                                    </p:cTn>
                                  </p:par>
                                  <p:par>
                                    <p:cTn id="38" presetID="22" presetClass="entr" presetSubtype="8" fill="hold" grpId="0" nodeType="withEffect">
                                      <p:stCondLst>
                                        <p:cond delay="700"/>
                                      </p:stCondLst>
                                      <p:childTnLst>
                                        <p:set>
                                          <p:cBhvr>
                                            <p:cTn id="39" dur="1" fill="hold">
                                              <p:stCondLst>
                                                <p:cond delay="0"/>
                                              </p:stCondLst>
                                            </p:cTn>
                                            <p:tgtEl>
                                              <p:spTgt spid="53"/>
                                            </p:tgtEl>
                                            <p:attrNameLst>
                                              <p:attrName>style.visibility</p:attrName>
                                            </p:attrNameLst>
                                          </p:cBhvr>
                                          <p:to>
                                            <p:strVal val="visible"/>
                                          </p:to>
                                        </p:set>
                                        <p:animEffect transition="in" filter="wipe(left)">
                                          <p:cBhvr>
                                            <p:cTn id="40" dur="500"/>
                                            <p:tgtEl>
                                              <p:spTgt spid="53"/>
                                            </p:tgtEl>
                                          </p:cBhvr>
                                        </p:animEffect>
                                      </p:childTnLst>
                                    </p:cTn>
                                  </p:par>
                                  <p:par>
                                    <p:cTn id="41" presetID="22" presetClass="entr" presetSubtype="8" fill="hold" grpId="0" nodeType="withEffect">
                                      <p:stCondLst>
                                        <p:cond delay="800"/>
                                      </p:stCondLst>
                                      <p:childTnLst>
                                        <p:set>
                                          <p:cBhvr>
                                            <p:cTn id="42" dur="1" fill="hold">
                                              <p:stCondLst>
                                                <p:cond delay="0"/>
                                              </p:stCondLst>
                                            </p:cTn>
                                            <p:tgtEl>
                                              <p:spTgt spid="71"/>
                                            </p:tgtEl>
                                            <p:attrNameLst>
                                              <p:attrName>style.visibility</p:attrName>
                                            </p:attrNameLst>
                                          </p:cBhvr>
                                          <p:to>
                                            <p:strVal val="visible"/>
                                          </p:to>
                                        </p:set>
                                        <p:animEffect transition="in" filter="wipe(left)">
                                          <p:cBhvr>
                                            <p:cTn id="43" dur="500"/>
                                            <p:tgtEl>
                                              <p:spTgt spid="71"/>
                                            </p:tgtEl>
                                          </p:cBhvr>
                                        </p:animEffect>
                                      </p:childTnLst>
                                    </p:cTn>
                                  </p:par>
                                  <p:par>
                                    <p:cTn id="44" presetID="22" presetClass="entr" presetSubtype="8" fill="hold" grpId="0" nodeType="withEffect">
                                      <p:stCondLst>
                                        <p:cond delay="900"/>
                                      </p:stCondLst>
                                      <p:childTnLst>
                                        <p:set>
                                          <p:cBhvr>
                                            <p:cTn id="45" dur="1" fill="hold">
                                              <p:stCondLst>
                                                <p:cond delay="0"/>
                                              </p:stCondLst>
                                            </p:cTn>
                                            <p:tgtEl>
                                              <p:spTgt spid="72"/>
                                            </p:tgtEl>
                                            <p:attrNameLst>
                                              <p:attrName>style.visibility</p:attrName>
                                            </p:attrNameLst>
                                          </p:cBhvr>
                                          <p:to>
                                            <p:strVal val="visible"/>
                                          </p:to>
                                        </p:set>
                                        <p:animEffect transition="in" filter="wipe(left)">
                                          <p:cBhvr>
                                            <p:cTn id="46" dur="500"/>
                                            <p:tgtEl>
                                              <p:spTgt spid="72"/>
                                            </p:tgtEl>
                                          </p:cBhvr>
                                        </p:animEffect>
                                      </p:childTnLst>
                                    </p:cTn>
                                  </p:par>
                                  <p:par>
                                    <p:cTn id="47" presetID="22" presetClass="entr" presetSubtype="8" fill="hold" grpId="0" nodeType="withEffect">
                                      <p:stCondLst>
                                        <p:cond delay="1000"/>
                                      </p:stCondLst>
                                      <p:childTnLst>
                                        <p:set>
                                          <p:cBhvr>
                                            <p:cTn id="48" dur="1" fill="hold">
                                              <p:stCondLst>
                                                <p:cond delay="0"/>
                                              </p:stCondLst>
                                            </p:cTn>
                                            <p:tgtEl>
                                              <p:spTgt spid="73"/>
                                            </p:tgtEl>
                                            <p:attrNameLst>
                                              <p:attrName>style.visibility</p:attrName>
                                            </p:attrNameLst>
                                          </p:cBhvr>
                                          <p:to>
                                            <p:strVal val="visible"/>
                                          </p:to>
                                        </p:set>
                                        <p:animEffect transition="in" filter="wipe(left)">
                                          <p:cBhvr>
                                            <p:cTn id="49"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P spid="54" grpId="0"/>
          <p:bldP spid="71" grpId="0"/>
          <p:bldP spid="72" grpId="0"/>
          <p:bldP spid="73" grpId="0"/>
        </p:bldLst>
      </p:timing>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圆角矩形 41"/>
          <p:cNvSpPr/>
          <p:nvPr/>
        </p:nvSpPr>
        <p:spPr>
          <a:xfrm>
            <a:off x="1115616" y="1776701"/>
            <a:ext cx="1468108" cy="3020451"/>
          </a:xfrm>
          <a:prstGeom prst="roundRect">
            <a:avLst>
              <a:gd name="adj" fmla="val 50000"/>
            </a:avLst>
          </a:prstGeom>
          <a:solidFill>
            <a:sysClr val="window" lastClr="FFFFFF">
              <a:lumMod val="95000"/>
            </a:sysClr>
          </a:solidFill>
          <a:ln w="1270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152400" dist="762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43" name="组合 42"/>
          <p:cNvGrpSpPr/>
          <p:nvPr/>
        </p:nvGrpSpPr>
        <p:grpSpPr>
          <a:xfrm>
            <a:off x="1300707" y="1935820"/>
            <a:ext cx="1097924" cy="1097924"/>
            <a:chOff x="1776428" y="1767538"/>
            <a:chExt cx="1463644" cy="1463644"/>
          </a:xfrm>
        </p:grpSpPr>
        <p:sp>
          <p:nvSpPr>
            <p:cNvPr id="44" name="椭圆 43"/>
            <p:cNvSpPr/>
            <p:nvPr/>
          </p:nvSpPr>
          <p:spPr>
            <a:xfrm>
              <a:off x="1776428" y="1767538"/>
              <a:ext cx="1463644" cy="1463644"/>
            </a:xfrm>
            <a:prstGeom prst="ellipse">
              <a:avLst/>
            </a:prstGeom>
            <a:solidFill>
              <a:srgbClr val="FFB850"/>
            </a:solidFill>
            <a:ln w="19050" cap="flat" cmpd="sng" algn="ctr">
              <a:gradFill flip="none" rotWithShape="1">
                <a:gsLst>
                  <a:gs pos="0">
                    <a:sysClr val="window" lastClr="FFFFFF">
                      <a:lumMod val="85000"/>
                    </a:sysClr>
                  </a:gs>
                  <a:gs pos="100000">
                    <a:sysClr val="window" lastClr="FFFFFF"/>
                  </a:gs>
                </a:gsLst>
                <a:lin ang="2700000" scaled="1"/>
                <a:tileRect/>
              </a:gradFill>
              <a:prstDash val="solid"/>
              <a:miter lim="800000"/>
            </a:ln>
            <a:effectLst>
              <a:innerShdw blurRad="88900" dist="50800" dir="13500000">
                <a:prstClr val="black">
                  <a:alpha val="3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5" name="椭圆 44"/>
            <p:cNvSpPr/>
            <p:nvPr/>
          </p:nvSpPr>
          <p:spPr>
            <a:xfrm>
              <a:off x="1932659" y="1921483"/>
              <a:ext cx="1155752" cy="1155752"/>
            </a:xfrm>
            <a:prstGeom prst="ellipse">
              <a:avLst/>
            </a:prstGeom>
            <a:solidFill>
              <a:sysClr val="window" lastClr="FFFFFF">
                <a:lumMod val="95000"/>
              </a:sysClr>
            </a:solidFill>
            <a:ln w="19050" cap="flat" cmpd="sng" algn="ctr">
              <a:gradFill flip="none" rotWithShape="1">
                <a:gsLst>
                  <a:gs pos="100000">
                    <a:sysClr val="window" lastClr="FFFFFF">
                      <a:lumMod val="85000"/>
                    </a:sysClr>
                  </a:gs>
                  <a:gs pos="0">
                    <a:sysClr val="window" lastClr="FFFFFF"/>
                  </a:gs>
                </a:gsLst>
                <a:lin ang="2700000" scaled="1"/>
                <a:tileRect/>
              </a:gradFill>
              <a:prstDash val="solid"/>
              <a:miter lim="800000"/>
            </a:ln>
            <a:effectLst>
              <a:outerShdw blurRad="88900" dist="508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46" name="矩形 45"/>
          <p:cNvSpPr/>
          <p:nvPr/>
        </p:nvSpPr>
        <p:spPr>
          <a:xfrm>
            <a:off x="1227013" y="4076014"/>
            <a:ext cx="1245314" cy="27067"/>
          </a:xfrm>
          <a:prstGeom prst="rect">
            <a:avLst/>
          </a:prstGeom>
          <a:gradFill>
            <a:gsLst>
              <a:gs pos="0">
                <a:sysClr val="window" lastClr="FFFFFF">
                  <a:lumMod val="75000"/>
                </a:sysClr>
              </a:gs>
              <a:gs pos="100000">
                <a:sysClr val="window" lastClr="FFFFFF">
                  <a:lumMod val="95000"/>
                </a:sysClr>
              </a:gs>
            </a:gsLst>
            <a:lin ang="54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方正正纤黑简体" panose="02000000000000000000" pitchFamily="2" charset="-122"/>
              <a:ea typeface="方正正纤黑简体" panose="02000000000000000000" pitchFamily="2" charset="-122"/>
              <a:cs typeface="+mn-cs"/>
            </a:endParaRPr>
          </a:p>
        </p:txBody>
      </p:sp>
      <p:sp>
        <p:nvSpPr>
          <p:cNvPr id="47" name="文本框 12"/>
          <p:cNvSpPr txBox="1"/>
          <p:nvPr/>
        </p:nvSpPr>
        <p:spPr>
          <a:xfrm>
            <a:off x="1463159" y="4168135"/>
            <a:ext cx="773020" cy="461665"/>
          </a:xfrm>
          <a:prstGeom prst="rect">
            <a:avLst/>
          </a:prstGeom>
          <a:noFill/>
        </p:spPr>
        <p:txBody>
          <a:bodyPr wrap="square" rtlCol="0">
            <a:spAutoFit/>
          </a:bodyPr>
          <a:lstStyle/>
          <a:p>
            <a:pPr algn="ctr"/>
            <a:r>
              <a:rPr lang="en-US" altLang="zh-CN" sz="2400" b="1" dirty="0">
                <a:solidFill>
                  <a:srgbClr val="FFB850"/>
                </a:solidFill>
                <a:latin typeface="Agency FB" panose="020B0503020202020204" pitchFamily="34" charset="0"/>
                <a:ea typeface="方正正纤黑简体" panose="02000000000000000000" pitchFamily="2" charset="-122"/>
              </a:rPr>
              <a:t>01</a:t>
            </a:r>
            <a:endParaRPr lang="zh-CN" altLang="en-US" sz="2400" b="1" dirty="0">
              <a:solidFill>
                <a:srgbClr val="FFB850"/>
              </a:solidFill>
              <a:latin typeface="Agency FB" panose="020B0503020202020204" pitchFamily="34" charset="0"/>
              <a:ea typeface="方正正纤黑简体" panose="02000000000000000000" pitchFamily="2" charset="-122"/>
            </a:endParaRPr>
          </a:p>
        </p:txBody>
      </p:sp>
      <p:grpSp>
        <p:nvGrpSpPr>
          <p:cNvPr id="48" name="组合 47"/>
          <p:cNvGrpSpPr/>
          <p:nvPr/>
        </p:nvGrpSpPr>
        <p:grpSpPr>
          <a:xfrm>
            <a:off x="1219435" y="3088131"/>
            <a:ext cx="1332404" cy="826353"/>
            <a:chOff x="115110" y="2534551"/>
            <a:chExt cx="1776231" cy="1101610"/>
          </a:xfrm>
        </p:grpSpPr>
        <p:sp>
          <p:nvSpPr>
            <p:cNvPr id="49" name="文本框 14"/>
            <p:cNvSpPr txBox="1"/>
            <p:nvPr/>
          </p:nvSpPr>
          <p:spPr>
            <a:xfrm>
              <a:off x="115110" y="2534551"/>
              <a:ext cx="1776231" cy="410298"/>
            </a:xfrm>
            <a:prstGeom prst="rect">
              <a:avLst/>
            </a:prstGeom>
            <a:noFill/>
          </p:spPr>
          <p:txBody>
            <a:bodyPr wrap="square" rtlCol="0">
              <a:spAutoFit/>
            </a:bodyPr>
            <a:lstStyle/>
            <a:p>
              <a:pPr algn="ctr"/>
              <a:r>
                <a:rPr lang="zh-CN" altLang="en-US" sz="1400" b="1" dirty="0">
                  <a:solidFill>
                    <a:srgbClr val="FFB850"/>
                  </a:solidFill>
                  <a:latin typeface="方正正纤黑简体" panose="02000000000000000000" pitchFamily="2" charset="-122"/>
                  <a:ea typeface="方正正纤黑简体" panose="02000000000000000000" pitchFamily="2" charset="-122"/>
                </a:rPr>
                <a:t>固定费用</a:t>
              </a:r>
            </a:p>
          </p:txBody>
        </p:sp>
        <p:sp>
          <p:nvSpPr>
            <p:cNvPr id="50" name="文本框 15"/>
            <p:cNvSpPr txBox="1"/>
            <p:nvPr/>
          </p:nvSpPr>
          <p:spPr>
            <a:xfrm>
              <a:off x="173685" y="2982251"/>
              <a:ext cx="1590700" cy="653910"/>
            </a:xfrm>
            <a:prstGeom prst="rect">
              <a:avLst/>
            </a:prstGeom>
            <a:noFill/>
          </p:spPr>
          <p:txBody>
            <a:bodyPr wrap="square" rtlCol="0">
              <a:spAutoFit/>
            </a:bodyPr>
            <a:lstStyle/>
            <a:p>
              <a:pPr algn="ctr">
                <a:lnSpc>
                  <a:spcPct val="150000"/>
                </a:lnSpc>
              </a:pPr>
              <a:r>
                <a:rPr lang="zh-CN" altLang="en-US" sz="900" dirty="0">
                  <a:solidFill>
                    <a:prstClr val="black">
                      <a:lumMod val="75000"/>
                      <a:lumOff val="25000"/>
                    </a:prstClr>
                  </a:solidFill>
                  <a:latin typeface="方正正纤黑简体" panose="02000000000000000000" pitchFamily="2" charset="-122"/>
                  <a:ea typeface="方正正纤黑简体" panose="02000000000000000000" pitchFamily="2" charset="-122"/>
                </a:rPr>
                <a:t>办公场地、设备及其他一些硬件费用</a:t>
              </a:r>
            </a:p>
          </p:txBody>
        </p:sp>
      </p:grpSp>
      <p:sp>
        <p:nvSpPr>
          <p:cNvPr id="51" name="文本框 16"/>
          <p:cNvSpPr txBox="1"/>
          <p:nvPr/>
        </p:nvSpPr>
        <p:spPr>
          <a:xfrm>
            <a:off x="1417901" y="2185180"/>
            <a:ext cx="935472" cy="584775"/>
          </a:xfrm>
          <a:prstGeom prst="rect">
            <a:avLst/>
          </a:prstGeom>
          <a:noFill/>
          <a:effectLst/>
        </p:spPr>
        <p:txBody>
          <a:bodyPr wrap="square" rtlCol="0">
            <a:spAutoFit/>
          </a:bodyPr>
          <a:lstStyle/>
          <a:p>
            <a:pPr algn="ctr"/>
            <a:r>
              <a:rPr lang="en-US" altLang="zh-CN" sz="3200" b="1" dirty="0">
                <a:solidFill>
                  <a:srgbClr val="FFB850"/>
                </a:solidFill>
                <a:latin typeface="Agency FB" panose="020B0503020202020204" pitchFamily="34" charset="0"/>
                <a:ea typeface="黑体" pitchFamily="49" charset="-122"/>
              </a:rPr>
              <a:t>20</a:t>
            </a:r>
            <a:r>
              <a:rPr lang="en-US" altLang="zh-CN" b="1" dirty="0">
                <a:solidFill>
                  <a:srgbClr val="FFB850"/>
                </a:solidFill>
                <a:latin typeface="Agency FB" panose="020B0503020202020204" pitchFamily="34" charset="0"/>
                <a:ea typeface="黑体" pitchFamily="49" charset="-122"/>
              </a:rPr>
              <a:t>%</a:t>
            </a:r>
            <a:endParaRPr lang="zh-CN" altLang="en-US" sz="3200" b="1" dirty="0">
              <a:solidFill>
                <a:srgbClr val="FFB850"/>
              </a:solidFill>
              <a:latin typeface="Agency FB" panose="020B0503020202020204" pitchFamily="34" charset="0"/>
              <a:ea typeface="黑体" pitchFamily="49" charset="-122"/>
            </a:endParaRPr>
          </a:p>
        </p:txBody>
      </p:sp>
      <p:sp>
        <p:nvSpPr>
          <p:cNvPr id="52" name="圆角矩形 51"/>
          <p:cNvSpPr/>
          <p:nvPr/>
        </p:nvSpPr>
        <p:spPr>
          <a:xfrm>
            <a:off x="2909802" y="1776701"/>
            <a:ext cx="1468108" cy="3020451"/>
          </a:xfrm>
          <a:prstGeom prst="roundRect">
            <a:avLst>
              <a:gd name="adj" fmla="val 50000"/>
            </a:avLst>
          </a:prstGeom>
          <a:solidFill>
            <a:sysClr val="window" lastClr="FFFFFF">
              <a:lumMod val="95000"/>
            </a:sysClr>
          </a:solidFill>
          <a:ln w="1270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152400" dist="762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53" name="组合 52"/>
          <p:cNvGrpSpPr/>
          <p:nvPr/>
        </p:nvGrpSpPr>
        <p:grpSpPr>
          <a:xfrm>
            <a:off x="3094894" y="1935820"/>
            <a:ext cx="1097924" cy="1097924"/>
            <a:chOff x="4168261" y="1767538"/>
            <a:chExt cx="1463644" cy="1463644"/>
          </a:xfrm>
        </p:grpSpPr>
        <p:sp>
          <p:nvSpPr>
            <p:cNvPr id="54" name="椭圆 53"/>
            <p:cNvSpPr/>
            <p:nvPr/>
          </p:nvSpPr>
          <p:spPr>
            <a:xfrm>
              <a:off x="4168261" y="1767538"/>
              <a:ext cx="1463644" cy="1463644"/>
            </a:xfrm>
            <a:prstGeom prst="ellipse">
              <a:avLst/>
            </a:prstGeom>
            <a:solidFill>
              <a:srgbClr val="01ACBE"/>
            </a:solidFill>
            <a:ln w="19050" cap="flat" cmpd="sng" algn="ctr">
              <a:gradFill flip="none" rotWithShape="1">
                <a:gsLst>
                  <a:gs pos="0">
                    <a:sysClr val="window" lastClr="FFFFFF">
                      <a:lumMod val="85000"/>
                    </a:sysClr>
                  </a:gs>
                  <a:gs pos="100000">
                    <a:sysClr val="window" lastClr="FFFFFF"/>
                  </a:gs>
                </a:gsLst>
                <a:lin ang="2700000" scaled="1"/>
                <a:tileRect/>
              </a:gradFill>
              <a:prstDash val="solid"/>
              <a:miter lim="800000"/>
            </a:ln>
            <a:effectLst>
              <a:innerShdw blurRad="88900" dist="50800" dir="13500000">
                <a:prstClr val="black">
                  <a:alpha val="3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dirty="0" smtClean="0">
                <a:ln>
                  <a:noFill/>
                </a:ln>
                <a:solidFill>
                  <a:prstClr val="white"/>
                </a:solidFill>
                <a:effectLst/>
                <a:uLnTx/>
                <a:uFillTx/>
                <a:latin typeface="Calibri" panose="020F0502020204030204"/>
                <a:ea typeface="宋体"/>
                <a:cs typeface="+mn-cs"/>
              </a:endParaRPr>
            </a:p>
          </p:txBody>
        </p:sp>
        <p:sp>
          <p:nvSpPr>
            <p:cNvPr id="55" name="椭圆 54"/>
            <p:cNvSpPr/>
            <p:nvPr/>
          </p:nvSpPr>
          <p:spPr>
            <a:xfrm>
              <a:off x="4324492" y="1921483"/>
              <a:ext cx="1155752" cy="1155752"/>
            </a:xfrm>
            <a:prstGeom prst="ellipse">
              <a:avLst/>
            </a:prstGeom>
            <a:solidFill>
              <a:sysClr val="window" lastClr="FFFFFF">
                <a:lumMod val="95000"/>
              </a:sysClr>
            </a:solidFill>
            <a:ln w="19050" cap="flat" cmpd="sng" algn="ctr">
              <a:gradFill flip="none" rotWithShape="1">
                <a:gsLst>
                  <a:gs pos="100000">
                    <a:sysClr val="window" lastClr="FFFFFF">
                      <a:lumMod val="85000"/>
                    </a:sysClr>
                  </a:gs>
                  <a:gs pos="0">
                    <a:sysClr val="window" lastClr="FFFFFF"/>
                  </a:gs>
                </a:gsLst>
                <a:lin ang="2700000" scaled="1"/>
                <a:tileRect/>
              </a:gradFill>
              <a:prstDash val="solid"/>
              <a:miter lim="800000"/>
            </a:ln>
            <a:effectLst>
              <a:outerShdw blurRad="88900" dist="508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56" name="矩形 55"/>
          <p:cNvSpPr/>
          <p:nvPr/>
        </p:nvSpPr>
        <p:spPr>
          <a:xfrm>
            <a:off x="3021199" y="4076014"/>
            <a:ext cx="1245314" cy="27067"/>
          </a:xfrm>
          <a:prstGeom prst="rect">
            <a:avLst/>
          </a:prstGeom>
          <a:gradFill>
            <a:gsLst>
              <a:gs pos="0">
                <a:sysClr val="window" lastClr="FFFFFF">
                  <a:lumMod val="75000"/>
                </a:sysClr>
              </a:gs>
              <a:gs pos="100000">
                <a:sysClr val="window" lastClr="FFFFFF">
                  <a:lumMod val="95000"/>
                </a:sysClr>
              </a:gs>
            </a:gsLst>
            <a:lin ang="54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方正正纤黑简体" panose="02000000000000000000" pitchFamily="2" charset="-122"/>
              <a:ea typeface="方正正纤黑简体" panose="02000000000000000000" pitchFamily="2" charset="-122"/>
              <a:cs typeface="+mn-cs"/>
            </a:endParaRPr>
          </a:p>
        </p:txBody>
      </p:sp>
      <p:sp>
        <p:nvSpPr>
          <p:cNvPr id="57" name="文本框 23"/>
          <p:cNvSpPr txBox="1"/>
          <p:nvPr/>
        </p:nvSpPr>
        <p:spPr>
          <a:xfrm>
            <a:off x="3257346" y="4168135"/>
            <a:ext cx="773020" cy="461665"/>
          </a:xfrm>
          <a:prstGeom prst="rect">
            <a:avLst/>
          </a:prstGeom>
          <a:noFill/>
        </p:spPr>
        <p:txBody>
          <a:bodyPr wrap="square" rtlCol="0">
            <a:spAutoFit/>
          </a:bodyPr>
          <a:lstStyle/>
          <a:p>
            <a:pPr algn="ctr"/>
            <a:r>
              <a:rPr lang="en-US" altLang="zh-CN" sz="2400" b="1" dirty="0">
                <a:solidFill>
                  <a:srgbClr val="01ACBE"/>
                </a:solidFill>
                <a:latin typeface="Agency FB" panose="020B0503020202020204" pitchFamily="34" charset="0"/>
                <a:ea typeface="方正正纤黑简体" panose="02000000000000000000" pitchFamily="2" charset="-122"/>
              </a:rPr>
              <a:t>02</a:t>
            </a:r>
            <a:endParaRPr lang="zh-CN" altLang="en-US" sz="2400" b="1" dirty="0">
              <a:solidFill>
                <a:srgbClr val="01ACBE"/>
              </a:solidFill>
              <a:latin typeface="Agency FB" panose="020B0503020202020204" pitchFamily="34" charset="0"/>
              <a:ea typeface="方正正纤黑简体" panose="02000000000000000000" pitchFamily="2" charset="-122"/>
            </a:endParaRPr>
          </a:p>
        </p:txBody>
      </p:sp>
      <p:grpSp>
        <p:nvGrpSpPr>
          <p:cNvPr id="58" name="组合 57"/>
          <p:cNvGrpSpPr/>
          <p:nvPr/>
        </p:nvGrpSpPr>
        <p:grpSpPr>
          <a:xfrm>
            <a:off x="3013622" y="3088128"/>
            <a:ext cx="1332403" cy="948531"/>
            <a:chOff x="115110" y="2534551"/>
            <a:chExt cx="1776229" cy="1264487"/>
          </a:xfrm>
        </p:grpSpPr>
        <p:sp>
          <p:nvSpPr>
            <p:cNvPr id="59" name="文本框 26"/>
            <p:cNvSpPr txBox="1"/>
            <p:nvPr/>
          </p:nvSpPr>
          <p:spPr>
            <a:xfrm>
              <a:off x="115110" y="2534551"/>
              <a:ext cx="1776229" cy="410298"/>
            </a:xfrm>
            <a:prstGeom prst="rect">
              <a:avLst/>
            </a:prstGeom>
            <a:noFill/>
          </p:spPr>
          <p:txBody>
            <a:bodyPr wrap="square" rtlCol="0">
              <a:spAutoFit/>
            </a:bodyPr>
            <a:lstStyle/>
            <a:p>
              <a:pPr algn="ctr"/>
              <a:r>
                <a:rPr lang="zh-CN" altLang="en-US" sz="1400" b="1" dirty="0">
                  <a:solidFill>
                    <a:srgbClr val="01ACBE"/>
                  </a:solidFill>
                  <a:latin typeface="方正正纤黑简体" panose="02000000000000000000" pitchFamily="2" charset="-122"/>
                  <a:ea typeface="方正正纤黑简体" panose="02000000000000000000" pitchFamily="2" charset="-122"/>
                </a:rPr>
                <a:t>推广费用</a:t>
              </a:r>
            </a:p>
          </p:txBody>
        </p:sp>
        <p:sp>
          <p:nvSpPr>
            <p:cNvPr id="60" name="文本框 27"/>
            <p:cNvSpPr txBox="1"/>
            <p:nvPr/>
          </p:nvSpPr>
          <p:spPr>
            <a:xfrm>
              <a:off x="159925" y="2845097"/>
              <a:ext cx="1590701" cy="953941"/>
            </a:xfrm>
            <a:prstGeom prst="rect">
              <a:avLst/>
            </a:prstGeom>
            <a:noFill/>
          </p:spPr>
          <p:txBody>
            <a:bodyPr wrap="square" rtlCol="0">
              <a:spAutoFit/>
            </a:bodyPr>
            <a:lstStyle/>
            <a:p>
              <a:pPr algn="ctr">
                <a:lnSpc>
                  <a:spcPct val="150000"/>
                </a:lnSpc>
              </a:pPr>
              <a:r>
                <a:rPr lang="zh-CN" altLang="en-US" sz="900" dirty="0">
                  <a:solidFill>
                    <a:prstClr val="black">
                      <a:lumMod val="75000"/>
                      <a:lumOff val="25000"/>
                    </a:prstClr>
                  </a:solidFill>
                  <a:latin typeface="方正正纤黑简体" panose="02000000000000000000" pitchFamily="2" charset="-122"/>
                  <a:ea typeface="方正正纤黑简体" panose="02000000000000000000" pitchFamily="2" charset="-122"/>
                </a:rPr>
                <a:t>主要包括地面广告及移动广告宣传的费用</a:t>
              </a:r>
            </a:p>
          </p:txBody>
        </p:sp>
      </p:grpSp>
      <p:sp>
        <p:nvSpPr>
          <p:cNvPr id="61" name="文本框 25"/>
          <p:cNvSpPr txBox="1"/>
          <p:nvPr/>
        </p:nvSpPr>
        <p:spPr>
          <a:xfrm>
            <a:off x="3212088" y="2185180"/>
            <a:ext cx="935472" cy="584775"/>
          </a:xfrm>
          <a:prstGeom prst="rect">
            <a:avLst/>
          </a:prstGeom>
          <a:noFill/>
          <a:effectLst/>
        </p:spPr>
        <p:txBody>
          <a:bodyPr wrap="square" rtlCol="0">
            <a:spAutoFit/>
          </a:bodyPr>
          <a:lstStyle/>
          <a:p>
            <a:pPr algn="ctr"/>
            <a:r>
              <a:rPr lang="en-US" altLang="zh-CN" sz="3200" b="1" dirty="0">
                <a:solidFill>
                  <a:srgbClr val="01ACBE"/>
                </a:solidFill>
                <a:latin typeface="Agency FB" panose="020B0503020202020204" pitchFamily="34" charset="0"/>
                <a:ea typeface="黑体" pitchFamily="49" charset="-122"/>
              </a:rPr>
              <a:t>25</a:t>
            </a:r>
            <a:r>
              <a:rPr lang="en-US" altLang="zh-CN" b="1" dirty="0">
                <a:solidFill>
                  <a:srgbClr val="01ACBE"/>
                </a:solidFill>
                <a:latin typeface="Agency FB" panose="020B0503020202020204" pitchFamily="34" charset="0"/>
                <a:ea typeface="黑体" pitchFamily="49" charset="-122"/>
              </a:rPr>
              <a:t>%</a:t>
            </a:r>
            <a:endParaRPr lang="zh-CN" altLang="en-US" sz="3200" b="1" dirty="0">
              <a:solidFill>
                <a:srgbClr val="01ACBE"/>
              </a:solidFill>
              <a:latin typeface="Agency FB" panose="020B0503020202020204" pitchFamily="34" charset="0"/>
              <a:ea typeface="黑体" pitchFamily="49" charset="-122"/>
            </a:endParaRPr>
          </a:p>
        </p:txBody>
      </p:sp>
      <p:sp>
        <p:nvSpPr>
          <p:cNvPr id="62" name="圆角矩形 61"/>
          <p:cNvSpPr/>
          <p:nvPr/>
        </p:nvSpPr>
        <p:spPr>
          <a:xfrm>
            <a:off x="4703988" y="1776701"/>
            <a:ext cx="1468108" cy="3020451"/>
          </a:xfrm>
          <a:prstGeom prst="roundRect">
            <a:avLst>
              <a:gd name="adj" fmla="val 50000"/>
            </a:avLst>
          </a:prstGeom>
          <a:solidFill>
            <a:sysClr val="window" lastClr="FFFFFF">
              <a:lumMod val="95000"/>
            </a:sysClr>
          </a:solidFill>
          <a:ln w="1270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152400" dist="762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63" name="组合 62"/>
          <p:cNvGrpSpPr/>
          <p:nvPr/>
        </p:nvGrpSpPr>
        <p:grpSpPr>
          <a:xfrm>
            <a:off x="4889080" y="1935820"/>
            <a:ext cx="1097924" cy="1097924"/>
            <a:chOff x="6560094" y="1767538"/>
            <a:chExt cx="1463644" cy="1463644"/>
          </a:xfrm>
        </p:grpSpPr>
        <p:sp>
          <p:nvSpPr>
            <p:cNvPr id="64" name="椭圆 63"/>
            <p:cNvSpPr/>
            <p:nvPr/>
          </p:nvSpPr>
          <p:spPr>
            <a:xfrm>
              <a:off x="6560094" y="1767538"/>
              <a:ext cx="1463644" cy="1463644"/>
            </a:xfrm>
            <a:prstGeom prst="ellipse">
              <a:avLst/>
            </a:prstGeom>
            <a:solidFill>
              <a:srgbClr val="E87071"/>
            </a:solidFill>
            <a:ln w="19050" cap="flat" cmpd="sng" algn="ctr">
              <a:gradFill flip="none" rotWithShape="1">
                <a:gsLst>
                  <a:gs pos="0">
                    <a:sysClr val="window" lastClr="FFFFFF">
                      <a:lumMod val="85000"/>
                    </a:sysClr>
                  </a:gs>
                  <a:gs pos="100000">
                    <a:sysClr val="window" lastClr="FFFFFF"/>
                  </a:gs>
                </a:gsLst>
                <a:lin ang="2700000" scaled="1"/>
                <a:tileRect/>
              </a:gradFill>
              <a:prstDash val="solid"/>
              <a:miter lim="800000"/>
            </a:ln>
            <a:effectLst>
              <a:innerShdw blurRad="88900" dist="50800" dir="13500000">
                <a:prstClr val="black">
                  <a:alpha val="3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65" name="椭圆 64"/>
            <p:cNvSpPr/>
            <p:nvPr/>
          </p:nvSpPr>
          <p:spPr>
            <a:xfrm>
              <a:off x="6716325" y="1921483"/>
              <a:ext cx="1155752" cy="1155752"/>
            </a:xfrm>
            <a:prstGeom prst="ellipse">
              <a:avLst/>
            </a:prstGeom>
            <a:solidFill>
              <a:sysClr val="window" lastClr="FFFFFF">
                <a:lumMod val="95000"/>
              </a:sysClr>
            </a:solidFill>
            <a:ln w="19050" cap="flat" cmpd="sng" algn="ctr">
              <a:gradFill flip="none" rotWithShape="1">
                <a:gsLst>
                  <a:gs pos="100000">
                    <a:sysClr val="window" lastClr="FFFFFF">
                      <a:lumMod val="85000"/>
                    </a:sysClr>
                  </a:gs>
                  <a:gs pos="0">
                    <a:sysClr val="window" lastClr="FFFFFF"/>
                  </a:gs>
                </a:gsLst>
                <a:lin ang="2700000" scaled="1"/>
                <a:tileRect/>
              </a:gradFill>
              <a:prstDash val="solid"/>
              <a:miter lim="800000"/>
            </a:ln>
            <a:effectLst>
              <a:outerShdw blurRad="88900" dist="508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66" name="矩形 65"/>
          <p:cNvSpPr/>
          <p:nvPr/>
        </p:nvSpPr>
        <p:spPr>
          <a:xfrm>
            <a:off x="4815385" y="4076014"/>
            <a:ext cx="1245314" cy="27067"/>
          </a:xfrm>
          <a:prstGeom prst="rect">
            <a:avLst/>
          </a:prstGeom>
          <a:gradFill>
            <a:gsLst>
              <a:gs pos="0">
                <a:sysClr val="window" lastClr="FFFFFF">
                  <a:lumMod val="75000"/>
                </a:sysClr>
              </a:gs>
              <a:gs pos="100000">
                <a:sysClr val="window" lastClr="FFFFFF">
                  <a:lumMod val="95000"/>
                </a:sysClr>
              </a:gs>
            </a:gsLst>
            <a:lin ang="54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方正正纤黑简体" panose="02000000000000000000" pitchFamily="2" charset="-122"/>
              <a:ea typeface="方正正纤黑简体" panose="02000000000000000000" pitchFamily="2" charset="-122"/>
              <a:cs typeface="+mn-cs"/>
            </a:endParaRPr>
          </a:p>
        </p:txBody>
      </p:sp>
      <p:sp>
        <p:nvSpPr>
          <p:cNvPr id="67" name="文本框 33"/>
          <p:cNvSpPr txBox="1"/>
          <p:nvPr/>
        </p:nvSpPr>
        <p:spPr>
          <a:xfrm>
            <a:off x="5051532" y="4168135"/>
            <a:ext cx="773020" cy="461665"/>
          </a:xfrm>
          <a:prstGeom prst="rect">
            <a:avLst/>
          </a:prstGeom>
          <a:noFill/>
        </p:spPr>
        <p:txBody>
          <a:bodyPr wrap="square" rtlCol="0">
            <a:spAutoFit/>
          </a:bodyPr>
          <a:lstStyle/>
          <a:p>
            <a:pPr algn="ctr"/>
            <a:r>
              <a:rPr lang="en-US" altLang="zh-CN" sz="2400" b="1" dirty="0">
                <a:solidFill>
                  <a:srgbClr val="E87071"/>
                </a:solidFill>
                <a:latin typeface="Agency FB" panose="020B0503020202020204" pitchFamily="34" charset="0"/>
                <a:ea typeface="方正正纤黑简体" panose="02000000000000000000" pitchFamily="2" charset="-122"/>
              </a:rPr>
              <a:t>03</a:t>
            </a:r>
            <a:endParaRPr lang="zh-CN" altLang="en-US" sz="2400" b="1" dirty="0">
              <a:solidFill>
                <a:srgbClr val="E87071"/>
              </a:solidFill>
              <a:latin typeface="Agency FB" panose="020B0503020202020204" pitchFamily="34" charset="0"/>
              <a:ea typeface="方正正纤黑简体" panose="02000000000000000000" pitchFamily="2" charset="-122"/>
            </a:endParaRPr>
          </a:p>
        </p:txBody>
      </p:sp>
      <p:grpSp>
        <p:nvGrpSpPr>
          <p:cNvPr id="68" name="组合 67"/>
          <p:cNvGrpSpPr/>
          <p:nvPr/>
        </p:nvGrpSpPr>
        <p:grpSpPr>
          <a:xfrm>
            <a:off x="4815385" y="3088131"/>
            <a:ext cx="1332404" cy="820531"/>
            <a:chOff x="125211" y="2534551"/>
            <a:chExt cx="1776231" cy="1093849"/>
          </a:xfrm>
        </p:grpSpPr>
        <p:sp>
          <p:nvSpPr>
            <p:cNvPr id="69" name="文本框 36"/>
            <p:cNvSpPr txBox="1"/>
            <p:nvPr/>
          </p:nvSpPr>
          <p:spPr>
            <a:xfrm>
              <a:off x="125211" y="2534551"/>
              <a:ext cx="1776231" cy="410298"/>
            </a:xfrm>
            <a:prstGeom prst="rect">
              <a:avLst/>
            </a:prstGeom>
            <a:noFill/>
          </p:spPr>
          <p:txBody>
            <a:bodyPr wrap="square" rtlCol="0">
              <a:spAutoFit/>
            </a:bodyPr>
            <a:lstStyle/>
            <a:p>
              <a:pPr algn="ctr"/>
              <a:r>
                <a:rPr lang="zh-CN" altLang="en-US" sz="1400" b="1" dirty="0">
                  <a:solidFill>
                    <a:srgbClr val="E87071"/>
                  </a:solidFill>
                  <a:latin typeface="方正正纤黑简体" panose="02000000000000000000" pitchFamily="2" charset="-122"/>
                  <a:ea typeface="方正正纤黑简体" panose="02000000000000000000" pitchFamily="2" charset="-122"/>
                </a:rPr>
                <a:t>人力成本</a:t>
              </a:r>
            </a:p>
          </p:txBody>
        </p:sp>
        <p:sp>
          <p:nvSpPr>
            <p:cNvPr id="70" name="文本框 37"/>
            <p:cNvSpPr txBox="1"/>
            <p:nvPr/>
          </p:nvSpPr>
          <p:spPr>
            <a:xfrm>
              <a:off x="194642" y="2951411"/>
              <a:ext cx="1590700" cy="676989"/>
            </a:xfrm>
            <a:prstGeom prst="rect">
              <a:avLst/>
            </a:prstGeom>
            <a:noFill/>
          </p:spPr>
          <p:txBody>
            <a:bodyPr wrap="square" rtlCol="0">
              <a:spAutoFit/>
            </a:bodyPr>
            <a:lstStyle/>
            <a:p>
              <a:pPr algn="ctr">
                <a:lnSpc>
                  <a:spcPct val="150000"/>
                </a:lnSpc>
              </a:pPr>
              <a:r>
                <a:rPr lang="zh-CN" altLang="en-US" sz="900" dirty="0">
                  <a:solidFill>
                    <a:prstClr val="black">
                      <a:lumMod val="75000"/>
                      <a:lumOff val="25000"/>
                    </a:prstClr>
                  </a:solidFill>
                  <a:latin typeface="方正正纤黑简体" panose="02000000000000000000" pitchFamily="2" charset="-122"/>
                  <a:ea typeface="方正正纤黑简体" panose="02000000000000000000" pitchFamily="2" charset="-122"/>
                </a:rPr>
                <a:t>人员工资、福利及团队建设活动费用</a:t>
              </a:r>
            </a:p>
          </p:txBody>
        </p:sp>
      </p:grpSp>
      <p:sp>
        <p:nvSpPr>
          <p:cNvPr id="71" name="文本框 35"/>
          <p:cNvSpPr txBox="1"/>
          <p:nvPr/>
        </p:nvSpPr>
        <p:spPr>
          <a:xfrm>
            <a:off x="5006274" y="2185180"/>
            <a:ext cx="935472" cy="584775"/>
          </a:xfrm>
          <a:prstGeom prst="rect">
            <a:avLst/>
          </a:prstGeom>
          <a:noFill/>
          <a:effectLst/>
        </p:spPr>
        <p:txBody>
          <a:bodyPr wrap="square" rtlCol="0">
            <a:spAutoFit/>
          </a:bodyPr>
          <a:lstStyle/>
          <a:p>
            <a:pPr algn="ctr"/>
            <a:r>
              <a:rPr lang="en-US" altLang="zh-CN" sz="3200" b="1" dirty="0">
                <a:solidFill>
                  <a:srgbClr val="E87071"/>
                </a:solidFill>
                <a:latin typeface="Agency FB" panose="020B0503020202020204" pitchFamily="34" charset="0"/>
                <a:ea typeface="黑体" pitchFamily="49" charset="-122"/>
              </a:rPr>
              <a:t>40</a:t>
            </a:r>
            <a:r>
              <a:rPr lang="en-US" altLang="zh-CN" b="1" dirty="0">
                <a:solidFill>
                  <a:srgbClr val="E87071"/>
                </a:solidFill>
                <a:latin typeface="Agency FB" panose="020B0503020202020204" pitchFamily="34" charset="0"/>
                <a:ea typeface="黑体" pitchFamily="49" charset="-122"/>
              </a:rPr>
              <a:t>%</a:t>
            </a:r>
            <a:endParaRPr lang="zh-CN" altLang="en-US" sz="3200" b="1" dirty="0">
              <a:solidFill>
                <a:srgbClr val="E87071"/>
              </a:solidFill>
              <a:latin typeface="Agency FB" panose="020B0503020202020204" pitchFamily="34" charset="0"/>
              <a:ea typeface="黑体" pitchFamily="49" charset="-122"/>
            </a:endParaRPr>
          </a:p>
        </p:txBody>
      </p:sp>
      <p:sp>
        <p:nvSpPr>
          <p:cNvPr id="72" name="圆角矩形 71"/>
          <p:cNvSpPr/>
          <p:nvPr/>
        </p:nvSpPr>
        <p:spPr>
          <a:xfrm>
            <a:off x="6498175" y="1776701"/>
            <a:ext cx="1468108" cy="3020451"/>
          </a:xfrm>
          <a:prstGeom prst="roundRect">
            <a:avLst>
              <a:gd name="adj" fmla="val 50000"/>
            </a:avLst>
          </a:prstGeom>
          <a:solidFill>
            <a:sysClr val="window" lastClr="FFFFFF">
              <a:lumMod val="95000"/>
            </a:sysClr>
          </a:solidFill>
          <a:ln w="12700" cap="flat" cmpd="sng" algn="ctr">
            <a:gradFill flip="none" rotWithShape="1">
              <a:gsLst>
                <a:gs pos="0">
                  <a:sysClr val="window" lastClr="FFFFFF"/>
                </a:gs>
                <a:gs pos="100000">
                  <a:sysClr val="window" lastClr="FFFFFF">
                    <a:lumMod val="85000"/>
                  </a:sysClr>
                </a:gs>
              </a:gsLst>
              <a:lin ang="2700000" scaled="1"/>
              <a:tileRect/>
            </a:gradFill>
            <a:prstDash val="solid"/>
            <a:miter lim="800000"/>
          </a:ln>
          <a:effectLst>
            <a:outerShdw blurRad="152400" dist="762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73" name="组合 72"/>
          <p:cNvGrpSpPr/>
          <p:nvPr/>
        </p:nvGrpSpPr>
        <p:grpSpPr>
          <a:xfrm>
            <a:off x="6683267" y="1935820"/>
            <a:ext cx="1097924" cy="1097924"/>
            <a:chOff x="8951928" y="1767538"/>
            <a:chExt cx="1463644" cy="1463644"/>
          </a:xfrm>
        </p:grpSpPr>
        <p:sp>
          <p:nvSpPr>
            <p:cNvPr id="74" name="椭圆 73"/>
            <p:cNvSpPr/>
            <p:nvPr/>
          </p:nvSpPr>
          <p:spPr>
            <a:xfrm>
              <a:off x="8951928" y="1767538"/>
              <a:ext cx="1463644" cy="1463644"/>
            </a:xfrm>
            <a:prstGeom prst="ellipse">
              <a:avLst/>
            </a:prstGeom>
            <a:solidFill>
              <a:srgbClr val="663A77"/>
            </a:solidFill>
            <a:ln w="19050" cap="flat" cmpd="sng" algn="ctr">
              <a:gradFill flip="none" rotWithShape="1">
                <a:gsLst>
                  <a:gs pos="0">
                    <a:sysClr val="window" lastClr="FFFFFF">
                      <a:lumMod val="85000"/>
                    </a:sysClr>
                  </a:gs>
                  <a:gs pos="100000">
                    <a:sysClr val="window" lastClr="FFFFFF"/>
                  </a:gs>
                </a:gsLst>
                <a:lin ang="2700000" scaled="1"/>
                <a:tileRect/>
              </a:gradFill>
              <a:prstDash val="solid"/>
              <a:miter lim="800000"/>
            </a:ln>
            <a:effectLst>
              <a:innerShdw blurRad="88900" dist="50800" dir="13500000">
                <a:prstClr val="black">
                  <a:alpha val="3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75" name="椭圆 74"/>
            <p:cNvSpPr/>
            <p:nvPr/>
          </p:nvSpPr>
          <p:spPr>
            <a:xfrm>
              <a:off x="9108159" y="1921483"/>
              <a:ext cx="1155752" cy="1155752"/>
            </a:xfrm>
            <a:prstGeom prst="ellipse">
              <a:avLst/>
            </a:prstGeom>
            <a:solidFill>
              <a:sysClr val="window" lastClr="FFFFFF">
                <a:lumMod val="95000"/>
              </a:sysClr>
            </a:solidFill>
            <a:ln w="19050" cap="flat" cmpd="sng" algn="ctr">
              <a:gradFill flip="none" rotWithShape="1">
                <a:gsLst>
                  <a:gs pos="100000">
                    <a:sysClr val="window" lastClr="FFFFFF">
                      <a:lumMod val="85000"/>
                    </a:sysClr>
                  </a:gs>
                  <a:gs pos="0">
                    <a:sysClr val="window" lastClr="FFFFFF"/>
                  </a:gs>
                </a:gsLst>
                <a:lin ang="2700000" scaled="1"/>
                <a:tileRect/>
              </a:gradFill>
              <a:prstDash val="solid"/>
              <a:miter lim="800000"/>
            </a:ln>
            <a:effectLst>
              <a:outerShdw blurRad="88900" dist="508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76" name="矩形 75"/>
          <p:cNvSpPr/>
          <p:nvPr/>
        </p:nvSpPr>
        <p:spPr>
          <a:xfrm>
            <a:off x="6609572" y="4076014"/>
            <a:ext cx="1245314" cy="27067"/>
          </a:xfrm>
          <a:prstGeom prst="rect">
            <a:avLst/>
          </a:prstGeom>
          <a:gradFill>
            <a:gsLst>
              <a:gs pos="0">
                <a:sysClr val="window" lastClr="FFFFFF">
                  <a:lumMod val="75000"/>
                </a:sysClr>
              </a:gs>
              <a:gs pos="100000">
                <a:sysClr val="window" lastClr="FFFFFF">
                  <a:lumMod val="95000"/>
                </a:sysClr>
              </a:gs>
            </a:gsLst>
            <a:lin ang="54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方正正纤黑简体" panose="02000000000000000000" pitchFamily="2" charset="-122"/>
              <a:ea typeface="方正正纤黑简体" panose="02000000000000000000" pitchFamily="2" charset="-122"/>
              <a:cs typeface="+mn-cs"/>
            </a:endParaRPr>
          </a:p>
        </p:txBody>
      </p:sp>
      <p:sp>
        <p:nvSpPr>
          <p:cNvPr id="77" name="文本框 43"/>
          <p:cNvSpPr txBox="1"/>
          <p:nvPr/>
        </p:nvSpPr>
        <p:spPr>
          <a:xfrm>
            <a:off x="6845719" y="4168135"/>
            <a:ext cx="773020" cy="461665"/>
          </a:xfrm>
          <a:prstGeom prst="rect">
            <a:avLst/>
          </a:prstGeom>
          <a:noFill/>
        </p:spPr>
        <p:txBody>
          <a:bodyPr wrap="square" rtlCol="0">
            <a:spAutoFit/>
          </a:bodyPr>
          <a:lstStyle/>
          <a:p>
            <a:pPr algn="ctr"/>
            <a:r>
              <a:rPr lang="en-US" altLang="zh-CN" sz="2400" b="1" dirty="0">
                <a:solidFill>
                  <a:srgbClr val="663A77"/>
                </a:solidFill>
                <a:latin typeface="Agency FB" panose="020B0503020202020204" pitchFamily="34" charset="0"/>
                <a:ea typeface="方正正纤黑简体" panose="02000000000000000000" pitchFamily="2" charset="-122"/>
              </a:rPr>
              <a:t>04</a:t>
            </a:r>
            <a:endParaRPr lang="zh-CN" altLang="en-US" sz="2400" b="1" dirty="0">
              <a:solidFill>
                <a:srgbClr val="663A77"/>
              </a:solidFill>
              <a:latin typeface="Agency FB" panose="020B0503020202020204" pitchFamily="34" charset="0"/>
              <a:ea typeface="方正正纤黑简体" panose="02000000000000000000" pitchFamily="2" charset="-122"/>
            </a:endParaRPr>
          </a:p>
        </p:txBody>
      </p:sp>
      <p:grpSp>
        <p:nvGrpSpPr>
          <p:cNvPr id="78" name="组合 77"/>
          <p:cNvGrpSpPr/>
          <p:nvPr/>
        </p:nvGrpSpPr>
        <p:grpSpPr>
          <a:xfrm>
            <a:off x="6600841" y="3088130"/>
            <a:ext cx="1332404" cy="723469"/>
            <a:chOff x="113572" y="2534551"/>
            <a:chExt cx="1776231" cy="964456"/>
          </a:xfrm>
        </p:grpSpPr>
        <p:sp>
          <p:nvSpPr>
            <p:cNvPr id="79" name="文本框 46"/>
            <p:cNvSpPr txBox="1"/>
            <p:nvPr/>
          </p:nvSpPr>
          <p:spPr>
            <a:xfrm>
              <a:off x="113572" y="2534551"/>
              <a:ext cx="1776231" cy="410298"/>
            </a:xfrm>
            <a:prstGeom prst="rect">
              <a:avLst/>
            </a:prstGeom>
            <a:noFill/>
          </p:spPr>
          <p:txBody>
            <a:bodyPr wrap="square" rtlCol="0">
              <a:spAutoFit/>
            </a:bodyPr>
            <a:lstStyle/>
            <a:p>
              <a:pPr algn="ctr"/>
              <a:r>
                <a:rPr lang="zh-CN" altLang="en-US" sz="1400" b="1" dirty="0">
                  <a:solidFill>
                    <a:srgbClr val="663A77"/>
                  </a:solidFill>
                  <a:latin typeface="方正正纤黑简体" panose="02000000000000000000" pitchFamily="2" charset="-122"/>
                  <a:ea typeface="方正正纤黑简体" panose="02000000000000000000" pitchFamily="2" charset="-122"/>
                </a:rPr>
                <a:t>其他费用</a:t>
              </a:r>
            </a:p>
          </p:txBody>
        </p:sp>
        <p:sp>
          <p:nvSpPr>
            <p:cNvPr id="80" name="文本框 47"/>
            <p:cNvSpPr txBox="1"/>
            <p:nvPr/>
          </p:nvSpPr>
          <p:spPr>
            <a:xfrm>
              <a:off x="159927" y="3006651"/>
              <a:ext cx="1590700" cy="492356"/>
            </a:xfrm>
            <a:prstGeom prst="rect">
              <a:avLst/>
            </a:prstGeom>
            <a:noFill/>
          </p:spPr>
          <p:txBody>
            <a:bodyPr wrap="square" rtlCol="0">
              <a:spAutoFit/>
            </a:bodyPr>
            <a:lstStyle/>
            <a:p>
              <a:pPr algn="ctr"/>
              <a:r>
                <a:rPr lang="zh-CN" altLang="en-US" sz="900" dirty="0">
                  <a:solidFill>
                    <a:prstClr val="black">
                      <a:lumMod val="75000"/>
                      <a:lumOff val="25000"/>
                    </a:prstClr>
                  </a:solidFill>
                  <a:latin typeface="方正正纤黑简体" panose="02000000000000000000" pitchFamily="2" charset="-122"/>
                  <a:ea typeface="方正正纤黑简体" panose="02000000000000000000" pitchFamily="2" charset="-122"/>
                </a:rPr>
                <a:t>不可预知的其他情况开销</a:t>
              </a:r>
            </a:p>
          </p:txBody>
        </p:sp>
      </p:grpSp>
      <p:sp>
        <p:nvSpPr>
          <p:cNvPr id="81" name="文本框 45"/>
          <p:cNvSpPr txBox="1"/>
          <p:nvPr/>
        </p:nvSpPr>
        <p:spPr>
          <a:xfrm>
            <a:off x="6800461" y="2185180"/>
            <a:ext cx="935472" cy="584775"/>
          </a:xfrm>
          <a:prstGeom prst="rect">
            <a:avLst/>
          </a:prstGeom>
          <a:noFill/>
          <a:effectLst/>
        </p:spPr>
        <p:txBody>
          <a:bodyPr wrap="square" rtlCol="0">
            <a:spAutoFit/>
          </a:bodyPr>
          <a:lstStyle/>
          <a:p>
            <a:pPr algn="ctr"/>
            <a:r>
              <a:rPr lang="en-US" altLang="zh-CN" sz="3200" b="1" dirty="0">
                <a:solidFill>
                  <a:srgbClr val="663A77"/>
                </a:solidFill>
                <a:latin typeface="Agency FB" panose="020B0503020202020204" pitchFamily="34" charset="0"/>
                <a:ea typeface="黑体" pitchFamily="49" charset="-122"/>
              </a:rPr>
              <a:t>15</a:t>
            </a:r>
            <a:r>
              <a:rPr lang="en-US" altLang="zh-CN" b="1" dirty="0">
                <a:solidFill>
                  <a:srgbClr val="663A77"/>
                </a:solidFill>
                <a:latin typeface="Agency FB" panose="020B0503020202020204" pitchFamily="34" charset="0"/>
                <a:ea typeface="黑体" pitchFamily="49" charset="-122"/>
              </a:rPr>
              <a:t>%</a:t>
            </a:r>
            <a:endParaRPr lang="zh-CN" altLang="en-US" sz="3200" b="1" dirty="0">
              <a:solidFill>
                <a:srgbClr val="663A77"/>
              </a:solidFill>
              <a:latin typeface="Agency FB" panose="020B0503020202020204" pitchFamily="34" charset="0"/>
              <a:ea typeface="黑体" pitchFamily="49" charset="-122"/>
            </a:endParaRPr>
          </a:p>
        </p:txBody>
      </p:sp>
    </p:spTree>
    <p:extLst>
      <p:ext uri="{BB962C8B-B14F-4D97-AF65-F5344CB8AC3E}">
        <p14:creationId xmlns:p14="http://schemas.microsoft.com/office/powerpoint/2010/main" val="29561910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1000"/>
                                        <p:tgtEl>
                                          <p:spTgt spid="42"/>
                                        </p:tgtEl>
                                      </p:cBhvr>
                                    </p:animEffect>
                                    <p:anim calcmode="lin" valueType="num">
                                      <p:cBhvr>
                                        <p:cTn id="8" dur="1000" fill="hold"/>
                                        <p:tgtEl>
                                          <p:spTgt spid="42"/>
                                        </p:tgtEl>
                                        <p:attrNameLst>
                                          <p:attrName>ppt_x</p:attrName>
                                        </p:attrNameLst>
                                      </p:cBhvr>
                                      <p:tavLst>
                                        <p:tav tm="0">
                                          <p:val>
                                            <p:strVal val="#ppt_x"/>
                                          </p:val>
                                        </p:tav>
                                        <p:tav tm="100000">
                                          <p:val>
                                            <p:strVal val="#ppt_x"/>
                                          </p:val>
                                        </p:tav>
                                      </p:tavLst>
                                    </p:anim>
                                    <p:anim calcmode="lin" valueType="num">
                                      <p:cBhvr>
                                        <p:cTn id="9" dur="900" decel="100000" fill="hold"/>
                                        <p:tgtEl>
                                          <p:spTgt spid="4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2"/>
                                        </p:tgtEl>
                                        <p:attrNameLst>
                                          <p:attrName>ppt_y</p:attrName>
                                        </p:attrNameLst>
                                      </p:cBhvr>
                                      <p:tavLst>
                                        <p:tav tm="0">
                                          <p:val>
                                            <p:strVal val="#ppt_y-.03"/>
                                          </p:val>
                                        </p:tav>
                                        <p:tav tm="100000">
                                          <p:val>
                                            <p:strVal val="#ppt_y"/>
                                          </p:val>
                                        </p:tav>
                                      </p:tavLst>
                                    </p:anim>
                                  </p:childTnLst>
                                </p:cTn>
                              </p:par>
                              <p:par>
                                <p:cTn id="11" presetID="37" presetClass="entr" presetSubtype="0" fill="hold" grpId="0" nodeType="withEffect">
                                  <p:stCondLst>
                                    <p:cond delay="250"/>
                                  </p:stCondLst>
                                  <p:childTnLst>
                                    <p:set>
                                      <p:cBhvr>
                                        <p:cTn id="12" dur="1" fill="hold">
                                          <p:stCondLst>
                                            <p:cond delay="0"/>
                                          </p:stCondLst>
                                        </p:cTn>
                                        <p:tgtEl>
                                          <p:spTgt spid="52"/>
                                        </p:tgtEl>
                                        <p:attrNameLst>
                                          <p:attrName>style.visibility</p:attrName>
                                        </p:attrNameLst>
                                      </p:cBhvr>
                                      <p:to>
                                        <p:strVal val="visible"/>
                                      </p:to>
                                    </p:set>
                                    <p:animEffect transition="in" filter="fade">
                                      <p:cBhvr>
                                        <p:cTn id="13" dur="1000"/>
                                        <p:tgtEl>
                                          <p:spTgt spid="52"/>
                                        </p:tgtEl>
                                      </p:cBhvr>
                                    </p:animEffect>
                                    <p:anim calcmode="lin" valueType="num">
                                      <p:cBhvr>
                                        <p:cTn id="14" dur="1000" fill="hold"/>
                                        <p:tgtEl>
                                          <p:spTgt spid="52"/>
                                        </p:tgtEl>
                                        <p:attrNameLst>
                                          <p:attrName>ppt_x</p:attrName>
                                        </p:attrNameLst>
                                      </p:cBhvr>
                                      <p:tavLst>
                                        <p:tav tm="0">
                                          <p:val>
                                            <p:strVal val="#ppt_x"/>
                                          </p:val>
                                        </p:tav>
                                        <p:tav tm="100000">
                                          <p:val>
                                            <p:strVal val="#ppt_x"/>
                                          </p:val>
                                        </p:tav>
                                      </p:tavLst>
                                    </p:anim>
                                    <p:anim calcmode="lin" valueType="num">
                                      <p:cBhvr>
                                        <p:cTn id="15" dur="900" decel="100000" fill="hold"/>
                                        <p:tgtEl>
                                          <p:spTgt spid="52"/>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52"/>
                                        </p:tgtEl>
                                        <p:attrNameLst>
                                          <p:attrName>ppt_y</p:attrName>
                                        </p:attrNameLst>
                                      </p:cBhvr>
                                      <p:tavLst>
                                        <p:tav tm="0">
                                          <p:val>
                                            <p:strVal val="#ppt_y-.03"/>
                                          </p:val>
                                        </p:tav>
                                        <p:tav tm="100000">
                                          <p:val>
                                            <p:strVal val="#ppt_y"/>
                                          </p:val>
                                        </p:tav>
                                      </p:tavLst>
                                    </p:anim>
                                  </p:childTnLst>
                                </p:cTn>
                              </p:par>
                              <p:par>
                                <p:cTn id="17" presetID="37" presetClass="entr" presetSubtype="0" fill="hold" grpId="0" nodeType="withEffect">
                                  <p:stCondLst>
                                    <p:cond delay="500"/>
                                  </p:stCondLst>
                                  <p:childTnLst>
                                    <p:set>
                                      <p:cBhvr>
                                        <p:cTn id="18" dur="1" fill="hold">
                                          <p:stCondLst>
                                            <p:cond delay="0"/>
                                          </p:stCondLst>
                                        </p:cTn>
                                        <p:tgtEl>
                                          <p:spTgt spid="62"/>
                                        </p:tgtEl>
                                        <p:attrNameLst>
                                          <p:attrName>style.visibility</p:attrName>
                                        </p:attrNameLst>
                                      </p:cBhvr>
                                      <p:to>
                                        <p:strVal val="visible"/>
                                      </p:to>
                                    </p:set>
                                    <p:animEffect transition="in" filter="fade">
                                      <p:cBhvr>
                                        <p:cTn id="19" dur="1000"/>
                                        <p:tgtEl>
                                          <p:spTgt spid="62"/>
                                        </p:tgtEl>
                                      </p:cBhvr>
                                    </p:animEffect>
                                    <p:anim calcmode="lin" valueType="num">
                                      <p:cBhvr>
                                        <p:cTn id="20" dur="1000" fill="hold"/>
                                        <p:tgtEl>
                                          <p:spTgt spid="62"/>
                                        </p:tgtEl>
                                        <p:attrNameLst>
                                          <p:attrName>ppt_x</p:attrName>
                                        </p:attrNameLst>
                                      </p:cBhvr>
                                      <p:tavLst>
                                        <p:tav tm="0">
                                          <p:val>
                                            <p:strVal val="#ppt_x"/>
                                          </p:val>
                                        </p:tav>
                                        <p:tav tm="100000">
                                          <p:val>
                                            <p:strVal val="#ppt_x"/>
                                          </p:val>
                                        </p:tav>
                                      </p:tavLst>
                                    </p:anim>
                                    <p:anim calcmode="lin" valueType="num">
                                      <p:cBhvr>
                                        <p:cTn id="21" dur="900" decel="100000" fill="hold"/>
                                        <p:tgtEl>
                                          <p:spTgt spid="62"/>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62"/>
                                        </p:tgtEl>
                                        <p:attrNameLst>
                                          <p:attrName>ppt_y</p:attrName>
                                        </p:attrNameLst>
                                      </p:cBhvr>
                                      <p:tavLst>
                                        <p:tav tm="0">
                                          <p:val>
                                            <p:strVal val="#ppt_y-.03"/>
                                          </p:val>
                                        </p:tav>
                                        <p:tav tm="100000">
                                          <p:val>
                                            <p:strVal val="#ppt_y"/>
                                          </p:val>
                                        </p:tav>
                                      </p:tavLst>
                                    </p:anim>
                                  </p:childTnLst>
                                </p:cTn>
                              </p:par>
                              <p:par>
                                <p:cTn id="23" presetID="37" presetClass="entr" presetSubtype="0" fill="hold" grpId="0" nodeType="withEffect">
                                  <p:stCondLst>
                                    <p:cond delay="750"/>
                                  </p:stCondLst>
                                  <p:childTnLst>
                                    <p:set>
                                      <p:cBhvr>
                                        <p:cTn id="24" dur="1" fill="hold">
                                          <p:stCondLst>
                                            <p:cond delay="0"/>
                                          </p:stCondLst>
                                        </p:cTn>
                                        <p:tgtEl>
                                          <p:spTgt spid="72"/>
                                        </p:tgtEl>
                                        <p:attrNameLst>
                                          <p:attrName>style.visibility</p:attrName>
                                        </p:attrNameLst>
                                      </p:cBhvr>
                                      <p:to>
                                        <p:strVal val="visible"/>
                                      </p:to>
                                    </p:set>
                                    <p:animEffect transition="in" filter="fade">
                                      <p:cBhvr>
                                        <p:cTn id="25" dur="1000"/>
                                        <p:tgtEl>
                                          <p:spTgt spid="72"/>
                                        </p:tgtEl>
                                      </p:cBhvr>
                                    </p:animEffect>
                                    <p:anim calcmode="lin" valueType="num">
                                      <p:cBhvr>
                                        <p:cTn id="26" dur="1000" fill="hold"/>
                                        <p:tgtEl>
                                          <p:spTgt spid="72"/>
                                        </p:tgtEl>
                                        <p:attrNameLst>
                                          <p:attrName>ppt_x</p:attrName>
                                        </p:attrNameLst>
                                      </p:cBhvr>
                                      <p:tavLst>
                                        <p:tav tm="0">
                                          <p:val>
                                            <p:strVal val="#ppt_x"/>
                                          </p:val>
                                        </p:tav>
                                        <p:tav tm="100000">
                                          <p:val>
                                            <p:strVal val="#ppt_x"/>
                                          </p:val>
                                        </p:tav>
                                      </p:tavLst>
                                    </p:anim>
                                    <p:anim calcmode="lin" valueType="num">
                                      <p:cBhvr>
                                        <p:cTn id="27" dur="900" decel="100000" fill="hold"/>
                                        <p:tgtEl>
                                          <p:spTgt spid="72"/>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72"/>
                                        </p:tgtEl>
                                        <p:attrNameLst>
                                          <p:attrName>ppt_y</p:attrName>
                                        </p:attrNameLst>
                                      </p:cBhvr>
                                      <p:tavLst>
                                        <p:tav tm="0">
                                          <p:val>
                                            <p:strVal val="#ppt_y-.03"/>
                                          </p:val>
                                        </p:tav>
                                        <p:tav tm="100000">
                                          <p:val>
                                            <p:strVal val="#ppt_y"/>
                                          </p:val>
                                        </p:tav>
                                      </p:tavLst>
                                    </p:anim>
                                  </p:childTnLst>
                                </p:cTn>
                              </p:par>
                            </p:childTnLst>
                          </p:cTn>
                        </p:par>
                        <p:par>
                          <p:cTn id="29" fill="hold">
                            <p:stCondLst>
                              <p:cond delay="1750"/>
                            </p:stCondLst>
                            <p:childTnLst>
                              <p:par>
                                <p:cTn id="30" presetID="16" presetClass="entr" presetSubtype="37" fill="hold" grpId="0" nodeType="afterEffect">
                                  <p:stCondLst>
                                    <p:cond delay="0"/>
                                  </p:stCondLst>
                                  <p:childTnLst>
                                    <p:set>
                                      <p:cBhvr>
                                        <p:cTn id="31" dur="1" fill="hold">
                                          <p:stCondLst>
                                            <p:cond delay="0"/>
                                          </p:stCondLst>
                                        </p:cTn>
                                        <p:tgtEl>
                                          <p:spTgt spid="46"/>
                                        </p:tgtEl>
                                        <p:attrNameLst>
                                          <p:attrName>style.visibility</p:attrName>
                                        </p:attrNameLst>
                                      </p:cBhvr>
                                      <p:to>
                                        <p:strVal val="visible"/>
                                      </p:to>
                                    </p:set>
                                    <p:animEffect transition="in" filter="barn(outVertical)">
                                      <p:cBhvr>
                                        <p:cTn id="32" dur="500"/>
                                        <p:tgtEl>
                                          <p:spTgt spid="46"/>
                                        </p:tgtEl>
                                      </p:cBhvr>
                                    </p:animEffect>
                                  </p:childTnLst>
                                </p:cTn>
                              </p:par>
                              <p:par>
                                <p:cTn id="33" presetID="16" presetClass="entr" presetSubtype="37" fill="hold" grpId="0" nodeType="withEffect">
                                  <p:stCondLst>
                                    <p:cond delay="0"/>
                                  </p:stCondLst>
                                  <p:childTnLst>
                                    <p:set>
                                      <p:cBhvr>
                                        <p:cTn id="34" dur="1" fill="hold">
                                          <p:stCondLst>
                                            <p:cond delay="0"/>
                                          </p:stCondLst>
                                        </p:cTn>
                                        <p:tgtEl>
                                          <p:spTgt spid="56"/>
                                        </p:tgtEl>
                                        <p:attrNameLst>
                                          <p:attrName>style.visibility</p:attrName>
                                        </p:attrNameLst>
                                      </p:cBhvr>
                                      <p:to>
                                        <p:strVal val="visible"/>
                                      </p:to>
                                    </p:set>
                                    <p:animEffect transition="in" filter="barn(outVertical)">
                                      <p:cBhvr>
                                        <p:cTn id="35" dur="500"/>
                                        <p:tgtEl>
                                          <p:spTgt spid="56"/>
                                        </p:tgtEl>
                                      </p:cBhvr>
                                    </p:animEffect>
                                  </p:childTnLst>
                                </p:cTn>
                              </p:par>
                              <p:par>
                                <p:cTn id="36" presetID="16" presetClass="entr" presetSubtype="37" fill="hold" grpId="0" nodeType="withEffect">
                                  <p:stCondLst>
                                    <p:cond delay="0"/>
                                  </p:stCondLst>
                                  <p:childTnLst>
                                    <p:set>
                                      <p:cBhvr>
                                        <p:cTn id="37" dur="1" fill="hold">
                                          <p:stCondLst>
                                            <p:cond delay="0"/>
                                          </p:stCondLst>
                                        </p:cTn>
                                        <p:tgtEl>
                                          <p:spTgt spid="66"/>
                                        </p:tgtEl>
                                        <p:attrNameLst>
                                          <p:attrName>style.visibility</p:attrName>
                                        </p:attrNameLst>
                                      </p:cBhvr>
                                      <p:to>
                                        <p:strVal val="visible"/>
                                      </p:to>
                                    </p:set>
                                    <p:animEffect transition="in" filter="barn(outVertical)">
                                      <p:cBhvr>
                                        <p:cTn id="38" dur="500"/>
                                        <p:tgtEl>
                                          <p:spTgt spid="66"/>
                                        </p:tgtEl>
                                      </p:cBhvr>
                                    </p:animEffect>
                                  </p:childTnLst>
                                </p:cTn>
                              </p:par>
                              <p:par>
                                <p:cTn id="39" presetID="16" presetClass="entr" presetSubtype="37" fill="hold" grpId="0" nodeType="withEffect">
                                  <p:stCondLst>
                                    <p:cond delay="0"/>
                                  </p:stCondLst>
                                  <p:childTnLst>
                                    <p:set>
                                      <p:cBhvr>
                                        <p:cTn id="40" dur="1" fill="hold">
                                          <p:stCondLst>
                                            <p:cond delay="0"/>
                                          </p:stCondLst>
                                        </p:cTn>
                                        <p:tgtEl>
                                          <p:spTgt spid="76"/>
                                        </p:tgtEl>
                                        <p:attrNameLst>
                                          <p:attrName>style.visibility</p:attrName>
                                        </p:attrNameLst>
                                      </p:cBhvr>
                                      <p:to>
                                        <p:strVal val="visible"/>
                                      </p:to>
                                    </p:set>
                                    <p:animEffect transition="in" filter="barn(outVertical)">
                                      <p:cBhvr>
                                        <p:cTn id="41" dur="500"/>
                                        <p:tgtEl>
                                          <p:spTgt spid="76"/>
                                        </p:tgtEl>
                                      </p:cBhvr>
                                    </p:animEffect>
                                  </p:childTnLst>
                                </p:cTn>
                              </p:par>
                            </p:childTnLst>
                          </p:cTn>
                        </p:par>
                        <p:par>
                          <p:cTn id="42" fill="hold">
                            <p:stCondLst>
                              <p:cond delay="2250"/>
                            </p:stCondLst>
                            <p:childTnLst>
                              <p:par>
                                <p:cTn id="43" presetID="47" presetClass="entr" presetSubtype="0" fill="hold" grpId="0" nodeType="afterEffect">
                                  <p:stCondLst>
                                    <p:cond delay="0"/>
                                  </p:stCondLst>
                                  <p:childTnLst>
                                    <p:set>
                                      <p:cBhvr>
                                        <p:cTn id="44" dur="1" fill="hold">
                                          <p:stCondLst>
                                            <p:cond delay="0"/>
                                          </p:stCondLst>
                                        </p:cTn>
                                        <p:tgtEl>
                                          <p:spTgt spid="47"/>
                                        </p:tgtEl>
                                        <p:attrNameLst>
                                          <p:attrName>style.visibility</p:attrName>
                                        </p:attrNameLst>
                                      </p:cBhvr>
                                      <p:to>
                                        <p:strVal val="visible"/>
                                      </p:to>
                                    </p:set>
                                    <p:animEffect transition="in" filter="fade">
                                      <p:cBhvr>
                                        <p:cTn id="45" dur="500"/>
                                        <p:tgtEl>
                                          <p:spTgt spid="47"/>
                                        </p:tgtEl>
                                      </p:cBhvr>
                                    </p:animEffect>
                                    <p:anim calcmode="lin" valueType="num">
                                      <p:cBhvr>
                                        <p:cTn id="46" dur="500" fill="hold"/>
                                        <p:tgtEl>
                                          <p:spTgt spid="47"/>
                                        </p:tgtEl>
                                        <p:attrNameLst>
                                          <p:attrName>ppt_x</p:attrName>
                                        </p:attrNameLst>
                                      </p:cBhvr>
                                      <p:tavLst>
                                        <p:tav tm="0">
                                          <p:val>
                                            <p:strVal val="#ppt_x"/>
                                          </p:val>
                                        </p:tav>
                                        <p:tav tm="100000">
                                          <p:val>
                                            <p:strVal val="#ppt_x"/>
                                          </p:val>
                                        </p:tav>
                                      </p:tavLst>
                                    </p:anim>
                                    <p:anim calcmode="lin" valueType="num">
                                      <p:cBhvr>
                                        <p:cTn id="47" dur="500" fill="hold"/>
                                        <p:tgtEl>
                                          <p:spTgt spid="47"/>
                                        </p:tgtEl>
                                        <p:attrNameLst>
                                          <p:attrName>ppt_y</p:attrName>
                                        </p:attrNameLst>
                                      </p:cBhvr>
                                      <p:tavLst>
                                        <p:tav tm="0">
                                          <p:val>
                                            <p:strVal val="#ppt_y-.1"/>
                                          </p:val>
                                        </p:tav>
                                        <p:tav tm="100000">
                                          <p:val>
                                            <p:strVal val="#ppt_y"/>
                                          </p:val>
                                        </p:tav>
                                      </p:tavLst>
                                    </p:anim>
                                  </p:childTnLst>
                                </p:cTn>
                              </p:par>
                              <p:par>
                                <p:cTn id="48" presetID="47" presetClass="entr" presetSubtype="0" fill="hold" grpId="0" nodeType="withEffect">
                                  <p:stCondLst>
                                    <p:cond delay="0"/>
                                  </p:stCondLst>
                                  <p:childTnLst>
                                    <p:set>
                                      <p:cBhvr>
                                        <p:cTn id="49" dur="1" fill="hold">
                                          <p:stCondLst>
                                            <p:cond delay="0"/>
                                          </p:stCondLst>
                                        </p:cTn>
                                        <p:tgtEl>
                                          <p:spTgt spid="57"/>
                                        </p:tgtEl>
                                        <p:attrNameLst>
                                          <p:attrName>style.visibility</p:attrName>
                                        </p:attrNameLst>
                                      </p:cBhvr>
                                      <p:to>
                                        <p:strVal val="visible"/>
                                      </p:to>
                                    </p:set>
                                    <p:animEffect transition="in" filter="fade">
                                      <p:cBhvr>
                                        <p:cTn id="50" dur="500"/>
                                        <p:tgtEl>
                                          <p:spTgt spid="57"/>
                                        </p:tgtEl>
                                      </p:cBhvr>
                                    </p:animEffect>
                                    <p:anim calcmode="lin" valueType="num">
                                      <p:cBhvr>
                                        <p:cTn id="51" dur="500" fill="hold"/>
                                        <p:tgtEl>
                                          <p:spTgt spid="57"/>
                                        </p:tgtEl>
                                        <p:attrNameLst>
                                          <p:attrName>ppt_x</p:attrName>
                                        </p:attrNameLst>
                                      </p:cBhvr>
                                      <p:tavLst>
                                        <p:tav tm="0">
                                          <p:val>
                                            <p:strVal val="#ppt_x"/>
                                          </p:val>
                                        </p:tav>
                                        <p:tav tm="100000">
                                          <p:val>
                                            <p:strVal val="#ppt_x"/>
                                          </p:val>
                                        </p:tav>
                                      </p:tavLst>
                                    </p:anim>
                                    <p:anim calcmode="lin" valueType="num">
                                      <p:cBhvr>
                                        <p:cTn id="52" dur="500" fill="hold"/>
                                        <p:tgtEl>
                                          <p:spTgt spid="57"/>
                                        </p:tgtEl>
                                        <p:attrNameLst>
                                          <p:attrName>ppt_y</p:attrName>
                                        </p:attrNameLst>
                                      </p:cBhvr>
                                      <p:tavLst>
                                        <p:tav tm="0">
                                          <p:val>
                                            <p:strVal val="#ppt_y-.1"/>
                                          </p:val>
                                        </p:tav>
                                        <p:tav tm="100000">
                                          <p:val>
                                            <p:strVal val="#ppt_y"/>
                                          </p:val>
                                        </p:tav>
                                      </p:tavLst>
                                    </p:anim>
                                  </p:childTnLst>
                                </p:cTn>
                              </p:par>
                              <p:par>
                                <p:cTn id="53" presetID="47" presetClass="entr" presetSubtype="0" fill="hold" grpId="0" nodeType="withEffect">
                                  <p:stCondLst>
                                    <p:cond delay="0"/>
                                  </p:stCondLst>
                                  <p:childTnLst>
                                    <p:set>
                                      <p:cBhvr>
                                        <p:cTn id="54" dur="1" fill="hold">
                                          <p:stCondLst>
                                            <p:cond delay="0"/>
                                          </p:stCondLst>
                                        </p:cTn>
                                        <p:tgtEl>
                                          <p:spTgt spid="67"/>
                                        </p:tgtEl>
                                        <p:attrNameLst>
                                          <p:attrName>style.visibility</p:attrName>
                                        </p:attrNameLst>
                                      </p:cBhvr>
                                      <p:to>
                                        <p:strVal val="visible"/>
                                      </p:to>
                                    </p:set>
                                    <p:animEffect transition="in" filter="fade">
                                      <p:cBhvr>
                                        <p:cTn id="55" dur="500"/>
                                        <p:tgtEl>
                                          <p:spTgt spid="67"/>
                                        </p:tgtEl>
                                      </p:cBhvr>
                                    </p:animEffect>
                                    <p:anim calcmode="lin" valueType="num">
                                      <p:cBhvr>
                                        <p:cTn id="56" dur="500" fill="hold"/>
                                        <p:tgtEl>
                                          <p:spTgt spid="67"/>
                                        </p:tgtEl>
                                        <p:attrNameLst>
                                          <p:attrName>ppt_x</p:attrName>
                                        </p:attrNameLst>
                                      </p:cBhvr>
                                      <p:tavLst>
                                        <p:tav tm="0">
                                          <p:val>
                                            <p:strVal val="#ppt_x"/>
                                          </p:val>
                                        </p:tav>
                                        <p:tav tm="100000">
                                          <p:val>
                                            <p:strVal val="#ppt_x"/>
                                          </p:val>
                                        </p:tav>
                                      </p:tavLst>
                                    </p:anim>
                                    <p:anim calcmode="lin" valueType="num">
                                      <p:cBhvr>
                                        <p:cTn id="57" dur="500" fill="hold"/>
                                        <p:tgtEl>
                                          <p:spTgt spid="67"/>
                                        </p:tgtEl>
                                        <p:attrNameLst>
                                          <p:attrName>ppt_y</p:attrName>
                                        </p:attrNameLst>
                                      </p:cBhvr>
                                      <p:tavLst>
                                        <p:tav tm="0">
                                          <p:val>
                                            <p:strVal val="#ppt_y-.1"/>
                                          </p:val>
                                        </p:tav>
                                        <p:tav tm="100000">
                                          <p:val>
                                            <p:strVal val="#ppt_y"/>
                                          </p:val>
                                        </p:tav>
                                      </p:tavLst>
                                    </p:anim>
                                  </p:childTnLst>
                                </p:cTn>
                              </p:par>
                              <p:par>
                                <p:cTn id="58" presetID="47" presetClass="entr" presetSubtype="0" fill="hold" grpId="0" nodeType="withEffect">
                                  <p:stCondLst>
                                    <p:cond delay="0"/>
                                  </p:stCondLst>
                                  <p:childTnLst>
                                    <p:set>
                                      <p:cBhvr>
                                        <p:cTn id="59" dur="1" fill="hold">
                                          <p:stCondLst>
                                            <p:cond delay="0"/>
                                          </p:stCondLst>
                                        </p:cTn>
                                        <p:tgtEl>
                                          <p:spTgt spid="77"/>
                                        </p:tgtEl>
                                        <p:attrNameLst>
                                          <p:attrName>style.visibility</p:attrName>
                                        </p:attrNameLst>
                                      </p:cBhvr>
                                      <p:to>
                                        <p:strVal val="visible"/>
                                      </p:to>
                                    </p:set>
                                    <p:animEffect transition="in" filter="fade">
                                      <p:cBhvr>
                                        <p:cTn id="60" dur="500"/>
                                        <p:tgtEl>
                                          <p:spTgt spid="77"/>
                                        </p:tgtEl>
                                      </p:cBhvr>
                                    </p:animEffect>
                                    <p:anim calcmode="lin" valueType="num">
                                      <p:cBhvr>
                                        <p:cTn id="61" dur="500" fill="hold"/>
                                        <p:tgtEl>
                                          <p:spTgt spid="77"/>
                                        </p:tgtEl>
                                        <p:attrNameLst>
                                          <p:attrName>ppt_x</p:attrName>
                                        </p:attrNameLst>
                                      </p:cBhvr>
                                      <p:tavLst>
                                        <p:tav tm="0">
                                          <p:val>
                                            <p:strVal val="#ppt_x"/>
                                          </p:val>
                                        </p:tav>
                                        <p:tav tm="100000">
                                          <p:val>
                                            <p:strVal val="#ppt_x"/>
                                          </p:val>
                                        </p:tav>
                                      </p:tavLst>
                                    </p:anim>
                                    <p:anim calcmode="lin" valueType="num">
                                      <p:cBhvr>
                                        <p:cTn id="62" dur="500" fill="hold"/>
                                        <p:tgtEl>
                                          <p:spTgt spid="77"/>
                                        </p:tgtEl>
                                        <p:attrNameLst>
                                          <p:attrName>ppt_y</p:attrName>
                                        </p:attrNameLst>
                                      </p:cBhvr>
                                      <p:tavLst>
                                        <p:tav tm="0">
                                          <p:val>
                                            <p:strVal val="#ppt_y-.1"/>
                                          </p:val>
                                        </p:tav>
                                        <p:tav tm="100000">
                                          <p:val>
                                            <p:strVal val="#ppt_y"/>
                                          </p:val>
                                        </p:tav>
                                      </p:tavLst>
                                    </p:anim>
                                  </p:childTnLst>
                                </p:cTn>
                              </p:par>
                            </p:childTnLst>
                          </p:cTn>
                        </p:par>
                        <p:par>
                          <p:cTn id="63" fill="hold">
                            <p:stCondLst>
                              <p:cond delay="2750"/>
                            </p:stCondLst>
                            <p:childTnLst>
                              <p:par>
                                <p:cTn id="64" presetID="42" presetClass="entr" presetSubtype="0" fill="hold" nodeType="afterEffect">
                                  <p:stCondLst>
                                    <p:cond delay="0"/>
                                  </p:stCondLst>
                                  <p:childTnLst>
                                    <p:set>
                                      <p:cBhvr>
                                        <p:cTn id="65" dur="1" fill="hold">
                                          <p:stCondLst>
                                            <p:cond delay="0"/>
                                          </p:stCondLst>
                                        </p:cTn>
                                        <p:tgtEl>
                                          <p:spTgt spid="43"/>
                                        </p:tgtEl>
                                        <p:attrNameLst>
                                          <p:attrName>style.visibility</p:attrName>
                                        </p:attrNameLst>
                                      </p:cBhvr>
                                      <p:to>
                                        <p:strVal val="visible"/>
                                      </p:to>
                                    </p:set>
                                    <p:animEffect transition="in" filter="fade">
                                      <p:cBhvr>
                                        <p:cTn id="66" dur="500"/>
                                        <p:tgtEl>
                                          <p:spTgt spid="43"/>
                                        </p:tgtEl>
                                      </p:cBhvr>
                                    </p:animEffect>
                                    <p:anim calcmode="lin" valueType="num">
                                      <p:cBhvr>
                                        <p:cTn id="67" dur="500" fill="hold"/>
                                        <p:tgtEl>
                                          <p:spTgt spid="43"/>
                                        </p:tgtEl>
                                        <p:attrNameLst>
                                          <p:attrName>ppt_x</p:attrName>
                                        </p:attrNameLst>
                                      </p:cBhvr>
                                      <p:tavLst>
                                        <p:tav tm="0">
                                          <p:val>
                                            <p:strVal val="#ppt_x"/>
                                          </p:val>
                                        </p:tav>
                                        <p:tav tm="100000">
                                          <p:val>
                                            <p:strVal val="#ppt_x"/>
                                          </p:val>
                                        </p:tav>
                                      </p:tavLst>
                                    </p:anim>
                                    <p:anim calcmode="lin" valueType="num">
                                      <p:cBhvr>
                                        <p:cTn id="68" dur="500" fill="hold"/>
                                        <p:tgtEl>
                                          <p:spTgt spid="43"/>
                                        </p:tgtEl>
                                        <p:attrNameLst>
                                          <p:attrName>ppt_y</p:attrName>
                                        </p:attrNameLst>
                                      </p:cBhvr>
                                      <p:tavLst>
                                        <p:tav tm="0">
                                          <p:val>
                                            <p:strVal val="#ppt_y+.1"/>
                                          </p:val>
                                        </p:tav>
                                        <p:tav tm="100000">
                                          <p:val>
                                            <p:strVal val="#ppt_y"/>
                                          </p:val>
                                        </p:tav>
                                      </p:tavLst>
                                    </p:anim>
                                  </p:childTnLst>
                                </p:cTn>
                              </p:par>
                              <p:par>
                                <p:cTn id="69" presetID="42" presetClass="entr" presetSubtype="0" fill="hold" nodeType="withEffect">
                                  <p:stCondLst>
                                    <p:cond delay="250"/>
                                  </p:stCondLst>
                                  <p:childTnLst>
                                    <p:set>
                                      <p:cBhvr>
                                        <p:cTn id="70" dur="1" fill="hold">
                                          <p:stCondLst>
                                            <p:cond delay="0"/>
                                          </p:stCondLst>
                                        </p:cTn>
                                        <p:tgtEl>
                                          <p:spTgt spid="53"/>
                                        </p:tgtEl>
                                        <p:attrNameLst>
                                          <p:attrName>style.visibility</p:attrName>
                                        </p:attrNameLst>
                                      </p:cBhvr>
                                      <p:to>
                                        <p:strVal val="visible"/>
                                      </p:to>
                                    </p:set>
                                    <p:animEffect transition="in" filter="fade">
                                      <p:cBhvr>
                                        <p:cTn id="71" dur="500"/>
                                        <p:tgtEl>
                                          <p:spTgt spid="53"/>
                                        </p:tgtEl>
                                      </p:cBhvr>
                                    </p:animEffect>
                                    <p:anim calcmode="lin" valueType="num">
                                      <p:cBhvr>
                                        <p:cTn id="72" dur="500" fill="hold"/>
                                        <p:tgtEl>
                                          <p:spTgt spid="53"/>
                                        </p:tgtEl>
                                        <p:attrNameLst>
                                          <p:attrName>ppt_x</p:attrName>
                                        </p:attrNameLst>
                                      </p:cBhvr>
                                      <p:tavLst>
                                        <p:tav tm="0">
                                          <p:val>
                                            <p:strVal val="#ppt_x"/>
                                          </p:val>
                                        </p:tav>
                                        <p:tav tm="100000">
                                          <p:val>
                                            <p:strVal val="#ppt_x"/>
                                          </p:val>
                                        </p:tav>
                                      </p:tavLst>
                                    </p:anim>
                                    <p:anim calcmode="lin" valueType="num">
                                      <p:cBhvr>
                                        <p:cTn id="73" dur="500" fill="hold"/>
                                        <p:tgtEl>
                                          <p:spTgt spid="53"/>
                                        </p:tgtEl>
                                        <p:attrNameLst>
                                          <p:attrName>ppt_y</p:attrName>
                                        </p:attrNameLst>
                                      </p:cBhvr>
                                      <p:tavLst>
                                        <p:tav tm="0">
                                          <p:val>
                                            <p:strVal val="#ppt_y+.1"/>
                                          </p:val>
                                        </p:tav>
                                        <p:tav tm="100000">
                                          <p:val>
                                            <p:strVal val="#ppt_y"/>
                                          </p:val>
                                        </p:tav>
                                      </p:tavLst>
                                    </p:anim>
                                  </p:childTnLst>
                                </p:cTn>
                              </p:par>
                              <p:par>
                                <p:cTn id="74" presetID="42" presetClass="entr" presetSubtype="0" fill="hold" nodeType="withEffect">
                                  <p:stCondLst>
                                    <p:cond delay="500"/>
                                  </p:stCondLst>
                                  <p:childTnLst>
                                    <p:set>
                                      <p:cBhvr>
                                        <p:cTn id="75" dur="1" fill="hold">
                                          <p:stCondLst>
                                            <p:cond delay="0"/>
                                          </p:stCondLst>
                                        </p:cTn>
                                        <p:tgtEl>
                                          <p:spTgt spid="63"/>
                                        </p:tgtEl>
                                        <p:attrNameLst>
                                          <p:attrName>style.visibility</p:attrName>
                                        </p:attrNameLst>
                                      </p:cBhvr>
                                      <p:to>
                                        <p:strVal val="visible"/>
                                      </p:to>
                                    </p:set>
                                    <p:animEffect transition="in" filter="fade">
                                      <p:cBhvr>
                                        <p:cTn id="76" dur="500"/>
                                        <p:tgtEl>
                                          <p:spTgt spid="63"/>
                                        </p:tgtEl>
                                      </p:cBhvr>
                                    </p:animEffect>
                                    <p:anim calcmode="lin" valueType="num">
                                      <p:cBhvr>
                                        <p:cTn id="77" dur="500" fill="hold"/>
                                        <p:tgtEl>
                                          <p:spTgt spid="63"/>
                                        </p:tgtEl>
                                        <p:attrNameLst>
                                          <p:attrName>ppt_x</p:attrName>
                                        </p:attrNameLst>
                                      </p:cBhvr>
                                      <p:tavLst>
                                        <p:tav tm="0">
                                          <p:val>
                                            <p:strVal val="#ppt_x"/>
                                          </p:val>
                                        </p:tav>
                                        <p:tav tm="100000">
                                          <p:val>
                                            <p:strVal val="#ppt_x"/>
                                          </p:val>
                                        </p:tav>
                                      </p:tavLst>
                                    </p:anim>
                                    <p:anim calcmode="lin" valueType="num">
                                      <p:cBhvr>
                                        <p:cTn id="78" dur="500" fill="hold"/>
                                        <p:tgtEl>
                                          <p:spTgt spid="63"/>
                                        </p:tgtEl>
                                        <p:attrNameLst>
                                          <p:attrName>ppt_y</p:attrName>
                                        </p:attrNameLst>
                                      </p:cBhvr>
                                      <p:tavLst>
                                        <p:tav tm="0">
                                          <p:val>
                                            <p:strVal val="#ppt_y+.1"/>
                                          </p:val>
                                        </p:tav>
                                        <p:tav tm="100000">
                                          <p:val>
                                            <p:strVal val="#ppt_y"/>
                                          </p:val>
                                        </p:tav>
                                      </p:tavLst>
                                    </p:anim>
                                  </p:childTnLst>
                                </p:cTn>
                              </p:par>
                              <p:par>
                                <p:cTn id="79" presetID="42" presetClass="entr" presetSubtype="0" fill="hold" nodeType="withEffect">
                                  <p:stCondLst>
                                    <p:cond delay="750"/>
                                  </p:stCondLst>
                                  <p:childTnLst>
                                    <p:set>
                                      <p:cBhvr>
                                        <p:cTn id="80" dur="1" fill="hold">
                                          <p:stCondLst>
                                            <p:cond delay="0"/>
                                          </p:stCondLst>
                                        </p:cTn>
                                        <p:tgtEl>
                                          <p:spTgt spid="73"/>
                                        </p:tgtEl>
                                        <p:attrNameLst>
                                          <p:attrName>style.visibility</p:attrName>
                                        </p:attrNameLst>
                                      </p:cBhvr>
                                      <p:to>
                                        <p:strVal val="visible"/>
                                      </p:to>
                                    </p:set>
                                    <p:animEffect transition="in" filter="fade">
                                      <p:cBhvr>
                                        <p:cTn id="81" dur="500"/>
                                        <p:tgtEl>
                                          <p:spTgt spid="73"/>
                                        </p:tgtEl>
                                      </p:cBhvr>
                                    </p:animEffect>
                                    <p:anim calcmode="lin" valueType="num">
                                      <p:cBhvr>
                                        <p:cTn id="82" dur="500" fill="hold"/>
                                        <p:tgtEl>
                                          <p:spTgt spid="73"/>
                                        </p:tgtEl>
                                        <p:attrNameLst>
                                          <p:attrName>ppt_x</p:attrName>
                                        </p:attrNameLst>
                                      </p:cBhvr>
                                      <p:tavLst>
                                        <p:tav tm="0">
                                          <p:val>
                                            <p:strVal val="#ppt_x"/>
                                          </p:val>
                                        </p:tav>
                                        <p:tav tm="100000">
                                          <p:val>
                                            <p:strVal val="#ppt_x"/>
                                          </p:val>
                                        </p:tav>
                                      </p:tavLst>
                                    </p:anim>
                                    <p:anim calcmode="lin" valueType="num">
                                      <p:cBhvr>
                                        <p:cTn id="83" dur="500" fill="hold"/>
                                        <p:tgtEl>
                                          <p:spTgt spid="73"/>
                                        </p:tgtEl>
                                        <p:attrNameLst>
                                          <p:attrName>ppt_y</p:attrName>
                                        </p:attrNameLst>
                                      </p:cBhvr>
                                      <p:tavLst>
                                        <p:tav tm="0">
                                          <p:val>
                                            <p:strVal val="#ppt_y+.1"/>
                                          </p:val>
                                        </p:tav>
                                        <p:tav tm="100000">
                                          <p:val>
                                            <p:strVal val="#ppt_y"/>
                                          </p:val>
                                        </p:tav>
                                      </p:tavLst>
                                    </p:anim>
                                  </p:childTnLst>
                                </p:cTn>
                              </p:par>
                            </p:childTnLst>
                          </p:cTn>
                        </p:par>
                        <p:par>
                          <p:cTn id="84" fill="hold">
                            <p:stCondLst>
                              <p:cond delay="4000"/>
                            </p:stCondLst>
                            <p:childTnLst>
                              <p:par>
                                <p:cTn id="85" presetID="14" presetClass="entr" presetSubtype="10" fill="hold" grpId="0" nodeType="afterEffect">
                                  <p:stCondLst>
                                    <p:cond delay="0"/>
                                  </p:stCondLst>
                                  <p:childTnLst>
                                    <p:set>
                                      <p:cBhvr>
                                        <p:cTn id="86" dur="1" fill="hold">
                                          <p:stCondLst>
                                            <p:cond delay="0"/>
                                          </p:stCondLst>
                                        </p:cTn>
                                        <p:tgtEl>
                                          <p:spTgt spid="51"/>
                                        </p:tgtEl>
                                        <p:attrNameLst>
                                          <p:attrName>style.visibility</p:attrName>
                                        </p:attrNameLst>
                                      </p:cBhvr>
                                      <p:to>
                                        <p:strVal val="visible"/>
                                      </p:to>
                                    </p:set>
                                    <p:animEffect transition="in" filter="randombar(horizontal)">
                                      <p:cBhvr>
                                        <p:cTn id="87" dur="500"/>
                                        <p:tgtEl>
                                          <p:spTgt spid="51"/>
                                        </p:tgtEl>
                                      </p:cBhvr>
                                    </p:animEffect>
                                  </p:childTnLst>
                                </p:cTn>
                              </p:par>
                              <p:par>
                                <p:cTn id="88" presetID="14" presetClass="entr" presetSubtype="10" fill="hold" grpId="0" nodeType="withEffect">
                                  <p:stCondLst>
                                    <p:cond delay="0"/>
                                  </p:stCondLst>
                                  <p:childTnLst>
                                    <p:set>
                                      <p:cBhvr>
                                        <p:cTn id="89" dur="1" fill="hold">
                                          <p:stCondLst>
                                            <p:cond delay="0"/>
                                          </p:stCondLst>
                                        </p:cTn>
                                        <p:tgtEl>
                                          <p:spTgt spid="61"/>
                                        </p:tgtEl>
                                        <p:attrNameLst>
                                          <p:attrName>style.visibility</p:attrName>
                                        </p:attrNameLst>
                                      </p:cBhvr>
                                      <p:to>
                                        <p:strVal val="visible"/>
                                      </p:to>
                                    </p:set>
                                    <p:animEffect transition="in" filter="randombar(horizontal)">
                                      <p:cBhvr>
                                        <p:cTn id="90" dur="500"/>
                                        <p:tgtEl>
                                          <p:spTgt spid="61"/>
                                        </p:tgtEl>
                                      </p:cBhvr>
                                    </p:animEffect>
                                  </p:childTnLst>
                                </p:cTn>
                              </p:par>
                              <p:par>
                                <p:cTn id="91" presetID="14" presetClass="entr" presetSubtype="10" fill="hold" grpId="0" nodeType="withEffect">
                                  <p:stCondLst>
                                    <p:cond delay="0"/>
                                  </p:stCondLst>
                                  <p:childTnLst>
                                    <p:set>
                                      <p:cBhvr>
                                        <p:cTn id="92" dur="1" fill="hold">
                                          <p:stCondLst>
                                            <p:cond delay="0"/>
                                          </p:stCondLst>
                                        </p:cTn>
                                        <p:tgtEl>
                                          <p:spTgt spid="71"/>
                                        </p:tgtEl>
                                        <p:attrNameLst>
                                          <p:attrName>style.visibility</p:attrName>
                                        </p:attrNameLst>
                                      </p:cBhvr>
                                      <p:to>
                                        <p:strVal val="visible"/>
                                      </p:to>
                                    </p:set>
                                    <p:animEffect transition="in" filter="randombar(horizontal)">
                                      <p:cBhvr>
                                        <p:cTn id="93" dur="500"/>
                                        <p:tgtEl>
                                          <p:spTgt spid="71"/>
                                        </p:tgtEl>
                                      </p:cBhvr>
                                    </p:animEffect>
                                  </p:childTnLst>
                                </p:cTn>
                              </p:par>
                              <p:par>
                                <p:cTn id="94" presetID="14" presetClass="entr" presetSubtype="10" fill="hold" grpId="0" nodeType="withEffect">
                                  <p:stCondLst>
                                    <p:cond delay="0"/>
                                  </p:stCondLst>
                                  <p:childTnLst>
                                    <p:set>
                                      <p:cBhvr>
                                        <p:cTn id="95" dur="1" fill="hold">
                                          <p:stCondLst>
                                            <p:cond delay="0"/>
                                          </p:stCondLst>
                                        </p:cTn>
                                        <p:tgtEl>
                                          <p:spTgt spid="81"/>
                                        </p:tgtEl>
                                        <p:attrNameLst>
                                          <p:attrName>style.visibility</p:attrName>
                                        </p:attrNameLst>
                                      </p:cBhvr>
                                      <p:to>
                                        <p:strVal val="visible"/>
                                      </p:to>
                                    </p:set>
                                    <p:animEffect transition="in" filter="randombar(horizontal)">
                                      <p:cBhvr>
                                        <p:cTn id="96" dur="500"/>
                                        <p:tgtEl>
                                          <p:spTgt spid="81"/>
                                        </p:tgtEl>
                                      </p:cBhvr>
                                    </p:animEffect>
                                  </p:childTnLst>
                                </p:cTn>
                              </p:par>
                            </p:childTnLst>
                          </p:cTn>
                        </p:par>
                        <p:par>
                          <p:cTn id="97" fill="hold">
                            <p:stCondLst>
                              <p:cond delay="4500"/>
                            </p:stCondLst>
                            <p:childTnLst>
                              <p:par>
                                <p:cTn id="98" presetID="16" presetClass="entr" presetSubtype="21" fill="hold" nodeType="afterEffect">
                                  <p:stCondLst>
                                    <p:cond delay="0"/>
                                  </p:stCondLst>
                                  <p:childTnLst>
                                    <p:set>
                                      <p:cBhvr>
                                        <p:cTn id="99" dur="1" fill="hold">
                                          <p:stCondLst>
                                            <p:cond delay="0"/>
                                          </p:stCondLst>
                                        </p:cTn>
                                        <p:tgtEl>
                                          <p:spTgt spid="48"/>
                                        </p:tgtEl>
                                        <p:attrNameLst>
                                          <p:attrName>style.visibility</p:attrName>
                                        </p:attrNameLst>
                                      </p:cBhvr>
                                      <p:to>
                                        <p:strVal val="visible"/>
                                      </p:to>
                                    </p:set>
                                    <p:animEffect transition="in" filter="barn(inVertical)">
                                      <p:cBhvr>
                                        <p:cTn id="100" dur="500"/>
                                        <p:tgtEl>
                                          <p:spTgt spid="48"/>
                                        </p:tgtEl>
                                      </p:cBhvr>
                                    </p:animEffect>
                                  </p:childTnLst>
                                </p:cTn>
                              </p:par>
                              <p:par>
                                <p:cTn id="101" presetID="16" presetClass="entr" presetSubtype="21" fill="hold" nodeType="withEffect">
                                  <p:stCondLst>
                                    <p:cond delay="0"/>
                                  </p:stCondLst>
                                  <p:childTnLst>
                                    <p:set>
                                      <p:cBhvr>
                                        <p:cTn id="102" dur="1" fill="hold">
                                          <p:stCondLst>
                                            <p:cond delay="0"/>
                                          </p:stCondLst>
                                        </p:cTn>
                                        <p:tgtEl>
                                          <p:spTgt spid="58"/>
                                        </p:tgtEl>
                                        <p:attrNameLst>
                                          <p:attrName>style.visibility</p:attrName>
                                        </p:attrNameLst>
                                      </p:cBhvr>
                                      <p:to>
                                        <p:strVal val="visible"/>
                                      </p:to>
                                    </p:set>
                                    <p:animEffect transition="in" filter="barn(inVertical)">
                                      <p:cBhvr>
                                        <p:cTn id="103" dur="500"/>
                                        <p:tgtEl>
                                          <p:spTgt spid="58"/>
                                        </p:tgtEl>
                                      </p:cBhvr>
                                    </p:animEffect>
                                  </p:childTnLst>
                                </p:cTn>
                              </p:par>
                              <p:par>
                                <p:cTn id="104" presetID="16" presetClass="entr" presetSubtype="21" fill="hold" nodeType="withEffect">
                                  <p:stCondLst>
                                    <p:cond delay="0"/>
                                  </p:stCondLst>
                                  <p:childTnLst>
                                    <p:set>
                                      <p:cBhvr>
                                        <p:cTn id="105" dur="1" fill="hold">
                                          <p:stCondLst>
                                            <p:cond delay="0"/>
                                          </p:stCondLst>
                                        </p:cTn>
                                        <p:tgtEl>
                                          <p:spTgt spid="68"/>
                                        </p:tgtEl>
                                        <p:attrNameLst>
                                          <p:attrName>style.visibility</p:attrName>
                                        </p:attrNameLst>
                                      </p:cBhvr>
                                      <p:to>
                                        <p:strVal val="visible"/>
                                      </p:to>
                                    </p:set>
                                    <p:animEffect transition="in" filter="barn(inVertical)">
                                      <p:cBhvr>
                                        <p:cTn id="106" dur="500"/>
                                        <p:tgtEl>
                                          <p:spTgt spid="68"/>
                                        </p:tgtEl>
                                      </p:cBhvr>
                                    </p:animEffect>
                                  </p:childTnLst>
                                </p:cTn>
                              </p:par>
                              <p:par>
                                <p:cTn id="107" presetID="16" presetClass="entr" presetSubtype="21" fill="hold" nodeType="withEffect">
                                  <p:stCondLst>
                                    <p:cond delay="0"/>
                                  </p:stCondLst>
                                  <p:childTnLst>
                                    <p:set>
                                      <p:cBhvr>
                                        <p:cTn id="108" dur="1" fill="hold">
                                          <p:stCondLst>
                                            <p:cond delay="0"/>
                                          </p:stCondLst>
                                        </p:cTn>
                                        <p:tgtEl>
                                          <p:spTgt spid="78"/>
                                        </p:tgtEl>
                                        <p:attrNameLst>
                                          <p:attrName>style.visibility</p:attrName>
                                        </p:attrNameLst>
                                      </p:cBhvr>
                                      <p:to>
                                        <p:strVal val="visible"/>
                                      </p:to>
                                    </p:set>
                                    <p:animEffect transition="in" filter="barn(inVertical)">
                                      <p:cBhvr>
                                        <p:cTn id="109"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6" grpId="0" animBg="1"/>
      <p:bldP spid="47" grpId="0"/>
      <p:bldP spid="51" grpId="0"/>
      <p:bldP spid="52" grpId="0" animBg="1"/>
      <p:bldP spid="56" grpId="0" animBg="1"/>
      <p:bldP spid="57" grpId="0"/>
      <p:bldP spid="61" grpId="0"/>
      <p:bldP spid="62" grpId="0" animBg="1"/>
      <p:bldP spid="66" grpId="0" animBg="1"/>
      <p:bldP spid="67" grpId="0"/>
      <p:bldP spid="71" grpId="0"/>
      <p:bldP spid="72" grpId="0" animBg="1"/>
      <p:bldP spid="76" grpId="0" animBg="1"/>
      <p:bldP spid="77" grpId="0"/>
      <p:bldP spid="81"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extBox 9"/>
          <p:cNvSpPr txBox="1"/>
          <p:nvPr/>
        </p:nvSpPr>
        <p:spPr>
          <a:xfrm>
            <a:off x="3434819" y="2134999"/>
            <a:ext cx="1793115" cy="477054"/>
          </a:xfrm>
          <a:prstGeom prst="rect">
            <a:avLst/>
          </a:prstGeom>
          <a:noFill/>
          <a:effectLst/>
        </p:spPr>
        <p:txBody>
          <a:bodyPr wrap="square" rtlCol="0">
            <a:spAutoFit/>
          </a:bodyPr>
          <a:lstStyle/>
          <a:p>
            <a:pPr algn="ctr"/>
            <a:r>
              <a:rPr lang="zh-CN" altLang="en-US" sz="2400" b="1" dirty="0">
                <a:solidFill>
                  <a:srgbClr val="E87071"/>
                </a:solidFill>
                <a:latin typeface="方正正纤黑简体" panose="02000000000000000000" pitchFamily="2" charset="-122"/>
                <a:ea typeface="方正正纤黑简体" panose="02000000000000000000" pitchFamily="2" charset="-122"/>
              </a:rPr>
              <a:t>所需资金：</a:t>
            </a:r>
          </a:p>
        </p:txBody>
      </p:sp>
      <p:sp>
        <p:nvSpPr>
          <p:cNvPr id="36" name="TextBox 9"/>
          <p:cNvSpPr txBox="1"/>
          <p:nvPr/>
        </p:nvSpPr>
        <p:spPr>
          <a:xfrm>
            <a:off x="4961234" y="1728192"/>
            <a:ext cx="2171700" cy="1092607"/>
          </a:xfrm>
          <a:prstGeom prst="rect">
            <a:avLst/>
          </a:prstGeom>
          <a:noFill/>
          <a:effectLst/>
        </p:spPr>
        <p:txBody>
          <a:bodyPr wrap="square" rtlCol="0">
            <a:spAutoFit/>
          </a:bodyPr>
          <a:lstStyle/>
          <a:p>
            <a:pPr algn="ctr"/>
            <a:r>
              <a:rPr lang="en-US" altLang="zh-CN" sz="6500" dirty="0">
                <a:solidFill>
                  <a:prstClr val="black">
                    <a:lumMod val="75000"/>
                    <a:lumOff val="25000"/>
                  </a:prstClr>
                </a:solidFill>
                <a:latin typeface="Agency FB" panose="020B0503020202020204" pitchFamily="34" charset="0"/>
                <a:ea typeface="方正正纤黑简体" panose="02000000000000000000" pitchFamily="2" charset="-122"/>
              </a:rPr>
              <a:t>500</a:t>
            </a:r>
            <a:endParaRPr lang="zh-CN" altLang="en-US" sz="6500" dirty="0">
              <a:solidFill>
                <a:prstClr val="black">
                  <a:lumMod val="75000"/>
                  <a:lumOff val="25000"/>
                </a:prstClr>
              </a:solidFill>
              <a:latin typeface="Agency FB" panose="020B0503020202020204" pitchFamily="34" charset="0"/>
              <a:ea typeface="方正正纤黑简体" panose="02000000000000000000" pitchFamily="2" charset="-122"/>
            </a:endParaRPr>
          </a:p>
        </p:txBody>
      </p:sp>
      <p:sp>
        <p:nvSpPr>
          <p:cNvPr id="37" name="TextBox 9"/>
          <p:cNvSpPr txBox="1"/>
          <p:nvPr/>
        </p:nvSpPr>
        <p:spPr>
          <a:xfrm>
            <a:off x="6599534" y="2185392"/>
            <a:ext cx="722086" cy="477054"/>
          </a:xfrm>
          <a:prstGeom prst="rect">
            <a:avLst/>
          </a:prstGeom>
          <a:noFill/>
          <a:effectLst/>
        </p:spPr>
        <p:txBody>
          <a:bodyPr wrap="square" rtlCol="0">
            <a:spAutoFit/>
          </a:bodyPr>
          <a:lstStyle/>
          <a:p>
            <a:pPr algn="ctr"/>
            <a:r>
              <a:rPr lang="zh-CN" altLang="en-US" sz="2500" b="1" dirty="0">
                <a:solidFill>
                  <a:prstClr val="black">
                    <a:lumMod val="75000"/>
                    <a:lumOff val="25000"/>
                  </a:prstClr>
                </a:solidFill>
                <a:latin typeface="方正正纤黑简体" panose="02000000000000000000" pitchFamily="2" charset="-122"/>
                <a:ea typeface="方正正纤黑简体" panose="02000000000000000000" pitchFamily="2" charset="-122"/>
              </a:rPr>
              <a:t>万</a:t>
            </a:r>
          </a:p>
        </p:txBody>
      </p:sp>
      <p:sp>
        <p:nvSpPr>
          <p:cNvPr id="38" name="TextBox 37"/>
          <p:cNvSpPr txBox="1"/>
          <p:nvPr/>
        </p:nvSpPr>
        <p:spPr>
          <a:xfrm>
            <a:off x="3475334" y="2807162"/>
            <a:ext cx="3846286" cy="623237"/>
          </a:xfrm>
          <a:prstGeom prst="rect">
            <a:avLst/>
          </a:prstGeom>
          <a:noFill/>
        </p:spPr>
        <p:txBody>
          <a:bodyPr wrap="square" lIns="68571" tIns="34285" rIns="68571" bIns="34285" rtlCol="0">
            <a:spAutoFit/>
          </a:bodyPr>
          <a:lstStyle/>
          <a:p>
            <a:r>
              <a:rPr lang="zh-CN" altLang="en-US" sz="1200" dirty="0">
                <a:solidFill>
                  <a:prstClr val="black">
                    <a:lumMod val="75000"/>
                    <a:lumOff val="25000"/>
                  </a:prstClr>
                </a:solidFill>
                <a:latin typeface="方正正纤黑简体" panose="02000000000000000000" pitchFamily="2" charset="-122"/>
                <a:ea typeface="方正正纤黑简体" panose="02000000000000000000" pitchFamily="2" charset="-122"/>
              </a:rPr>
              <a:t>请输入您的文字对目标进行说明请输入您的文字对目标进行说明请输入您的文字对目标进行说明</a:t>
            </a:r>
          </a:p>
          <a:p>
            <a:endParaRPr lang="zh-CN" altLang="en-US" sz="1200" dirty="0">
              <a:solidFill>
                <a:prstClr val="black">
                  <a:lumMod val="75000"/>
                  <a:lumOff val="25000"/>
                </a:prstClr>
              </a:solidFill>
              <a:latin typeface="方正正纤黑简体" panose="02000000000000000000" pitchFamily="2" charset="-122"/>
              <a:ea typeface="方正正纤黑简体" panose="02000000000000000000" pitchFamily="2" charset="-122"/>
            </a:endParaRPr>
          </a:p>
        </p:txBody>
      </p:sp>
      <p:sp>
        <p:nvSpPr>
          <p:cNvPr id="39" name="TextBox 9"/>
          <p:cNvSpPr txBox="1"/>
          <p:nvPr/>
        </p:nvSpPr>
        <p:spPr>
          <a:xfrm>
            <a:off x="3434819" y="3861792"/>
            <a:ext cx="1793115" cy="477054"/>
          </a:xfrm>
          <a:prstGeom prst="rect">
            <a:avLst/>
          </a:prstGeom>
          <a:noFill/>
          <a:effectLst/>
        </p:spPr>
        <p:txBody>
          <a:bodyPr wrap="square" rtlCol="0">
            <a:spAutoFit/>
          </a:bodyPr>
          <a:lstStyle/>
          <a:p>
            <a:pPr algn="ctr"/>
            <a:r>
              <a:rPr lang="zh-CN" altLang="en-US" sz="2400" b="1" dirty="0">
                <a:solidFill>
                  <a:srgbClr val="FFB850"/>
                </a:solidFill>
                <a:latin typeface="方正正纤黑简体" panose="02000000000000000000" pitchFamily="2" charset="-122"/>
                <a:ea typeface="方正正纤黑简体" panose="02000000000000000000" pitchFamily="2" charset="-122"/>
              </a:rPr>
              <a:t>股权占有：</a:t>
            </a:r>
          </a:p>
        </p:txBody>
      </p:sp>
      <p:sp>
        <p:nvSpPr>
          <p:cNvPr id="40" name="TextBox 9"/>
          <p:cNvSpPr txBox="1"/>
          <p:nvPr/>
        </p:nvSpPr>
        <p:spPr>
          <a:xfrm>
            <a:off x="4961234" y="3454985"/>
            <a:ext cx="2171700" cy="1092607"/>
          </a:xfrm>
          <a:prstGeom prst="rect">
            <a:avLst/>
          </a:prstGeom>
          <a:noFill/>
          <a:effectLst/>
        </p:spPr>
        <p:txBody>
          <a:bodyPr wrap="square" rtlCol="0">
            <a:spAutoFit/>
          </a:bodyPr>
          <a:lstStyle/>
          <a:p>
            <a:pPr algn="ctr"/>
            <a:r>
              <a:rPr lang="en-US" altLang="zh-CN" sz="6500" dirty="0">
                <a:solidFill>
                  <a:prstClr val="black">
                    <a:lumMod val="75000"/>
                    <a:lumOff val="25000"/>
                  </a:prstClr>
                </a:solidFill>
                <a:latin typeface="Agency FB" panose="020B0503020202020204" pitchFamily="34" charset="0"/>
                <a:ea typeface="方正正纤黑简体" panose="02000000000000000000" pitchFamily="2" charset="-122"/>
              </a:rPr>
              <a:t>5</a:t>
            </a:r>
            <a:endParaRPr lang="zh-CN" altLang="en-US" sz="6500" dirty="0">
              <a:solidFill>
                <a:prstClr val="black">
                  <a:lumMod val="75000"/>
                  <a:lumOff val="25000"/>
                </a:prstClr>
              </a:solidFill>
              <a:latin typeface="Agency FB" panose="020B0503020202020204" pitchFamily="34" charset="0"/>
              <a:ea typeface="方正正纤黑简体" panose="02000000000000000000" pitchFamily="2" charset="-122"/>
            </a:endParaRPr>
          </a:p>
        </p:txBody>
      </p:sp>
      <p:sp>
        <p:nvSpPr>
          <p:cNvPr id="41" name="TextBox 9"/>
          <p:cNvSpPr txBox="1"/>
          <p:nvPr/>
        </p:nvSpPr>
        <p:spPr>
          <a:xfrm>
            <a:off x="6599534" y="3912185"/>
            <a:ext cx="722086" cy="477054"/>
          </a:xfrm>
          <a:prstGeom prst="rect">
            <a:avLst/>
          </a:prstGeom>
          <a:noFill/>
          <a:effectLst/>
        </p:spPr>
        <p:txBody>
          <a:bodyPr wrap="square" rtlCol="0">
            <a:spAutoFit/>
          </a:bodyPr>
          <a:lstStyle/>
          <a:p>
            <a:pPr algn="ctr"/>
            <a:r>
              <a:rPr lang="en-US" altLang="zh-CN" sz="2500" b="1" dirty="0">
                <a:solidFill>
                  <a:prstClr val="black">
                    <a:lumMod val="75000"/>
                    <a:lumOff val="25000"/>
                  </a:prstClr>
                </a:solidFill>
                <a:latin typeface="方正正纤黑简体" panose="02000000000000000000" pitchFamily="2" charset="-122"/>
                <a:ea typeface="方正正纤黑简体" panose="02000000000000000000" pitchFamily="2" charset="-122"/>
              </a:rPr>
              <a:t>%</a:t>
            </a:r>
            <a:endParaRPr lang="zh-CN" altLang="en-US" sz="2500" b="1" dirty="0">
              <a:solidFill>
                <a:prstClr val="black">
                  <a:lumMod val="75000"/>
                  <a:lumOff val="25000"/>
                </a:prstClr>
              </a:solidFill>
              <a:latin typeface="方正正纤黑简体" panose="02000000000000000000" pitchFamily="2" charset="-122"/>
              <a:ea typeface="方正正纤黑简体" panose="02000000000000000000" pitchFamily="2" charset="-122"/>
            </a:endParaRPr>
          </a:p>
        </p:txBody>
      </p:sp>
      <p:sp>
        <p:nvSpPr>
          <p:cNvPr id="42" name="TextBox 41"/>
          <p:cNvSpPr txBox="1"/>
          <p:nvPr/>
        </p:nvSpPr>
        <p:spPr>
          <a:xfrm>
            <a:off x="3475334" y="4533955"/>
            <a:ext cx="3846286" cy="623237"/>
          </a:xfrm>
          <a:prstGeom prst="rect">
            <a:avLst/>
          </a:prstGeom>
          <a:noFill/>
        </p:spPr>
        <p:txBody>
          <a:bodyPr wrap="square" lIns="68571" tIns="34285" rIns="68571" bIns="34285" rtlCol="0">
            <a:spAutoFit/>
          </a:bodyPr>
          <a:lstStyle/>
          <a:p>
            <a:r>
              <a:rPr lang="zh-CN" altLang="en-US" sz="1200" dirty="0">
                <a:solidFill>
                  <a:prstClr val="black">
                    <a:lumMod val="75000"/>
                    <a:lumOff val="25000"/>
                  </a:prstClr>
                </a:solidFill>
                <a:latin typeface="方正正纤黑简体" panose="02000000000000000000" pitchFamily="2" charset="-122"/>
                <a:ea typeface="方正正纤黑简体" panose="02000000000000000000" pitchFamily="2" charset="-122"/>
              </a:rPr>
              <a:t>请输入您的文字对目标进行说明请输入您的文字对目标进行说明请输入您的文字对目标进行说明</a:t>
            </a:r>
          </a:p>
          <a:p>
            <a:endParaRPr lang="zh-CN" altLang="en-US" sz="1200" dirty="0">
              <a:solidFill>
                <a:prstClr val="black">
                  <a:lumMod val="75000"/>
                  <a:lumOff val="25000"/>
                </a:prstClr>
              </a:solidFill>
              <a:latin typeface="方正正纤黑简体" panose="02000000000000000000" pitchFamily="2" charset="-122"/>
              <a:ea typeface="方正正纤黑简体" panose="02000000000000000000" pitchFamily="2" charset="-122"/>
            </a:endParaRPr>
          </a:p>
        </p:txBody>
      </p:sp>
      <p:grpSp>
        <p:nvGrpSpPr>
          <p:cNvPr id="43" name="组合 42"/>
          <p:cNvGrpSpPr/>
          <p:nvPr/>
        </p:nvGrpSpPr>
        <p:grpSpPr>
          <a:xfrm>
            <a:off x="1600994" y="2134999"/>
            <a:ext cx="923782" cy="922101"/>
            <a:chOff x="1982063" y="1589502"/>
            <a:chExt cx="923782" cy="922101"/>
          </a:xfrm>
          <a:effectLst>
            <a:outerShdw blurRad="381000" sx="105000" sy="105000" algn="ctr" rotWithShape="0">
              <a:prstClr val="black">
                <a:alpha val="40000"/>
              </a:prstClr>
            </a:outerShdw>
          </a:effectLst>
        </p:grpSpPr>
        <p:grpSp>
          <p:nvGrpSpPr>
            <p:cNvPr id="44" name="组合 43"/>
            <p:cNvGrpSpPr/>
            <p:nvPr/>
          </p:nvGrpSpPr>
          <p:grpSpPr>
            <a:xfrm>
              <a:off x="1982063" y="1589502"/>
              <a:ext cx="923782" cy="922101"/>
              <a:chOff x="1310752" y="3853491"/>
              <a:chExt cx="923662" cy="922314"/>
            </a:xfrm>
          </p:grpSpPr>
          <p:sp>
            <p:nvSpPr>
              <p:cNvPr id="50" name="椭圆 49"/>
              <p:cNvSpPr/>
              <p:nvPr/>
            </p:nvSpPr>
            <p:spPr>
              <a:xfrm>
                <a:off x="1310752" y="3853491"/>
                <a:ext cx="923662" cy="922314"/>
              </a:xfrm>
              <a:prstGeom prst="ellipse">
                <a:avLst/>
              </a:prstGeom>
              <a:noFill/>
              <a:ln w="6350" cap="flat" cmpd="sng" algn="ctr">
                <a:solidFill>
                  <a:sysClr val="windowText" lastClr="000000">
                    <a:lumMod val="75000"/>
                    <a:lumOff val="25000"/>
                  </a:sysClr>
                </a:solidFill>
                <a:prstDash val="sys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1" name="椭圆 50"/>
              <p:cNvSpPr/>
              <p:nvPr/>
            </p:nvSpPr>
            <p:spPr>
              <a:xfrm>
                <a:off x="1346402" y="3900239"/>
                <a:ext cx="852360" cy="840412"/>
              </a:xfrm>
              <a:prstGeom prst="ellipse">
                <a:avLst/>
              </a:prstGeom>
              <a:solidFill>
                <a:srgbClr val="E8707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dirty="0" smtClean="0">
                  <a:ln>
                    <a:noFill/>
                  </a:ln>
                  <a:solidFill>
                    <a:prstClr val="white"/>
                  </a:solidFill>
                  <a:effectLst/>
                  <a:uLnTx/>
                  <a:uFillTx/>
                  <a:latin typeface="Calibri" panose="020F0502020204030204"/>
                  <a:ea typeface="宋体"/>
                  <a:cs typeface="+mn-cs"/>
                </a:endParaRPr>
              </a:p>
            </p:txBody>
          </p:sp>
        </p:grpSp>
        <p:grpSp>
          <p:nvGrpSpPr>
            <p:cNvPr id="45" name="组合 44"/>
            <p:cNvGrpSpPr/>
            <p:nvPr/>
          </p:nvGrpSpPr>
          <p:grpSpPr>
            <a:xfrm>
              <a:off x="2288876" y="1905612"/>
              <a:ext cx="317283" cy="299088"/>
              <a:chOff x="4452938" y="3897313"/>
              <a:chExt cx="2008188" cy="2003425"/>
            </a:xfrm>
            <a:solidFill>
              <a:sysClr val="windowText" lastClr="000000">
                <a:lumMod val="75000"/>
                <a:lumOff val="25000"/>
              </a:sysClr>
            </a:solidFill>
          </p:grpSpPr>
          <p:sp>
            <p:nvSpPr>
              <p:cNvPr id="46" name="Freeform 232"/>
              <p:cNvSpPr>
                <a:spLocks/>
              </p:cNvSpPr>
              <p:nvPr/>
            </p:nvSpPr>
            <p:spPr bwMode="auto">
              <a:xfrm>
                <a:off x="5535613" y="3897313"/>
                <a:ext cx="925513" cy="2003425"/>
              </a:xfrm>
              <a:custGeom>
                <a:avLst/>
                <a:gdLst>
                  <a:gd name="T0" fmla="*/ 246 w 246"/>
                  <a:gd name="T1" fmla="*/ 267 h 533"/>
                  <a:gd name="T2" fmla="*/ 0 w 246"/>
                  <a:gd name="T3" fmla="*/ 533 h 533"/>
                  <a:gd name="T4" fmla="*/ 0 w 246"/>
                  <a:gd name="T5" fmla="*/ 446 h 533"/>
                  <a:gd name="T6" fmla="*/ 53 w 246"/>
                  <a:gd name="T7" fmla="*/ 446 h 533"/>
                  <a:gd name="T8" fmla="*/ 105 w 246"/>
                  <a:gd name="T9" fmla="*/ 405 h 533"/>
                  <a:gd name="T10" fmla="*/ 105 w 246"/>
                  <a:gd name="T11" fmla="*/ 287 h 533"/>
                  <a:gd name="T12" fmla="*/ 53 w 246"/>
                  <a:gd name="T13" fmla="*/ 246 h 533"/>
                  <a:gd name="T14" fmla="*/ 0 w 246"/>
                  <a:gd name="T15" fmla="*/ 246 h 533"/>
                  <a:gd name="T16" fmla="*/ 0 w 246"/>
                  <a:gd name="T17" fmla="*/ 120 h 533"/>
                  <a:gd name="T18" fmla="*/ 26 w 246"/>
                  <a:gd name="T19" fmla="*/ 120 h 533"/>
                  <a:gd name="T20" fmla="*/ 59 w 246"/>
                  <a:gd name="T21" fmla="*/ 146 h 533"/>
                  <a:gd name="T22" fmla="*/ 59 w 246"/>
                  <a:gd name="T23" fmla="*/ 183 h 533"/>
                  <a:gd name="T24" fmla="*/ 106 w 246"/>
                  <a:gd name="T25" fmla="*/ 183 h 533"/>
                  <a:gd name="T26" fmla="*/ 106 w 246"/>
                  <a:gd name="T27" fmla="*/ 124 h 533"/>
                  <a:gd name="T28" fmla="*/ 54 w 246"/>
                  <a:gd name="T29" fmla="*/ 83 h 533"/>
                  <a:gd name="T30" fmla="*/ 0 w 246"/>
                  <a:gd name="T31" fmla="*/ 83 h 533"/>
                  <a:gd name="T32" fmla="*/ 0 w 246"/>
                  <a:gd name="T33" fmla="*/ 0 h 533"/>
                  <a:gd name="T34" fmla="*/ 246 w 246"/>
                  <a:gd name="T35" fmla="*/ 267 h 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6" h="533">
                    <a:moveTo>
                      <a:pt x="246" y="267"/>
                    </a:moveTo>
                    <a:cubicBezTo>
                      <a:pt x="246" y="407"/>
                      <a:pt x="138" y="522"/>
                      <a:pt x="0" y="533"/>
                    </a:cubicBezTo>
                    <a:cubicBezTo>
                      <a:pt x="0" y="446"/>
                      <a:pt x="0" y="446"/>
                      <a:pt x="0" y="446"/>
                    </a:cubicBezTo>
                    <a:cubicBezTo>
                      <a:pt x="53" y="446"/>
                      <a:pt x="53" y="446"/>
                      <a:pt x="53" y="446"/>
                    </a:cubicBezTo>
                    <a:cubicBezTo>
                      <a:pt x="82" y="446"/>
                      <a:pt x="105" y="428"/>
                      <a:pt x="105" y="405"/>
                    </a:cubicBezTo>
                    <a:cubicBezTo>
                      <a:pt x="105" y="287"/>
                      <a:pt x="105" y="287"/>
                      <a:pt x="105" y="287"/>
                    </a:cubicBezTo>
                    <a:cubicBezTo>
                      <a:pt x="105" y="264"/>
                      <a:pt x="82" y="246"/>
                      <a:pt x="53" y="246"/>
                    </a:cubicBezTo>
                    <a:cubicBezTo>
                      <a:pt x="0" y="246"/>
                      <a:pt x="0" y="246"/>
                      <a:pt x="0" y="246"/>
                    </a:cubicBezTo>
                    <a:cubicBezTo>
                      <a:pt x="0" y="120"/>
                      <a:pt x="0" y="120"/>
                      <a:pt x="0" y="120"/>
                    </a:cubicBezTo>
                    <a:cubicBezTo>
                      <a:pt x="26" y="120"/>
                      <a:pt x="26" y="120"/>
                      <a:pt x="26" y="120"/>
                    </a:cubicBezTo>
                    <a:cubicBezTo>
                      <a:pt x="44" y="120"/>
                      <a:pt x="59" y="132"/>
                      <a:pt x="59" y="146"/>
                    </a:cubicBezTo>
                    <a:cubicBezTo>
                      <a:pt x="59" y="183"/>
                      <a:pt x="59" y="183"/>
                      <a:pt x="59" y="183"/>
                    </a:cubicBezTo>
                    <a:cubicBezTo>
                      <a:pt x="106" y="183"/>
                      <a:pt x="106" y="183"/>
                      <a:pt x="106" y="183"/>
                    </a:cubicBezTo>
                    <a:cubicBezTo>
                      <a:pt x="106" y="124"/>
                      <a:pt x="106" y="124"/>
                      <a:pt x="106" y="124"/>
                    </a:cubicBezTo>
                    <a:cubicBezTo>
                      <a:pt x="106" y="101"/>
                      <a:pt x="83" y="83"/>
                      <a:pt x="54" y="83"/>
                    </a:cubicBezTo>
                    <a:cubicBezTo>
                      <a:pt x="0" y="83"/>
                      <a:pt x="0" y="83"/>
                      <a:pt x="0" y="83"/>
                    </a:cubicBezTo>
                    <a:cubicBezTo>
                      <a:pt x="0" y="0"/>
                      <a:pt x="0" y="0"/>
                      <a:pt x="0" y="0"/>
                    </a:cubicBezTo>
                    <a:cubicBezTo>
                      <a:pt x="138" y="11"/>
                      <a:pt x="246" y="126"/>
                      <a:pt x="246" y="267"/>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684851" eaLnBrk="1" fontAlgn="auto" latinLnBrk="0"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smtClean="0">
                  <a:ln>
                    <a:noFill/>
                  </a:ln>
                  <a:solidFill>
                    <a:srgbClr val="92D050"/>
                  </a:solidFill>
                  <a:effectLst/>
                  <a:uLnTx/>
                  <a:uFillTx/>
                  <a:latin typeface="Calibri"/>
                  <a:ea typeface="宋体"/>
                </a:endParaRPr>
              </a:p>
            </p:txBody>
          </p:sp>
          <p:sp>
            <p:nvSpPr>
              <p:cNvPr id="47" name="Freeform 233"/>
              <p:cNvSpPr>
                <a:spLocks/>
              </p:cNvSpPr>
              <p:nvPr/>
            </p:nvSpPr>
            <p:spPr bwMode="auto">
              <a:xfrm>
                <a:off x="5535613" y="4960938"/>
                <a:ext cx="219075" cy="469900"/>
              </a:xfrm>
              <a:custGeom>
                <a:avLst/>
                <a:gdLst>
                  <a:gd name="T0" fmla="*/ 58 w 58"/>
                  <a:gd name="T1" fmla="*/ 26 h 125"/>
                  <a:gd name="T2" fmla="*/ 58 w 58"/>
                  <a:gd name="T3" fmla="*/ 100 h 125"/>
                  <a:gd name="T4" fmla="*/ 26 w 58"/>
                  <a:gd name="T5" fmla="*/ 125 h 125"/>
                  <a:gd name="T6" fmla="*/ 0 w 58"/>
                  <a:gd name="T7" fmla="*/ 125 h 125"/>
                  <a:gd name="T8" fmla="*/ 0 w 58"/>
                  <a:gd name="T9" fmla="*/ 0 h 125"/>
                  <a:gd name="T10" fmla="*/ 26 w 58"/>
                  <a:gd name="T11" fmla="*/ 0 h 125"/>
                  <a:gd name="T12" fmla="*/ 58 w 58"/>
                  <a:gd name="T13" fmla="*/ 26 h 125"/>
                </a:gdLst>
                <a:ahLst/>
                <a:cxnLst>
                  <a:cxn ang="0">
                    <a:pos x="T0" y="T1"/>
                  </a:cxn>
                  <a:cxn ang="0">
                    <a:pos x="T2" y="T3"/>
                  </a:cxn>
                  <a:cxn ang="0">
                    <a:pos x="T4" y="T5"/>
                  </a:cxn>
                  <a:cxn ang="0">
                    <a:pos x="T6" y="T7"/>
                  </a:cxn>
                  <a:cxn ang="0">
                    <a:pos x="T8" y="T9"/>
                  </a:cxn>
                  <a:cxn ang="0">
                    <a:pos x="T10" y="T11"/>
                  </a:cxn>
                  <a:cxn ang="0">
                    <a:pos x="T12" y="T13"/>
                  </a:cxn>
                </a:cxnLst>
                <a:rect l="0" t="0" r="r" b="b"/>
                <a:pathLst>
                  <a:path w="58" h="125">
                    <a:moveTo>
                      <a:pt x="58" y="26"/>
                    </a:moveTo>
                    <a:cubicBezTo>
                      <a:pt x="58" y="100"/>
                      <a:pt x="58" y="100"/>
                      <a:pt x="58" y="100"/>
                    </a:cubicBezTo>
                    <a:cubicBezTo>
                      <a:pt x="58" y="114"/>
                      <a:pt x="44" y="125"/>
                      <a:pt x="26" y="125"/>
                    </a:cubicBezTo>
                    <a:cubicBezTo>
                      <a:pt x="0" y="125"/>
                      <a:pt x="0" y="125"/>
                      <a:pt x="0" y="125"/>
                    </a:cubicBezTo>
                    <a:cubicBezTo>
                      <a:pt x="0" y="0"/>
                      <a:pt x="0" y="0"/>
                      <a:pt x="0" y="0"/>
                    </a:cubicBezTo>
                    <a:cubicBezTo>
                      <a:pt x="26" y="0"/>
                      <a:pt x="26" y="0"/>
                      <a:pt x="26" y="0"/>
                    </a:cubicBezTo>
                    <a:cubicBezTo>
                      <a:pt x="44" y="0"/>
                      <a:pt x="58" y="12"/>
                      <a:pt x="58" y="26"/>
                    </a:cubicBez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684851" eaLnBrk="1" fontAlgn="auto" latinLnBrk="0"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smtClean="0">
                  <a:ln>
                    <a:noFill/>
                  </a:ln>
                  <a:solidFill>
                    <a:srgbClr val="92D050"/>
                  </a:solidFill>
                  <a:effectLst/>
                  <a:uLnTx/>
                  <a:uFillTx/>
                  <a:latin typeface="Calibri"/>
                  <a:ea typeface="宋体"/>
                </a:endParaRPr>
              </a:p>
            </p:txBody>
          </p:sp>
          <p:sp>
            <p:nvSpPr>
              <p:cNvPr id="48" name="Freeform 234"/>
              <p:cNvSpPr>
                <a:spLocks/>
              </p:cNvSpPr>
              <p:nvPr/>
            </p:nvSpPr>
            <p:spPr bwMode="auto">
              <a:xfrm>
                <a:off x="4452938" y="3897313"/>
                <a:ext cx="925513" cy="2003425"/>
              </a:xfrm>
              <a:custGeom>
                <a:avLst/>
                <a:gdLst>
                  <a:gd name="T0" fmla="*/ 246 w 246"/>
                  <a:gd name="T1" fmla="*/ 446 h 533"/>
                  <a:gd name="T2" fmla="*/ 246 w 246"/>
                  <a:gd name="T3" fmla="*/ 533 h 533"/>
                  <a:gd name="T4" fmla="*/ 0 w 246"/>
                  <a:gd name="T5" fmla="*/ 267 h 533"/>
                  <a:gd name="T6" fmla="*/ 246 w 246"/>
                  <a:gd name="T7" fmla="*/ 0 h 533"/>
                  <a:gd name="T8" fmla="*/ 246 w 246"/>
                  <a:gd name="T9" fmla="*/ 83 h 533"/>
                  <a:gd name="T10" fmla="*/ 193 w 246"/>
                  <a:gd name="T11" fmla="*/ 83 h 533"/>
                  <a:gd name="T12" fmla="*/ 141 w 246"/>
                  <a:gd name="T13" fmla="*/ 124 h 533"/>
                  <a:gd name="T14" fmla="*/ 141 w 246"/>
                  <a:gd name="T15" fmla="*/ 242 h 533"/>
                  <a:gd name="T16" fmla="*/ 193 w 246"/>
                  <a:gd name="T17" fmla="*/ 283 h 533"/>
                  <a:gd name="T18" fmla="*/ 246 w 246"/>
                  <a:gd name="T19" fmla="*/ 283 h 533"/>
                  <a:gd name="T20" fmla="*/ 246 w 246"/>
                  <a:gd name="T21" fmla="*/ 408 h 533"/>
                  <a:gd name="T22" fmla="*/ 220 w 246"/>
                  <a:gd name="T23" fmla="*/ 408 h 533"/>
                  <a:gd name="T24" fmla="*/ 188 w 246"/>
                  <a:gd name="T25" fmla="*/ 383 h 533"/>
                  <a:gd name="T26" fmla="*/ 188 w 246"/>
                  <a:gd name="T27" fmla="*/ 346 h 533"/>
                  <a:gd name="T28" fmla="*/ 141 w 246"/>
                  <a:gd name="T29" fmla="*/ 346 h 533"/>
                  <a:gd name="T30" fmla="*/ 141 w 246"/>
                  <a:gd name="T31" fmla="*/ 405 h 533"/>
                  <a:gd name="T32" fmla="*/ 193 w 246"/>
                  <a:gd name="T33" fmla="*/ 446 h 533"/>
                  <a:gd name="T34" fmla="*/ 246 w 246"/>
                  <a:gd name="T35" fmla="*/ 446 h 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6" h="533">
                    <a:moveTo>
                      <a:pt x="246" y="446"/>
                    </a:moveTo>
                    <a:cubicBezTo>
                      <a:pt x="246" y="533"/>
                      <a:pt x="246" y="533"/>
                      <a:pt x="246" y="533"/>
                    </a:cubicBezTo>
                    <a:cubicBezTo>
                      <a:pt x="109" y="522"/>
                      <a:pt x="0" y="407"/>
                      <a:pt x="0" y="267"/>
                    </a:cubicBezTo>
                    <a:cubicBezTo>
                      <a:pt x="0" y="126"/>
                      <a:pt x="109" y="11"/>
                      <a:pt x="246" y="0"/>
                    </a:cubicBezTo>
                    <a:cubicBezTo>
                      <a:pt x="246" y="83"/>
                      <a:pt x="246" y="83"/>
                      <a:pt x="246" y="83"/>
                    </a:cubicBezTo>
                    <a:cubicBezTo>
                      <a:pt x="193" y="83"/>
                      <a:pt x="193" y="83"/>
                      <a:pt x="193" y="83"/>
                    </a:cubicBezTo>
                    <a:cubicBezTo>
                      <a:pt x="165" y="83"/>
                      <a:pt x="141" y="101"/>
                      <a:pt x="141" y="124"/>
                    </a:cubicBezTo>
                    <a:cubicBezTo>
                      <a:pt x="141" y="242"/>
                      <a:pt x="141" y="242"/>
                      <a:pt x="141" y="242"/>
                    </a:cubicBezTo>
                    <a:cubicBezTo>
                      <a:pt x="141" y="265"/>
                      <a:pt x="165" y="283"/>
                      <a:pt x="193" y="283"/>
                    </a:cubicBezTo>
                    <a:cubicBezTo>
                      <a:pt x="246" y="283"/>
                      <a:pt x="246" y="283"/>
                      <a:pt x="246" y="283"/>
                    </a:cubicBezTo>
                    <a:cubicBezTo>
                      <a:pt x="246" y="408"/>
                      <a:pt x="246" y="408"/>
                      <a:pt x="246" y="408"/>
                    </a:cubicBezTo>
                    <a:cubicBezTo>
                      <a:pt x="220" y="408"/>
                      <a:pt x="220" y="408"/>
                      <a:pt x="220" y="408"/>
                    </a:cubicBezTo>
                    <a:cubicBezTo>
                      <a:pt x="203" y="408"/>
                      <a:pt x="188" y="397"/>
                      <a:pt x="188" y="383"/>
                    </a:cubicBezTo>
                    <a:cubicBezTo>
                      <a:pt x="188" y="346"/>
                      <a:pt x="188" y="346"/>
                      <a:pt x="188" y="346"/>
                    </a:cubicBezTo>
                    <a:cubicBezTo>
                      <a:pt x="141" y="346"/>
                      <a:pt x="141" y="346"/>
                      <a:pt x="141" y="346"/>
                    </a:cubicBezTo>
                    <a:cubicBezTo>
                      <a:pt x="141" y="405"/>
                      <a:pt x="141" y="405"/>
                      <a:pt x="141" y="405"/>
                    </a:cubicBezTo>
                    <a:cubicBezTo>
                      <a:pt x="141" y="428"/>
                      <a:pt x="164" y="446"/>
                      <a:pt x="193" y="446"/>
                    </a:cubicBezTo>
                    <a:lnTo>
                      <a:pt x="246" y="446"/>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684851" eaLnBrk="1" fontAlgn="auto" latinLnBrk="0"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smtClean="0">
                  <a:ln>
                    <a:noFill/>
                  </a:ln>
                  <a:solidFill>
                    <a:srgbClr val="92D050"/>
                  </a:solidFill>
                  <a:effectLst/>
                  <a:uLnTx/>
                  <a:uFillTx/>
                  <a:latin typeface="Calibri"/>
                  <a:ea typeface="宋体"/>
                </a:endParaRPr>
              </a:p>
            </p:txBody>
          </p:sp>
          <p:sp>
            <p:nvSpPr>
              <p:cNvPr id="49" name="Freeform 235"/>
              <p:cNvSpPr>
                <a:spLocks/>
              </p:cNvSpPr>
              <p:nvPr/>
            </p:nvSpPr>
            <p:spPr bwMode="auto">
              <a:xfrm>
                <a:off x="5164138" y="4348163"/>
                <a:ext cx="214313" cy="473075"/>
              </a:xfrm>
              <a:custGeom>
                <a:avLst/>
                <a:gdLst>
                  <a:gd name="T0" fmla="*/ 57 w 57"/>
                  <a:gd name="T1" fmla="*/ 0 h 126"/>
                  <a:gd name="T2" fmla="*/ 57 w 57"/>
                  <a:gd name="T3" fmla="*/ 126 h 126"/>
                  <a:gd name="T4" fmla="*/ 32 w 57"/>
                  <a:gd name="T5" fmla="*/ 126 h 126"/>
                  <a:gd name="T6" fmla="*/ 0 w 57"/>
                  <a:gd name="T7" fmla="*/ 100 h 126"/>
                  <a:gd name="T8" fmla="*/ 0 w 57"/>
                  <a:gd name="T9" fmla="*/ 26 h 126"/>
                  <a:gd name="T10" fmla="*/ 32 w 57"/>
                  <a:gd name="T11" fmla="*/ 0 h 126"/>
                  <a:gd name="T12" fmla="*/ 57 w 57"/>
                  <a:gd name="T13" fmla="*/ 0 h 126"/>
                </a:gdLst>
                <a:ahLst/>
                <a:cxnLst>
                  <a:cxn ang="0">
                    <a:pos x="T0" y="T1"/>
                  </a:cxn>
                  <a:cxn ang="0">
                    <a:pos x="T2" y="T3"/>
                  </a:cxn>
                  <a:cxn ang="0">
                    <a:pos x="T4" y="T5"/>
                  </a:cxn>
                  <a:cxn ang="0">
                    <a:pos x="T6" y="T7"/>
                  </a:cxn>
                  <a:cxn ang="0">
                    <a:pos x="T8" y="T9"/>
                  </a:cxn>
                  <a:cxn ang="0">
                    <a:pos x="T10" y="T11"/>
                  </a:cxn>
                  <a:cxn ang="0">
                    <a:pos x="T12" y="T13"/>
                  </a:cxn>
                </a:cxnLst>
                <a:rect l="0" t="0" r="r" b="b"/>
                <a:pathLst>
                  <a:path w="57" h="126">
                    <a:moveTo>
                      <a:pt x="57" y="0"/>
                    </a:moveTo>
                    <a:cubicBezTo>
                      <a:pt x="57" y="126"/>
                      <a:pt x="57" y="126"/>
                      <a:pt x="57" y="126"/>
                    </a:cubicBezTo>
                    <a:cubicBezTo>
                      <a:pt x="32" y="126"/>
                      <a:pt x="32" y="126"/>
                      <a:pt x="32" y="126"/>
                    </a:cubicBezTo>
                    <a:cubicBezTo>
                      <a:pt x="14" y="126"/>
                      <a:pt x="0" y="114"/>
                      <a:pt x="0" y="100"/>
                    </a:cubicBezTo>
                    <a:cubicBezTo>
                      <a:pt x="0" y="26"/>
                      <a:pt x="0" y="26"/>
                      <a:pt x="0" y="26"/>
                    </a:cubicBezTo>
                    <a:cubicBezTo>
                      <a:pt x="0" y="12"/>
                      <a:pt x="14" y="0"/>
                      <a:pt x="32" y="0"/>
                    </a:cubicBezTo>
                    <a:lnTo>
                      <a:pt x="57" y="0"/>
                    </a:lnTo>
                    <a:close/>
                  </a:path>
                </a:pathLst>
              </a:cu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684851" eaLnBrk="1" fontAlgn="auto" latinLnBrk="0"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smtClean="0">
                  <a:ln>
                    <a:noFill/>
                  </a:ln>
                  <a:solidFill>
                    <a:srgbClr val="92D050"/>
                  </a:solidFill>
                  <a:effectLst/>
                  <a:uLnTx/>
                  <a:uFillTx/>
                  <a:latin typeface="Calibri"/>
                  <a:ea typeface="宋体"/>
                </a:endParaRPr>
              </a:p>
            </p:txBody>
          </p:sp>
        </p:grpSp>
      </p:grpSp>
      <p:grpSp>
        <p:nvGrpSpPr>
          <p:cNvPr id="52" name="组合 51"/>
          <p:cNvGrpSpPr/>
          <p:nvPr/>
        </p:nvGrpSpPr>
        <p:grpSpPr>
          <a:xfrm>
            <a:off x="1601545" y="3912185"/>
            <a:ext cx="923782" cy="922101"/>
            <a:chOff x="1601545" y="3232537"/>
            <a:chExt cx="923782" cy="922101"/>
          </a:xfrm>
          <a:effectLst>
            <a:outerShdw blurRad="381000" sx="105000" sy="105000" algn="ctr" rotWithShape="0">
              <a:prstClr val="black">
                <a:alpha val="40000"/>
              </a:prstClr>
            </a:outerShdw>
          </a:effectLst>
        </p:grpSpPr>
        <p:grpSp>
          <p:nvGrpSpPr>
            <p:cNvPr id="53" name="组合 52"/>
            <p:cNvGrpSpPr/>
            <p:nvPr/>
          </p:nvGrpSpPr>
          <p:grpSpPr>
            <a:xfrm>
              <a:off x="1601545" y="3232537"/>
              <a:ext cx="923782" cy="922101"/>
              <a:chOff x="1310752" y="3853491"/>
              <a:chExt cx="923662" cy="922314"/>
            </a:xfrm>
          </p:grpSpPr>
          <p:sp>
            <p:nvSpPr>
              <p:cNvPr id="66" name="椭圆 65"/>
              <p:cNvSpPr/>
              <p:nvPr/>
            </p:nvSpPr>
            <p:spPr>
              <a:xfrm>
                <a:off x="1310752" y="3853491"/>
                <a:ext cx="923662" cy="922314"/>
              </a:xfrm>
              <a:prstGeom prst="ellipse">
                <a:avLst/>
              </a:prstGeom>
              <a:noFill/>
              <a:ln w="6350" cap="flat" cmpd="sng" algn="ctr">
                <a:solidFill>
                  <a:sysClr val="windowText" lastClr="000000">
                    <a:lumMod val="75000"/>
                    <a:lumOff val="25000"/>
                  </a:sysClr>
                </a:solidFill>
                <a:prstDash val="sys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67" name="椭圆 66"/>
              <p:cNvSpPr/>
              <p:nvPr/>
            </p:nvSpPr>
            <p:spPr>
              <a:xfrm>
                <a:off x="1346402" y="3894441"/>
                <a:ext cx="852360" cy="840412"/>
              </a:xfrm>
              <a:prstGeom prst="ellipse">
                <a:avLst/>
              </a:prstGeom>
              <a:solidFill>
                <a:srgbClr val="FFB85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54" name="组合 53"/>
            <p:cNvGrpSpPr/>
            <p:nvPr/>
          </p:nvGrpSpPr>
          <p:grpSpPr>
            <a:xfrm>
              <a:off x="1906411" y="3536926"/>
              <a:ext cx="299980" cy="313321"/>
              <a:chOff x="3294063" y="754063"/>
              <a:chExt cx="5600701" cy="5353051"/>
            </a:xfrm>
            <a:solidFill>
              <a:sysClr val="window" lastClr="FFFFFF"/>
            </a:solidFill>
          </p:grpSpPr>
          <p:sp>
            <p:nvSpPr>
              <p:cNvPr id="55" name="Freeform 458"/>
              <p:cNvSpPr>
                <a:spLocks/>
              </p:cNvSpPr>
              <p:nvPr/>
            </p:nvSpPr>
            <p:spPr bwMode="auto">
              <a:xfrm>
                <a:off x="8235951" y="3122613"/>
                <a:ext cx="658813" cy="307975"/>
              </a:xfrm>
              <a:custGeom>
                <a:avLst/>
                <a:gdLst>
                  <a:gd name="T0" fmla="*/ 135 w 175"/>
                  <a:gd name="T1" fmla="*/ 0 h 82"/>
                  <a:gd name="T2" fmla="*/ 175 w 175"/>
                  <a:gd name="T3" fmla="*/ 41 h 82"/>
                  <a:gd name="T4" fmla="*/ 135 w 175"/>
                  <a:gd name="T5" fmla="*/ 82 h 82"/>
                  <a:gd name="T6" fmla="*/ 41 w 175"/>
                  <a:gd name="T7" fmla="*/ 82 h 82"/>
                  <a:gd name="T8" fmla="*/ 0 w 175"/>
                  <a:gd name="T9" fmla="*/ 41 h 82"/>
                  <a:gd name="T10" fmla="*/ 12 w 175"/>
                  <a:gd name="T11" fmla="*/ 12 h 82"/>
                  <a:gd name="T12" fmla="*/ 41 w 175"/>
                  <a:gd name="T13" fmla="*/ 0 h 82"/>
                  <a:gd name="T14" fmla="*/ 135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5" y="0"/>
                    </a:moveTo>
                    <a:cubicBezTo>
                      <a:pt x="157" y="0"/>
                      <a:pt x="175" y="19"/>
                      <a:pt x="175" y="41"/>
                    </a:cubicBezTo>
                    <a:cubicBezTo>
                      <a:pt x="175" y="64"/>
                      <a:pt x="157" y="82"/>
                      <a:pt x="135" y="82"/>
                    </a:cubicBezTo>
                    <a:cubicBezTo>
                      <a:pt x="41" y="82"/>
                      <a:pt x="41" y="82"/>
                      <a:pt x="41" y="82"/>
                    </a:cubicBezTo>
                    <a:cubicBezTo>
                      <a:pt x="19" y="82"/>
                      <a:pt x="0" y="64"/>
                      <a:pt x="0" y="41"/>
                    </a:cubicBezTo>
                    <a:cubicBezTo>
                      <a:pt x="0" y="30"/>
                      <a:pt x="5" y="20"/>
                      <a:pt x="12" y="12"/>
                    </a:cubicBezTo>
                    <a:cubicBezTo>
                      <a:pt x="20" y="5"/>
                      <a:pt x="30" y="0"/>
                      <a:pt x="41" y="0"/>
                    </a:cubicBezTo>
                    <a:lnTo>
                      <a:pt x="13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684851" eaLnBrk="1" fontAlgn="auto" latinLnBrk="0"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smtClean="0">
                  <a:ln>
                    <a:noFill/>
                  </a:ln>
                  <a:solidFill>
                    <a:prstClr val="black"/>
                  </a:solidFill>
                  <a:effectLst/>
                  <a:uLnTx/>
                  <a:uFillTx/>
                  <a:latin typeface="Calibri"/>
                  <a:ea typeface="宋体"/>
                </a:endParaRPr>
              </a:p>
            </p:txBody>
          </p:sp>
          <p:sp>
            <p:nvSpPr>
              <p:cNvPr id="56" name="Freeform 459"/>
              <p:cNvSpPr>
                <a:spLocks/>
              </p:cNvSpPr>
              <p:nvPr/>
            </p:nvSpPr>
            <p:spPr bwMode="auto">
              <a:xfrm>
                <a:off x="7646988" y="1539876"/>
                <a:ext cx="571500" cy="587375"/>
              </a:xfrm>
              <a:custGeom>
                <a:avLst/>
                <a:gdLst>
                  <a:gd name="T0" fmla="*/ 136 w 152"/>
                  <a:gd name="T1" fmla="*/ 16 h 156"/>
                  <a:gd name="T2" fmla="*/ 136 w 152"/>
                  <a:gd name="T3" fmla="*/ 74 h 156"/>
                  <a:gd name="T4" fmla="*/ 70 w 152"/>
                  <a:gd name="T5" fmla="*/ 140 h 156"/>
                  <a:gd name="T6" fmla="*/ 12 w 152"/>
                  <a:gd name="T7" fmla="*/ 140 h 156"/>
                  <a:gd name="T8" fmla="*/ 0 w 152"/>
                  <a:gd name="T9" fmla="*/ 111 h 156"/>
                  <a:gd name="T10" fmla="*/ 12 w 152"/>
                  <a:gd name="T11" fmla="*/ 82 h 156"/>
                  <a:gd name="T12" fmla="*/ 78 w 152"/>
                  <a:gd name="T13" fmla="*/ 16 h 156"/>
                  <a:gd name="T14" fmla="*/ 136 w 152"/>
                  <a:gd name="T15" fmla="*/ 16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36" y="16"/>
                    </a:moveTo>
                    <a:cubicBezTo>
                      <a:pt x="152" y="32"/>
                      <a:pt x="152" y="58"/>
                      <a:pt x="136" y="74"/>
                    </a:cubicBezTo>
                    <a:cubicBezTo>
                      <a:pt x="70" y="140"/>
                      <a:pt x="70" y="140"/>
                      <a:pt x="70" y="140"/>
                    </a:cubicBezTo>
                    <a:cubicBezTo>
                      <a:pt x="54" y="156"/>
                      <a:pt x="28" y="156"/>
                      <a:pt x="12" y="140"/>
                    </a:cubicBezTo>
                    <a:cubicBezTo>
                      <a:pt x="4" y="132"/>
                      <a:pt x="0" y="121"/>
                      <a:pt x="0" y="111"/>
                    </a:cubicBezTo>
                    <a:cubicBezTo>
                      <a:pt x="0" y="100"/>
                      <a:pt x="4" y="90"/>
                      <a:pt x="12" y="82"/>
                    </a:cubicBezTo>
                    <a:cubicBezTo>
                      <a:pt x="78" y="16"/>
                      <a:pt x="78" y="16"/>
                      <a:pt x="78" y="16"/>
                    </a:cubicBezTo>
                    <a:cubicBezTo>
                      <a:pt x="94" y="0"/>
                      <a:pt x="120" y="0"/>
                      <a:pt x="136"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684851" eaLnBrk="1" fontAlgn="auto" latinLnBrk="0"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smtClean="0">
                  <a:ln>
                    <a:noFill/>
                  </a:ln>
                  <a:solidFill>
                    <a:prstClr val="black"/>
                  </a:solidFill>
                  <a:effectLst/>
                  <a:uLnTx/>
                  <a:uFillTx/>
                  <a:latin typeface="Calibri"/>
                  <a:ea typeface="宋体"/>
                </a:endParaRPr>
              </a:p>
            </p:txBody>
          </p:sp>
          <p:sp>
            <p:nvSpPr>
              <p:cNvPr id="57" name="Freeform 460"/>
              <p:cNvSpPr>
                <a:spLocks noEditPoints="1"/>
              </p:cNvSpPr>
              <p:nvPr/>
            </p:nvSpPr>
            <p:spPr bwMode="auto">
              <a:xfrm>
                <a:off x="4170363" y="1525588"/>
                <a:ext cx="3863975" cy="3567113"/>
              </a:xfrm>
              <a:custGeom>
                <a:avLst/>
                <a:gdLst>
                  <a:gd name="T0" fmla="*/ 1028 w 1028"/>
                  <a:gd name="T1" fmla="*/ 514 h 949"/>
                  <a:gd name="T2" fmla="*/ 787 w 1028"/>
                  <a:gd name="T3" fmla="*/ 949 h 949"/>
                  <a:gd name="T4" fmla="*/ 241 w 1028"/>
                  <a:gd name="T5" fmla="*/ 949 h 949"/>
                  <a:gd name="T6" fmla="*/ 0 w 1028"/>
                  <a:gd name="T7" fmla="*/ 514 h 949"/>
                  <a:gd name="T8" fmla="*/ 514 w 1028"/>
                  <a:gd name="T9" fmla="*/ 0 h 949"/>
                  <a:gd name="T10" fmla="*/ 1028 w 1028"/>
                  <a:gd name="T11" fmla="*/ 514 h 949"/>
                  <a:gd name="T12" fmla="*/ 714 w 1028"/>
                  <a:gd name="T13" fmla="*/ 345 h 949"/>
                  <a:gd name="T14" fmla="*/ 714 w 1028"/>
                  <a:gd name="T15" fmla="*/ 251 h 949"/>
                  <a:gd name="T16" fmla="*/ 632 w 1028"/>
                  <a:gd name="T17" fmla="*/ 187 h 949"/>
                  <a:gd name="T18" fmla="*/ 563 w 1028"/>
                  <a:gd name="T19" fmla="*/ 187 h 949"/>
                  <a:gd name="T20" fmla="*/ 563 w 1028"/>
                  <a:gd name="T21" fmla="*/ 153 h 949"/>
                  <a:gd name="T22" fmla="*/ 466 w 1028"/>
                  <a:gd name="T23" fmla="*/ 153 h 949"/>
                  <a:gd name="T24" fmla="*/ 466 w 1028"/>
                  <a:gd name="T25" fmla="*/ 187 h 949"/>
                  <a:gd name="T26" fmla="*/ 397 w 1028"/>
                  <a:gd name="T27" fmla="*/ 187 h 949"/>
                  <a:gd name="T28" fmla="*/ 316 w 1028"/>
                  <a:gd name="T29" fmla="*/ 251 h 949"/>
                  <a:gd name="T30" fmla="*/ 316 w 1028"/>
                  <a:gd name="T31" fmla="*/ 438 h 949"/>
                  <a:gd name="T32" fmla="*/ 397 w 1028"/>
                  <a:gd name="T33" fmla="*/ 503 h 949"/>
                  <a:gd name="T34" fmla="*/ 466 w 1028"/>
                  <a:gd name="T35" fmla="*/ 503 h 949"/>
                  <a:gd name="T36" fmla="*/ 466 w 1028"/>
                  <a:gd name="T37" fmla="*/ 701 h 949"/>
                  <a:gd name="T38" fmla="*/ 440 w 1028"/>
                  <a:gd name="T39" fmla="*/ 701 h 949"/>
                  <a:gd name="T40" fmla="*/ 389 w 1028"/>
                  <a:gd name="T41" fmla="*/ 661 h 949"/>
                  <a:gd name="T42" fmla="*/ 389 w 1028"/>
                  <a:gd name="T43" fmla="*/ 602 h 949"/>
                  <a:gd name="T44" fmla="*/ 315 w 1028"/>
                  <a:gd name="T45" fmla="*/ 602 h 949"/>
                  <a:gd name="T46" fmla="*/ 315 w 1028"/>
                  <a:gd name="T47" fmla="*/ 696 h 949"/>
                  <a:gd name="T48" fmla="*/ 396 w 1028"/>
                  <a:gd name="T49" fmla="*/ 760 h 949"/>
                  <a:gd name="T50" fmla="*/ 466 w 1028"/>
                  <a:gd name="T51" fmla="*/ 760 h 949"/>
                  <a:gd name="T52" fmla="*/ 466 w 1028"/>
                  <a:gd name="T53" fmla="*/ 796 h 949"/>
                  <a:gd name="T54" fmla="*/ 563 w 1028"/>
                  <a:gd name="T55" fmla="*/ 796 h 949"/>
                  <a:gd name="T56" fmla="*/ 563 w 1028"/>
                  <a:gd name="T57" fmla="*/ 760 h 949"/>
                  <a:gd name="T58" fmla="*/ 632 w 1028"/>
                  <a:gd name="T59" fmla="*/ 760 h 949"/>
                  <a:gd name="T60" fmla="*/ 713 w 1028"/>
                  <a:gd name="T61" fmla="*/ 696 h 949"/>
                  <a:gd name="T62" fmla="*/ 713 w 1028"/>
                  <a:gd name="T63" fmla="*/ 509 h 949"/>
                  <a:gd name="T64" fmla="*/ 632 w 1028"/>
                  <a:gd name="T65" fmla="*/ 444 h 949"/>
                  <a:gd name="T66" fmla="*/ 563 w 1028"/>
                  <a:gd name="T67" fmla="*/ 444 h 949"/>
                  <a:gd name="T68" fmla="*/ 563 w 1028"/>
                  <a:gd name="T69" fmla="*/ 246 h 949"/>
                  <a:gd name="T70" fmla="*/ 588 w 1028"/>
                  <a:gd name="T71" fmla="*/ 246 h 949"/>
                  <a:gd name="T72" fmla="*/ 639 w 1028"/>
                  <a:gd name="T73" fmla="*/ 286 h 949"/>
                  <a:gd name="T74" fmla="*/ 639 w 1028"/>
                  <a:gd name="T75" fmla="*/ 345 h 949"/>
                  <a:gd name="T76" fmla="*/ 714 w 1028"/>
                  <a:gd name="T77" fmla="*/ 345 h 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28" h="949">
                    <a:moveTo>
                      <a:pt x="1028" y="514"/>
                    </a:moveTo>
                    <a:cubicBezTo>
                      <a:pt x="1028" y="697"/>
                      <a:pt x="932" y="858"/>
                      <a:pt x="787" y="949"/>
                    </a:cubicBezTo>
                    <a:cubicBezTo>
                      <a:pt x="241" y="949"/>
                      <a:pt x="241" y="949"/>
                      <a:pt x="241" y="949"/>
                    </a:cubicBezTo>
                    <a:cubicBezTo>
                      <a:pt x="97" y="858"/>
                      <a:pt x="0" y="697"/>
                      <a:pt x="0" y="514"/>
                    </a:cubicBezTo>
                    <a:cubicBezTo>
                      <a:pt x="0" y="230"/>
                      <a:pt x="231" y="0"/>
                      <a:pt x="514" y="0"/>
                    </a:cubicBezTo>
                    <a:cubicBezTo>
                      <a:pt x="798" y="0"/>
                      <a:pt x="1028" y="230"/>
                      <a:pt x="1028" y="514"/>
                    </a:cubicBezTo>
                    <a:close/>
                    <a:moveTo>
                      <a:pt x="714" y="345"/>
                    </a:moveTo>
                    <a:cubicBezTo>
                      <a:pt x="714" y="251"/>
                      <a:pt x="714" y="251"/>
                      <a:pt x="714" y="251"/>
                    </a:cubicBezTo>
                    <a:cubicBezTo>
                      <a:pt x="714" y="216"/>
                      <a:pt x="677" y="187"/>
                      <a:pt x="632" y="187"/>
                    </a:cubicBezTo>
                    <a:cubicBezTo>
                      <a:pt x="563" y="187"/>
                      <a:pt x="563" y="187"/>
                      <a:pt x="563" y="187"/>
                    </a:cubicBezTo>
                    <a:cubicBezTo>
                      <a:pt x="563" y="153"/>
                      <a:pt x="563" y="153"/>
                      <a:pt x="563" y="153"/>
                    </a:cubicBezTo>
                    <a:cubicBezTo>
                      <a:pt x="466" y="153"/>
                      <a:pt x="466" y="153"/>
                      <a:pt x="466" y="153"/>
                    </a:cubicBezTo>
                    <a:cubicBezTo>
                      <a:pt x="466" y="187"/>
                      <a:pt x="466" y="187"/>
                      <a:pt x="466" y="187"/>
                    </a:cubicBezTo>
                    <a:cubicBezTo>
                      <a:pt x="397" y="187"/>
                      <a:pt x="397" y="187"/>
                      <a:pt x="397" y="187"/>
                    </a:cubicBezTo>
                    <a:cubicBezTo>
                      <a:pt x="352" y="187"/>
                      <a:pt x="316" y="216"/>
                      <a:pt x="316" y="251"/>
                    </a:cubicBezTo>
                    <a:cubicBezTo>
                      <a:pt x="316" y="438"/>
                      <a:pt x="316" y="438"/>
                      <a:pt x="316" y="438"/>
                    </a:cubicBezTo>
                    <a:cubicBezTo>
                      <a:pt x="316" y="474"/>
                      <a:pt x="352" y="503"/>
                      <a:pt x="397" y="503"/>
                    </a:cubicBezTo>
                    <a:cubicBezTo>
                      <a:pt x="466" y="503"/>
                      <a:pt x="466" y="503"/>
                      <a:pt x="466" y="503"/>
                    </a:cubicBezTo>
                    <a:cubicBezTo>
                      <a:pt x="466" y="701"/>
                      <a:pt x="466" y="701"/>
                      <a:pt x="466" y="701"/>
                    </a:cubicBezTo>
                    <a:cubicBezTo>
                      <a:pt x="440" y="701"/>
                      <a:pt x="440" y="701"/>
                      <a:pt x="440" y="701"/>
                    </a:cubicBezTo>
                    <a:cubicBezTo>
                      <a:pt x="412" y="701"/>
                      <a:pt x="389" y="683"/>
                      <a:pt x="389" y="661"/>
                    </a:cubicBezTo>
                    <a:cubicBezTo>
                      <a:pt x="389" y="602"/>
                      <a:pt x="389" y="602"/>
                      <a:pt x="389" y="602"/>
                    </a:cubicBezTo>
                    <a:cubicBezTo>
                      <a:pt x="315" y="602"/>
                      <a:pt x="315" y="602"/>
                      <a:pt x="315" y="602"/>
                    </a:cubicBezTo>
                    <a:cubicBezTo>
                      <a:pt x="315" y="696"/>
                      <a:pt x="315" y="696"/>
                      <a:pt x="315" y="696"/>
                    </a:cubicBezTo>
                    <a:cubicBezTo>
                      <a:pt x="315" y="731"/>
                      <a:pt x="351" y="760"/>
                      <a:pt x="396" y="760"/>
                    </a:cubicBezTo>
                    <a:cubicBezTo>
                      <a:pt x="466" y="760"/>
                      <a:pt x="466" y="760"/>
                      <a:pt x="466" y="760"/>
                    </a:cubicBezTo>
                    <a:cubicBezTo>
                      <a:pt x="466" y="796"/>
                      <a:pt x="466" y="796"/>
                      <a:pt x="466" y="796"/>
                    </a:cubicBezTo>
                    <a:cubicBezTo>
                      <a:pt x="563" y="796"/>
                      <a:pt x="563" y="796"/>
                      <a:pt x="563" y="796"/>
                    </a:cubicBezTo>
                    <a:cubicBezTo>
                      <a:pt x="563" y="760"/>
                      <a:pt x="563" y="760"/>
                      <a:pt x="563" y="760"/>
                    </a:cubicBezTo>
                    <a:cubicBezTo>
                      <a:pt x="632" y="760"/>
                      <a:pt x="632" y="760"/>
                      <a:pt x="632" y="760"/>
                    </a:cubicBezTo>
                    <a:cubicBezTo>
                      <a:pt x="677" y="760"/>
                      <a:pt x="713" y="731"/>
                      <a:pt x="713" y="696"/>
                    </a:cubicBezTo>
                    <a:cubicBezTo>
                      <a:pt x="713" y="509"/>
                      <a:pt x="713" y="509"/>
                      <a:pt x="713" y="509"/>
                    </a:cubicBezTo>
                    <a:cubicBezTo>
                      <a:pt x="713" y="473"/>
                      <a:pt x="677" y="444"/>
                      <a:pt x="632" y="444"/>
                    </a:cubicBezTo>
                    <a:cubicBezTo>
                      <a:pt x="563" y="444"/>
                      <a:pt x="563" y="444"/>
                      <a:pt x="563" y="444"/>
                    </a:cubicBezTo>
                    <a:cubicBezTo>
                      <a:pt x="563" y="246"/>
                      <a:pt x="563" y="246"/>
                      <a:pt x="563" y="246"/>
                    </a:cubicBezTo>
                    <a:cubicBezTo>
                      <a:pt x="588" y="246"/>
                      <a:pt x="588" y="246"/>
                      <a:pt x="588" y="246"/>
                    </a:cubicBezTo>
                    <a:cubicBezTo>
                      <a:pt x="617" y="246"/>
                      <a:pt x="639" y="264"/>
                      <a:pt x="639" y="286"/>
                    </a:cubicBezTo>
                    <a:cubicBezTo>
                      <a:pt x="639" y="345"/>
                      <a:pt x="639" y="345"/>
                      <a:pt x="639" y="345"/>
                    </a:cubicBezTo>
                    <a:lnTo>
                      <a:pt x="714" y="3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684851" eaLnBrk="1" fontAlgn="auto" latinLnBrk="0"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smtClean="0">
                  <a:ln>
                    <a:noFill/>
                  </a:ln>
                  <a:solidFill>
                    <a:prstClr val="black"/>
                  </a:solidFill>
                  <a:effectLst/>
                  <a:uLnTx/>
                  <a:uFillTx/>
                  <a:latin typeface="Calibri"/>
                  <a:ea typeface="宋体"/>
                </a:endParaRPr>
              </a:p>
            </p:txBody>
          </p:sp>
          <p:sp>
            <p:nvSpPr>
              <p:cNvPr id="58" name="Freeform 461"/>
              <p:cNvSpPr>
                <a:spLocks/>
              </p:cNvSpPr>
              <p:nvPr/>
            </p:nvSpPr>
            <p:spPr bwMode="auto">
              <a:xfrm>
                <a:off x="5187951" y="5254626"/>
                <a:ext cx="1827213" cy="209550"/>
              </a:xfrm>
              <a:custGeom>
                <a:avLst/>
                <a:gdLst>
                  <a:gd name="T0" fmla="*/ 436 w 486"/>
                  <a:gd name="T1" fmla="*/ 0 h 56"/>
                  <a:gd name="T2" fmla="*/ 486 w 486"/>
                  <a:gd name="T3" fmla="*/ 28 h 56"/>
                  <a:gd name="T4" fmla="*/ 436 w 486"/>
                  <a:gd name="T5" fmla="*/ 56 h 56"/>
                  <a:gd name="T6" fmla="*/ 51 w 486"/>
                  <a:gd name="T7" fmla="*/ 56 h 56"/>
                  <a:gd name="T8" fmla="*/ 0 w 486"/>
                  <a:gd name="T9" fmla="*/ 28 h 56"/>
                  <a:gd name="T10" fmla="*/ 15 w 486"/>
                  <a:gd name="T11" fmla="*/ 8 h 56"/>
                  <a:gd name="T12" fmla="*/ 51 w 486"/>
                  <a:gd name="T13" fmla="*/ 0 h 56"/>
                  <a:gd name="T14" fmla="*/ 436 w 486"/>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6" h="56">
                    <a:moveTo>
                      <a:pt x="436" y="0"/>
                    </a:moveTo>
                    <a:cubicBezTo>
                      <a:pt x="464" y="0"/>
                      <a:pt x="486" y="13"/>
                      <a:pt x="486" y="28"/>
                    </a:cubicBezTo>
                    <a:cubicBezTo>
                      <a:pt x="486" y="44"/>
                      <a:pt x="464" y="56"/>
                      <a:pt x="436" y="56"/>
                    </a:cubicBezTo>
                    <a:cubicBezTo>
                      <a:pt x="51" y="56"/>
                      <a:pt x="51" y="56"/>
                      <a:pt x="51" y="56"/>
                    </a:cubicBezTo>
                    <a:cubicBezTo>
                      <a:pt x="23" y="56"/>
                      <a:pt x="0" y="44"/>
                      <a:pt x="0" y="28"/>
                    </a:cubicBezTo>
                    <a:cubicBezTo>
                      <a:pt x="0" y="20"/>
                      <a:pt x="6" y="13"/>
                      <a:pt x="15" y="8"/>
                    </a:cubicBezTo>
                    <a:cubicBezTo>
                      <a:pt x="24" y="3"/>
                      <a:pt x="37" y="0"/>
                      <a:pt x="51" y="0"/>
                    </a:cubicBezTo>
                    <a:lnTo>
                      <a:pt x="43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684851" eaLnBrk="1" fontAlgn="auto" latinLnBrk="0"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smtClean="0">
                  <a:ln>
                    <a:noFill/>
                  </a:ln>
                  <a:solidFill>
                    <a:prstClr val="black"/>
                  </a:solidFill>
                  <a:effectLst/>
                  <a:uLnTx/>
                  <a:uFillTx/>
                  <a:latin typeface="Calibri"/>
                  <a:ea typeface="宋体"/>
                </a:endParaRPr>
              </a:p>
            </p:txBody>
          </p:sp>
          <p:sp>
            <p:nvSpPr>
              <p:cNvPr id="59" name="Freeform 462"/>
              <p:cNvSpPr>
                <a:spLocks/>
              </p:cNvSpPr>
              <p:nvPr/>
            </p:nvSpPr>
            <p:spPr bwMode="auto">
              <a:xfrm>
                <a:off x="5368926" y="5576888"/>
                <a:ext cx="1470025" cy="211138"/>
              </a:xfrm>
              <a:custGeom>
                <a:avLst/>
                <a:gdLst>
                  <a:gd name="T0" fmla="*/ 341 w 391"/>
                  <a:gd name="T1" fmla="*/ 0 h 56"/>
                  <a:gd name="T2" fmla="*/ 391 w 391"/>
                  <a:gd name="T3" fmla="*/ 28 h 56"/>
                  <a:gd name="T4" fmla="*/ 341 w 391"/>
                  <a:gd name="T5" fmla="*/ 56 h 56"/>
                  <a:gd name="T6" fmla="*/ 50 w 391"/>
                  <a:gd name="T7" fmla="*/ 56 h 56"/>
                  <a:gd name="T8" fmla="*/ 0 w 391"/>
                  <a:gd name="T9" fmla="*/ 28 h 56"/>
                  <a:gd name="T10" fmla="*/ 14 w 391"/>
                  <a:gd name="T11" fmla="*/ 8 h 56"/>
                  <a:gd name="T12" fmla="*/ 50 w 391"/>
                  <a:gd name="T13" fmla="*/ 0 h 56"/>
                  <a:gd name="T14" fmla="*/ 341 w 391"/>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1" h="56">
                    <a:moveTo>
                      <a:pt x="341" y="0"/>
                    </a:moveTo>
                    <a:cubicBezTo>
                      <a:pt x="369" y="0"/>
                      <a:pt x="391" y="12"/>
                      <a:pt x="391" y="28"/>
                    </a:cubicBezTo>
                    <a:cubicBezTo>
                      <a:pt x="391" y="43"/>
                      <a:pt x="369" y="56"/>
                      <a:pt x="341" y="56"/>
                    </a:cubicBezTo>
                    <a:cubicBezTo>
                      <a:pt x="50" y="56"/>
                      <a:pt x="50" y="56"/>
                      <a:pt x="50" y="56"/>
                    </a:cubicBezTo>
                    <a:cubicBezTo>
                      <a:pt x="22" y="56"/>
                      <a:pt x="0" y="43"/>
                      <a:pt x="0" y="28"/>
                    </a:cubicBezTo>
                    <a:cubicBezTo>
                      <a:pt x="0" y="20"/>
                      <a:pt x="5" y="13"/>
                      <a:pt x="14" y="8"/>
                    </a:cubicBezTo>
                    <a:cubicBezTo>
                      <a:pt x="24" y="3"/>
                      <a:pt x="36" y="0"/>
                      <a:pt x="50" y="0"/>
                    </a:cubicBezTo>
                    <a:lnTo>
                      <a:pt x="34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684851" eaLnBrk="1" fontAlgn="auto" latinLnBrk="0"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smtClean="0">
                  <a:ln>
                    <a:noFill/>
                  </a:ln>
                  <a:solidFill>
                    <a:prstClr val="black"/>
                  </a:solidFill>
                  <a:effectLst/>
                  <a:uLnTx/>
                  <a:uFillTx/>
                  <a:latin typeface="Calibri"/>
                  <a:ea typeface="宋体"/>
                </a:endParaRPr>
              </a:p>
            </p:txBody>
          </p:sp>
          <p:sp>
            <p:nvSpPr>
              <p:cNvPr id="60" name="Freeform 463"/>
              <p:cNvSpPr>
                <a:spLocks/>
              </p:cNvSpPr>
              <p:nvPr/>
            </p:nvSpPr>
            <p:spPr bwMode="auto">
              <a:xfrm>
                <a:off x="5556251" y="5895976"/>
                <a:ext cx="1090613" cy="211138"/>
              </a:xfrm>
              <a:custGeom>
                <a:avLst/>
                <a:gdLst>
                  <a:gd name="T0" fmla="*/ 240 w 290"/>
                  <a:gd name="T1" fmla="*/ 0 h 56"/>
                  <a:gd name="T2" fmla="*/ 290 w 290"/>
                  <a:gd name="T3" fmla="*/ 28 h 56"/>
                  <a:gd name="T4" fmla="*/ 240 w 290"/>
                  <a:gd name="T5" fmla="*/ 56 h 56"/>
                  <a:gd name="T6" fmla="*/ 50 w 290"/>
                  <a:gd name="T7" fmla="*/ 56 h 56"/>
                  <a:gd name="T8" fmla="*/ 0 w 290"/>
                  <a:gd name="T9" fmla="*/ 28 h 56"/>
                  <a:gd name="T10" fmla="*/ 15 w 290"/>
                  <a:gd name="T11" fmla="*/ 8 h 56"/>
                  <a:gd name="T12" fmla="*/ 50 w 290"/>
                  <a:gd name="T13" fmla="*/ 0 h 56"/>
                  <a:gd name="T14" fmla="*/ 240 w 290"/>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6">
                    <a:moveTo>
                      <a:pt x="240" y="0"/>
                    </a:moveTo>
                    <a:cubicBezTo>
                      <a:pt x="268" y="0"/>
                      <a:pt x="290" y="12"/>
                      <a:pt x="290" y="28"/>
                    </a:cubicBezTo>
                    <a:cubicBezTo>
                      <a:pt x="290" y="43"/>
                      <a:pt x="268" y="56"/>
                      <a:pt x="240" y="56"/>
                    </a:cubicBezTo>
                    <a:cubicBezTo>
                      <a:pt x="50" y="56"/>
                      <a:pt x="50" y="56"/>
                      <a:pt x="50" y="56"/>
                    </a:cubicBezTo>
                    <a:cubicBezTo>
                      <a:pt x="23" y="56"/>
                      <a:pt x="0" y="43"/>
                      <a:pt x="0" y="28"/>
                    </a:cubicBezTo>
                    <a:cubicBezTo>
                      <a:pt x="0" y="20"/>
                      <a:pt x="6" y="13"/>
                      <a:pt x="15" y="8"/>
                    </a:cubicBezTo>
                    <a:cubicBezTo>
                      <a:pt x="24" y="3"/>
                      <a:pt x="37" y="0"/>
                      <a:pt x="50" y="0"/>
                    </a:cubicBezTo>
                    <a:lnTo>
                      <a:pt x="24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684851" eaLnBrk="1" fontAlgn="auto" latinLnBrk="0"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smtClean="0">
                  <a:ln>
                    <a:noFill/>
                  </a:ln>
                  <a:solidFill>
                    <a:prstClr val="black"/>
                  </a:solidFill>
                  <a:effectLst/>
                  <a:uLnTx/>
                  <a:uFillTx/>
                  <a:latin typeface="Calibri"/>
                  <a:ea typeface="宋体"/>
                </a:endParaRPr>
              </a:p>
            </p:txBody>
          </p:sp>
          <p:sp>
            <p:nvSpPr>
              <p:cNvPr id="61" name="Freeform 464"/>
              <p:cNvSpPr>
                <a:spLocks/>
              </p:cNvSpPr>
              <p:nvPr/>
            </p:nvSpPr>
            <p:spPr bwMode="auto">
              <a:xfrm>
                <a:off x="6286501" y="3416301"/>
                <a:ext cx="285750" cy="744538"/>
              </a:xfrm>
              <a:custGeom>
                <a:avLst/>
                <a:gdLst>
                  <a:gd name="T0" fmla="*/ 76 w 76"/>
                  <a:gd name="T1" fmla="*/ 41 h 198"/>
                  <a:gd name="T2" fmla="*/ 76 w 76"/>
                  <a:gd name="T3" fmla="*/ 158 h 198"/>
                  <a:gd name="T4" fmla="*/ 25 w 76"/>
                  <a:gd name="T5" fmla="*/ 198 h 198"/>
                  <a:gd name="T6" fmla="*/ 0 w 76"/>
                  <a:gd name="T7" fmla="*/ 198 h 198"/>
                  <a:gd name="T8" fmla="*/ 0 w 76"/>
                  <a:gd name="T9" fmla="*/ 0 h 198"/>
                  <a:gd name="T10" fmla="*/ 25 w 76"/>
                  <a:gd name="T11" fmla="*/ 0 h 198"/>
                  <a:gd name="T12" fmla="*/ 76 w 76"/>
                  <a:gd name="T13" fmla="*/ 41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41"/>
                    </a:moveTo>
                    <a:cubicBezTo>
                      <a:pt x="76" y="158"/>
                      <a:pt x="76" y="158"/>
                      <a:pt x="76" y="158"/>
                    </a:cubicBezTo>
                    <a:cubicBezTo>
                      <a:pt x="76" y="180"/>
                      <a:pt x="53" y="198"/>
                      <a:pt x="25" y="198"/>
                    </a:cubicBezTo>
                    <a:cubicBezTo>
                      <a:pt x="0" y="198"/>
                      <a:pt x="0" y="198"/>
                      <a:pt x="0" y="198"/>
                    </a:cubicBezTo>
                    <a:cubicBezTo>
                      <a:pt x="0" y="0"/>
                      <a:pt x="0" y="0"/>
                      <a:pt x="0" y="0"/>
                    </a:cubicBezTo>
                    <a:cubicBezTo>
                      <a:pt x="25" y="0"/>
                      <a:pt x="25" y="0"/>
                      <a:pt x="25" y="0"/>
                    </a:cubicBezTo>
                    <a:cubicBezTo>
                      <a:pt x="53" y="0"/>
                      <a:pt x="76" y="18"/>
                      <a:pt x="76"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684851" eaLnBrk="1" fontAlgn="auto" latinLnBrk="0"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smtClean="0">
                  <a:ln>
                    <a:noFill/>
                  </a:ln>
                  <a:solidFill>
                    <a:prstClr val="black"/>
                  </a:solidFill>
                  <a:effectLst/>
                  <a:uLnTx/>
                  <a:uFillTx/>
                  <a:latin typeface="Calibri"/>
                  <a:ea typeface="宋体"/>
                </a:endParaRPr>
              </a:p>
            </p:txBody>
          </p:sp>
          <p:sp>
            <p:nvSpPr>
              <p:cNvPr id="62" name="Freeform 465"/>
              <p:cNvSpPr>
                <a:spLocks/>
              </p:cNvSpPr>
              <p:nvPr/>
            </p:nvSpPr>
            <p:spPr bwMode="auto">
              <a:xfrm>
                <a:off x="5948363" y="754063"/>
                <a:ext cx="307975" cy="658813"/>
              </a:xfrm>
              <a:custGeom>
                <a:avLst/>
                <a:gdLst>
                  <a:gd name="T0" fmla="*/ 82 w 82"/>
                  <a:gd name="T1" fmla="*/ 41 h 175"/>
                  <a:gd name="T2" fmla="*/ 82 w 82"/>
                  <a:gd name="T3" fmla="*/ 134 h 175"/>
                  <a:gd name="T4" fmla="*/ 41 w 82"/>
                  <a:gd name="T5" fmla="*/ 175 h 175"/>
                  <a:gd name="T6" fmla="*/ 12 w 82"/>
                  <a:gd name="T7" fmla="*/ 163 h 175"/>
                  <a:gd name="T8" fmla="*/ 0 w 82"/>
                  <a:gd name="T9" fmla="*/ 134 h 175"/>
                  <a:gd name="T10" fmla="*/ 0 w 82"/>
                  <a:gd name="T11" fmla="*/ 41 h 175"/>
                  <a:gd name="T12" fmla="*/ 41 w 82"/>
                  <a:gd name="T13" fmla="*/ 0 h 175"/>
                  <a:gd name="T14" fmla="*/ 82 w 82"/>
                  <a:gd name="T15" fmla="*/ 41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 h="175">
                    <a:moveTo>
                      <a:pt x="82" y="41"/>
                    </a:moveTo>
                    <a:cubicBezTo>
                      <a:pt x="82" y="134"/>
                      <a:pt x="82" y="134"/>
                      <a:pt x="82" y="134"/>
                    </a:cubicBezTo>
                    <a:cubicBezTo>
                      <a:pt x="82" y="157"/>
                      <a:pt x="64" y="175"/>
                      <a:pt x="41" y="175"/>
                    </a:cubicBezTo>
                    <a:cubicBezTo>
                      <a:pt x="30" y="175"/>
                      <a:pt x="20" y="171"/>
                      <a:pt x="12" y="163"/>
                    </a:cubicBezTo>
                    <a:cubicBezTo>
                      <a:pt x="5" y="156"/>
                      <a:pt x="0" y="146"/>
                      <a:pt x="0" y="134"/>
                    </a:cubicBezTo>
                    <a:cubicBezTo>
                      <a:pt x="0" y="41"/>
                      <a:pt x="0" y="41"/>
                      <a:pt x="0" y="41"/>
                    </a:cubicBezTo>
                    <a:cubicBezTo>
                      <a:pt x="0" y="19"/>
                      <a:pt x="19" y="0"/>
                      <a:pt x="41" y="0"/>
                    </a:cubicBezTo>
                    <a:cubicBezTo>
                      <a:pt x="64" y="0"/>
                      <a:pt x="82" y="19"/>
                      <a:pt x="82"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684851" eaLnBrk="1" fontAlgn="auto" latinLnBrk="0"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smtClean="0">
                  <a:ln>
                    <a:noFill/>
                  </a:ln>
                  <a:solidFill>
                    <a:prstClr val="black"/>
                  </a:solidFill>
                  <a:effectLst/>
                  <a:uLnTx/>
                  <a:uFillTx/>
                  <a:latin typeface="Calibri"/>
                  <a:ea typeface="宋体"/>
                </a:endParaRPr>
              </a:p>
            </p:txBody>
          </p:sp>
          <p:sp>
            <p:nvSpPr>
              <p:cNvPr id="63" name="Freeform 466"/>
              <p:cNvSpPr>
                <a:spLocks/>
              </p:cNvSpPr>
              <p:nvPr/>
            </p:nvSpPr>
            <p:spPr bwMode="auto">
              <a:xfrm>
                <a:off x="5635626" y="2449513"/>
                <a:ext cx="285750" cy="744538"/>
              </a:xfrm>
              <a:custGeom>
                <a:avLst/>
                <a:gdLst>
                  <a:gd name="T0" fmla="*/ 76 w 76"/>
                  <a:gd name="T1" fmla="*/ 0 h 198"/>
                  <a:gd name="T2" fmla="*/ 76 w 76"/>
                  <a:gd name="T3" fmla="*/ 198 h 198"/>
                  <a:gd name="T4" fmla="*/ 51 w 76"/>
                  <a:gd name="T5" fmla="*/ 198 h 198"/>
                  <a:gd name="T6" fmla="*/ 0 w 76"/>
                  <a:gd name="T7" fmla="*/ 157 h 198"/>
                  <a:gd name="T8" fmla="*/ 0 w 76"/>
                  <a:gd name="T9" fmla="*/ 40 h 198"/>
                  <a:gd name="T10" fmla="*/ 51 w 76"/>
                  <a:gd name="T11" fmla="*/ 0 h 198"/>
                  <a:gd name="T12" fmla="*/ 76 w 76"/>
                  <a:gd name="T13" fmla="*/ 0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0"/>
                    </a:moveTo>
                    <a:cubicBezTo>
                      <a:pt x="76" y="198"/>
                      <a:pt x="76" y="198"/>
                      <a:pt x="76" y="198"/>
                    </a:cubicBezTo>
                    <a:cubicBezTo>
                      <a:pt x="51" y="198"/>
                      <a:pt x="51" y="198"/>
                      <a:pt x="51" y="198"/>
                    </a:cubicBezTo>
                    <a:cubicBezTo>
                      <a:pt x="23" y="198"/>
                      <a:pt x="0" y="180"/>
                      <a:pt x="0" y="157"/>
                    </a:cubicBezTo>
                    <a:cubicBezTo>
                      <a:pt x="0" y="40"/>
                      <a:pt x="0" y="40"/>
                      <a:pt x="0" y="40"/>
                    </a:cubicBezTo>
                    <a:cubicBezTo>
                      <a:pt x="0" y="18"/>
                      <a:pt x="23" y="0"/>
                      <a:pt x="51" y="0"/>
                    </a:cubicBezTo>
                    <a:lnTo>
                      <a:pt x="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684851" eaLnBrk="1" fontAlgn="auto" latinLnBrk="0"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smtClean="0">
                  <a:ln>
                    <a:noFill/>
                  </a:ln>
                  <a:solidFill>
                    <a:prstClr val="black"/>
                  </a:solidFill>
                  <a:effectLst/>
                  <a:uLnTx/>
                  <a:uFillTx/>
                  <a:latin typeface="Calibri"/>
                  <a:ea typeface="宋体"/>
                </a:endParaRPr>
              </a:p>
            </p:txBody>
          </p:sp>
          <p:sp>
            <p:nvSpPr>
              <p:cNvPr id="64" name="Freeform 467"/>
              <p:cNvSpPr>
                <a:spLocks/>
              </p:cNvSpPr>
              <p:nvPr/>
            </p:nvSpPr>
            <p:spPr bwMode="auto">
              <a:xfrm>
                <a:off x="3951288" y="1539876"/>
                <a:ext cx="571500" cy="587375"/>
              </a:xfrm>
              <a:custGeom>
                <a:avLst/>
                <a:gdLst>
                  <a:gd name="T0" fmla="*/ 140 w 152"/>
                  <a:gd name="T1" fmla="*/ 82 h 156"/>
                  <a:gd name="T2" fmla="*/ 152 w 152"/>
                  <a:gd name="T3" fmla="*/ 111 h 156"/>
                  <a:gd name="T4" fmla="*/ 140 w 152"/>
                  <a:gd name="T5" fmla="*/ 140 h 156"/>
                  <a:gd name="T6" fmla="*/ 82 w 152"/>
                  <a:gd name="T7" fmla="*/ 140 h 156"/>
                  <a:gd name="T8" fmla="*/ 16 w 152"/>
                  <a:gd name="T9" fmla="*/ 74 h 156"/>
                  <a:gd name="T10" fmla="*/ 16 w 152"/>
                  <a:gd name="T11" fmla="*/ 16 h 156"/>
                  <a:gd name="T12" fmla="*/ 74 w 152"/>
                  <a:gd name="T13" fmla="*/ 16 h 156"/>
                  <a:gd name="T14" fmla="*/ 140 w 152"/>
                  <a:gd name="T15" fmla="*/ 82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40" y="82"/>
                    </a:moveTo>
                    <a:cubicBezTo>
                      <a:pt x="148" y="90"/>
                      <a:pt x="152" y="100"/>
                      <a:pt x="152" y="111"/>
                    </a:cubicBezTo>
                    <a:cubicBezTo>
                      <a:pt x="152" y="121"/>
                      <a:pt x="148" y="132"/>
                      <a:pt x="140" y="140"/>
                    </a:cubicBezTo>
                    <a:cubicBezTo>
                      <a:pt x="124" y="156"/>
                      <a:pt x="98" y="156"/>
                      <a:pt x="82" y="140"/>
                    </a:cubicBezTo>
                    <a:cubicBezTo>
                      <a:pt x="16" y="74"/>
                      <a:pt x="16" y="74"/>
                      <a:pt x="16" y="74"/>
                    </a:cubicBezTo>
                    <a:cubicBezTo>
                      <a:pt x="0" y="58"/>
                      <a:pt x="0" y="32"/>
                      <a:pt x="16" y="16"/>
                    </a:cubicBezTo>
                    <a:cubicBezTo>
                      <a:pt x="32" y="0"/>
                      <a:pt x="58" y="0"/>
                      <a:pt x="74" y="16"/>
                    </a:cubicBezTo>
                    <a:lnTo>
                      <a:pt x="140" y="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684851" eaLnBrk="1" fontAlgn="auto" latinLnBrk="0"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smtClean="0">
                  <a:ln>
                    <a:noFill/>
                  </a:ln>
                  <a:solidFill>
                    <a:prstClr val="black"/>
                  </a:solidFill>
                  <a:effectLst/>
                  <a:uLnTx/>
                  <a:uFillTx/>
                  <a:latin typeface="Calibri"/>
                  <a:ea typeface="宋体"/>
                </a:endParaRPr>
              </a:p>
            </p:txBody>
          </p:sp>
          <p:sp>
            <p:nvSpPr>
              <p:cNvPr id="65" name="Freeform 468"/>
              <p:cNvSpPr>
                <a:spLocks/>
              </p:cNvSpPr>
              <p:nvPr/>
            </p:nvSpPr>
            <p:spPr bwMode="auto">
              <a:xfrm>
                <a:off x="3294063" y="3122613"/>
                <a:ext cx="657225" cy="307975"/>
              </a:xfrm>
              <a:custGeom>
                <a:avLst/>
                <a:gdLst>
                  <a:gd name="T0" fmla="*/ 134 w 175"/>
                  <a:gd name="T1" fmla="*/ 0 h 82"/>
                  <a:gd name="T2" fmla="*/ 175 w 175"/>
                  <a:gd name="T3" fmla="*/ 41 h 82"/>
                  <a:gd name="T4" fmla="*/ 134 w 175"/>
                  <a:gd name="T5" fmla="*/ 82 h 82"/>
                  <a:gd name="T6" fmla="*/ 41 w 175"/>
                  <a:gd name="T7" fmla="*/ 82 h 82"/>
                  <a:gd name="T8" fmla="*/ 0 w 175"/>
                  <a:gd name="T9" fmla="*/ 41 h 82"/>
                  <a:gd name="T10" fmla="*/ 12 w 175"/>
                  <a:gd name="T11" fmla="*/ 12 h 82"/>
                  <a:gd name="T12" fmla="*/ 41 w 175"/>
                  <a:gd name="T13" fmla="*/ 0 h 82"/>
                  <a:gd name="T14" fmla="*/ 134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4" y="0"/>
                    </a:moveTo>
                    <a:cubicBezTo>
                      <a:pt x="156" y="0"/>
                      <a:pt x="175" y="19"/>
                      <a:pt x="175" y="41"/>
                    </a:cubicBezTo>
                    <a:cubicBezTo>
                      <a:pt x="175" y="64"/>
                      <a:pt x="156" y="82"/>
                      <a:pt x="134" y="82"/>
                    </a:cubicBezTo>
                    <a:cubicBezTo>
                      <a:pt x="41" y="82"/>
                      <a:pt x="41" y="82"/>
                      <a:pt x="41" y="82"/>
                    </a:cubicBezTo>
                    <a:cubicBezTo>
                      <a:pt x="18" y="82"/>
                      <a:pt x="0" y="64"/>
                      <a:pt x="0" y="41"/>
                    </a:cubicBezTo>
                    <a:cubicBezTo>
                      <a:pt x="0" y="30"/>
                      <a:pt x="4" y="20"/>
                      <a:pt x="12" y="12"/>
                    </a:cubicBezTo>
                    <a:cubicBezTo>
                      <a:pt x="19" y="5"/>
                      <a:pt x="29" y="0"/>
                      <a:pt x="41" y="0"/>
                    </a:cubicBezTo>
                    <a:lnTo>
                      <a:pt x="1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684851" eaLnBrk="1" fontAlgn="auto" latinLnBrk="0" hangingPunct="1">
                  <a:lnSpc>
                    <a:spcPct val="100000"/>
                  </a:lnSpc>
                  <a:spcBef>
                    <a:spcPts val="0"/>
                  </a:spcBef>
                  <a:spcAft>
                    <a:spcPts val="0"/>
                  </a:spcAft>
                  <a:buClrTx/>
                  <a:buSzTx/>
                  <a:buFontTx/>
                  <a:buNone/>
                  <a:tabLst/>
                  <a:defRPr/>
                </a:pPr>
                <a:endParaRPr kumimoji="0" lang="zh-CN" altLang="en-US" sz="1400" b="1" i="0" u="none" strike="noStrike" kern="0" cap="none" spc="0" normalizeH="0" baseline="0" noProof="0" smtClean="0">
                  <a:ln>
                    <a:noFill/>
                  </a:ln>
                  <a:solidFill>
                    <a:prstClr val="black"/>
                  </a:solidFill>
                  <a:effectLst/>
                  <a:uLnTx/>
                  <a:uFillTx/>
                  <a:latin typeface="Calibri"/>
                  <a:ea typeface="宋体"/>
                </a:endParaRPr>
              </a:p>
            </p:txBody>
          </p:sp>
        </p:grpSp>
      </p:grpSp>
    </p:spTree>
    <p:extLst>
      <p:ext uri="{BB962C8B-B14F-4D97-AF65-F5344CB8AC3E}">
        <p14:creationId xmlns:p14="http://schemas.microsoft.com/office/powerpoint/2010/main" val="871667529"/>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60000">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14:bounceEnd="60000">
                                          <p:cBhvr additive="base">
                                            <p:cTn id="7" dur="1500" fill="hold"/>
                                            <p:tgtEl>
                                              <p:spTgt spid="43"/>
                                            </p:tgtEl>
                                            <p:attrNameLst>
                                              <p:attrName>ppt_x</p:attrName>
                                            </p:attrNameLst>
                                          </p:cBhvr>
                                          <p:tavLst>
                                            <p:tav tm="0">
                                              <p:val>
                                                <p:strVal val="0-#ppt_w/2"/>
                                              </p:val>
                                            </p:tav>
                                            <p:tav tm="100000">
                                              <p:val>
                                                <p:strVal val="#ppt_x"/>
                                              </p:val>
                                            </p:tav>
                                          </p:tavLst>
                                        </p:anim>
                                        <p:anim calcmode="lin" valueType="num" p14:bounceEnd="60000">
                                          <p:cBhvr additive="base">
                                            <p:cTn id="8" dur="1500" fill="hold"/>
                                            <p:tgtEl>
                                              <p:spTgt spid="43"/>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60000">
                                      <p:stCondLst>
                                        <p:cond delay="0"/>
                                      </p:stCondLst>
                                      <p:childTnLst>
                                        <p:set>
                                          <p:cBhvr>
                                            <p:cTn id="10" dur="1" fill="hold">
                                              <p:stCondLst>
                                                <p:cond delay="0"/>
                                              </p:stCondLst>
                                            </p:cTn>
                                            <p:tgtEl>
                                              <p:spTgt spid="52"/>
                                            </p:tgtEl>
                                            <p:attrNameLst>
                                              <p:attrName>style.visibility</p:attrName>
                                            </p:attrNameLst>
                                          </p:cBhvr>
                                          <p:to>
                                            <p:strVal val="visible"/>
                                          </p:to>
                                        </p:set>
                                        <p:anim calcmode="lin" valueType="num" p14:bounceEnd="60000">
                                          <p:cBhvr additive="base">
                                            <p:cTn id="11" dur="1500" fill="hold"/>
                                            <p:tgtEl>
                                              <p:spTgt spid="52"/>
                                            </p:tgtEl>
                                            <p:attrNameLst>
                                              <p:attrName>ppt_x</p:attrName>
                                            </p:attrNameLst>
                                          </p:cBhvr>
                                          <p:tavLst>
                                            <p:tav tm="0">
                                              <p:val>
                                                <p:strVal val="0-#ppt_w/2"/>
                                              </p:val>
                                            </p:tav>
                                            <p:tav tm="100000">
                                              <p:val>
                                                <p:strVal val="#ppt_x"/>
                                              </p:val>
                                            </p:tav>
                                          </p:tavLst>
                                        </p:anim>
                                        <p:anim calcmode="lin" valueType="num" p14:bounceEnd="60000">
                                          <p:cBhvr additive="base">
                                            <p:cTn id="12" dur="1500" fill="hold"/>
                                            <p:tgtEl>
                                              <p:spTgt spid="52"/>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2" presetClass="entr" presetSubtype="8" fill="hold" grpId="0" nodeType="afterEffect">
                                      <p:stCondLst>
                                        <p:cond delay="0"/>
                                      </p:stCondLst>
                                      <p:childTnLst>
                                        <p:set>
                                          <p:cBhvr>
                                            <p:cTn id="15" dur="1" fill="hold">
                                              <p:stCondLst>
                                                <p:cond delay="0"/>
                                              </p:stCondLst>
                                            </p:cTn>
                                            <p:tgtEl>
                                              <p:spTgt spid="35"/>
                                            </p:tgtEl>
                                            <p:attrNameLst>
                                              <p:attrName>style.visibility</p:attrName>
                                            </p:attrNameLst>
                                          </p:cBhvr>
                                          <p:to>
                                            <p:strVal val="visible"/>
                                          </p:to>
                                        </p:set>
                                        <p:animEffect transition="in" filter="wipe(left)">
                                          <p:cBhvr>
                                            <p:cTn id="16" dur="500"/>
                                            <p:tgtEl>
                                              <p:spTgt spid="35"/>
                                            </p:tgtEl>
                                          </p:cBhvr>
                                        </p:animEffect>
                                      </p:childTnLst>
                                    </p:cTn>
                                  </p:par>
                                </p:childTnLst>
                              </p:cTn>
                            </p:par>
                            <p:par>
                              <p:cTn id="17" fill="hold">
                                <p:stCondLst>
                                  <p:cond delay="2000"/>
                                </p:stCondLst>
                                <p:childTnLst>
                                  <p:par>
                                    <p:cTn id="18" presetID="23" presetClass="entr" presetSubtype="32" fill="hold" grpId="0" nodeType="afterEffect">
                                      <p:stCondLst>
                                        <p:cond delay="0"/>
                                      </p:stCondLst>
                                      <p:iterate type="lt">
                                        <p:tmPct val="15000"/>
                                      </p:iterate>
                                      <p:childTnLst>
                                        <p:set>
                                          <p:cBhvr>
                                            <p:cTn id="19" dur="1" fill="hold">
                                              <p:stCondLst>
                                                <p:cond delay="0"/>
                                              </p:stCondLst>
                                            </p:cTn>
                                            <p:tgtEl>
                                              <p:spTgt spid="36"/>
                                            </p:tgtEl>
                                            <p:attrNameLst>
                                              <p:attrName>style.visibility</p:attrName>
                                            </p:attrNameLst>
                                          </p:cBhvr>
                                          <p:to>
                                            <p:strVal val="visible"/>
                                          </p:to>
                                        </p:set>
                                        <p:anim calcmode="lin" valueType="num">
                                          <p:cBhvr>
                                            <p:cTn id="20" dur="500" fill="hold"/>
                                            <p:tgtEl>
                                              <p:spTgt spid="36"/>
                                            </p:tgtEl>
                                            <p:attrNameLst>
                                              <p:attrName>ppt_w</p:attrName>
                                            </p:attrNameLst>
                                          </p:cBhvr>
                                          <p:tavLst>
                                            <p:tav tm="0">
                                              <p:val>
                                                <p:strVal val="4*#ppt_w"/>
                                              </p:val>
                                            </p:tav>
                                            <p:tav tm="100000">
                                              <p:val>
                                                <p:strVal val="#ppt_w"/>
                                              </p:val>
                                            </p:tav>
                                          </p:tavLst>
                                        </p:anim>
                                        <p:anim calcmode="lin" valueType="num">
                                          <p:cBhvr>
                                            <p:cTn id="21" dur="500" fill="hold"/>
                                            <p:tgtEl>
                                              <p:spTgt spid="36"/>
                                            </p:tgtEl>
                                            <p:attrNameLst>
                                              <p:attrName>ppt_h</p:attrName>
                                            </p:attrNameLst>
                                          </p:cBhvr>
                                          <p:tavLst>
                                            <p:tav tm="0">
                                              <p:val>
                                                <p:strVal val="4*#ppt_h"/>
                                              </p:val>
                                            </p:tav>
                                            <p:tav tm="100000">
                                              <p:val>
                                                <p:strVal val="#ppt_h"/>
                                              </p:val>
                                            </p:tav>
                                          </p:tavLst>
                                        </p:anim>
                                      </p:childTnLst>
                                    </p:cTn>
                                  </p:par>
                                  <p:par>
                                    <p:cTn id="22" presetID="14" presetClass="entr" presetSubtype="10" fill="hold" grpId="0" nodeType="withEffect">
                                      <p:stCondLst>
                                        <p:cond delay="250"/>
                                      </p:stCondLst>
                                      <p:childTnLst>
                                        <p:set>
                                          <p:cBhvr>
                                            <p:cTn id="23" dur="1" fill="hold">
                                              <p:stCondLst>
                                                <p:cond delay="0"/>
                                              </p:stCondLst>
                                            </p:cTn>
                                            <p:tgtEl>
                                              <p:spTgt spid="37"/>
                                            </p:tgtEl>
                                            <p:attrNameLst>
                                              <p:attrName>style.visibility</p:attrName>
                                            </p:attrNameLst>
                                          </p:cBhvr>
                                          <p:to>
                                            <p:strVal val="visible"/>
                                          </p:to>
                                        </p:set>
                                        <p:animEffect transition="in" filter="randombar(horizontal)">
                                          <p:cBhvr>
                                            <p:cTn id="24" dur="500"/>
                                            <p:tgtEl>
                                              <p:spTgt spid="37"/>
                                            </p:tgtEl>
                                          </p:cBhvr>
                                        </p:animEffect>
                                      </p:childTnLst>
                                    </p:cTn>
                                  </p:par>
                                </p:childTnLst>
                              </p:cTn>
                            </p:par>
                            <p:par>
                              <p:cTn id="25" fill="hold">
                                <p:stCondLst>
                                  <p:cond delay="2750"/>
                                </p:stCondLst>
                                <p:childTnLst>
                                  <p:par>
                                    <p:cTn id="26" presetID="16" presetClass="entr" presetSubtype="21" fill="hold" grpId="0" nodeType="afterEffect">
                                      <p:stCondLst>
                                        <p:cond delay="0"/>
                                      </p:stCondLst>
                                      <p:childTnLst>
                                        <p:set>
                                          <p:cBhvr>
                                            <p:cTn id="27" dur="1" fill="hold">
                                              <p:stCondLst>
                                                <p:cond delay="0"/>
                                              </p:stCondLst>
                                            </p:cTn>
                                            <p:tgtEl>
                                              <p:spTgt spid="38"/>
                                            </p:tgtEl>
                                            <p:attrNameLst>
                                              <p:attrName>style.visibility</p:attrName>
                                            </p:attrNameLst>
                                          </p:cBhvr>
                                          <p:to>
                                            <p:strVal val="visible"/>
                                          </p:to>
                                        </p:set>
                                        <p:animEffect transition="in" filter="barn(inVertical)">
                                          <p:cBhvr>
                                            <p:cTn id="28" dur="500"/>
                                            <p:tgtEl>
                                              <p:spTgt spid="38"/>
                                            </p:tgtEl>
                                          </p:cBhvr>
                                        </p:animEffect>
                                      </p:childTnLst>
                                    </p:cTn>
                                  </p:par>
                                </p:childTnLst>
                              </p:cTn>
                            </p:par>
                            <p:par>
                              <p:cTn id="29" fill="hold">
                                <p:stCondLst>
                                  <p:cond delay="3250"/>
                                </p:stCondLst>
                                <p:childTnLst>
                                  <p:par>
                                    <p:cTn id="30" presetID="22" presetClass="entr" presetSubtype="8" fill="hold" grpId="0" nodeType="afterEffect">
                                      <p:stCondLst>
                                        <p:cond delay="0"/>
                                      </p:stCondLst>
                                      <p:childTnLst>
                                        <p:set>
                                          <p:cBhvr>
                                            <p:cTn id="31" dur="1" fill="hold">
                                              <p:stCondLst>
                                                <p:cond delay="0"/>
                                              </p:stCondLst>
                                            </p:cTn>
                                            <p:tgtEl>
                                              <p:spTgt spid="39"/>
                                            </p:tgtEl>
                                            <p:attrNameLst>
                                              <p:attrName>style.visibility</p:attrName>
                                            </p:attrNameLst>
                                          </p:cBhvr>
                                          <p:to>
                                            <p:strVal val="visible"/>
                                          </p:to>
                                        </p:set>
                                        <p:animEffect transition="in" filter="wipe(left)">
                                          <p:cBhvr>
                                            <p:cTn id="32" dur="500"/>
                                            <p:tgtEl>
                                              <p:spTgt spid="39"/>
                                            </p:tgtEl>
                                          </p:cBhvr>
                                        </p:animEffect>
                                      </p:childTnLst>
                                    </p:cTn>
                                  </p:par>
                                </p:childTnLst>
                              </p:cTn>
                            </p:par>
                            <p:par>
                              <p:cTn id="33" fill="hold">
                                <p:stCondLst>
                                  <p:cond delay="3750"/>
                                </p:stCondLst>
                                <p:childTnLst>
                                  <p:par>
                                    <p:cTn id="34" presetID="23" presetClass="entr" presetSubtype="32" fill="hold" grpId="0" nodeType="afterEffect">
                                      <p:stCondLst>
                                        <p:cond delay="0"/>
                                      </p:stCondLst>
                                      <p:iterate type="lt">
                                        <p:tmPct val="15000"/>
                                      </p:iterate>
                                      <p:childTnLst>
                                        <p:set>
                                          <p:cBhvr>
                                            <p:cTn id="35" dur="1" fill="hold">
                                              <p:stCondLst>
                                                <p:cond delay="0"/>
                                              </p:stCondLst>
                                            </p:cTn>
                                            <p:tgtEl>
                                              <p:spTgt spid="40"/>
                                            </p:tgtEl>
                                            <p:attrNameLst>
                                              <p:attrName>style.visibility</p:attrName>
                                            </p:attrNameLst>
                                          </p:cBhvr>
                                          <p:to>
                                            <p:strVal val="visible"/>
                                          </p:to>
                                        </p:set>
                                        <p:anim calcmode="lin" valueType="num">
                                          <p:cBhvr>
                                            <p:cTn id="36" dur="500" fill="hold"/>
                                            <p:tgtEl>
                                              <p:spTgt spid="40"/>
                                            </p:tgtEl>
                                            <p:attrNameLst>
                                              <p:attrName>ppt_w</p:attrName>
                                            </p:attrNameLst>
                                          </p:cBhvr>
                                          <p:tavLst>
                                            <p:tav tm="0">
                                              <p:val>
                                                <p:strVal val="4*#ppt_w"/>
                                              </p:val>
                                            </p:tav>
                                            <p:tav tm="100000">
                                              <p:val>
                                                <p:strVal val="#ppt_w"/>
                                              </p:val>
                                            </p:tav>
                                          </p:tavLst>
                                        </p:anim>
                                        <p:anim calcmode="lin" valueType="num">
                                          <p:cBhvr>
                                            <p:cTn id="37" dur="500" fill="hold"/>
                                            <p:tgtEl>
                                              <p:spTgt spid="40"/>
                                            </p:tgtEl>
                                            <p:attrNameLst>
                                              <p:attrName>ppt_h</p:attrName>
                                            </p:attrNameLst>
                                          </p:cBhvr>
                                          <p:tavLst>
                                            <p:tav tm="0">
                                              <p:val>
                                                <p:strVal val="4*#ppt_h"/>
                                              </p:val>
                                            </p:tav>
                                            <p:tav tm="100000">
                                              <p:val>
                                                <p:strVal val="#ppt_h"/>
                                              </p:val>
                                            </p:tav>
                                          </p:tavLst>
                                        </p:anim>
                                      </p:childTnLst>
                                    </p:cTn>
                                  </p:par>
                                  <p:par>
                                    <p:cTn id="38" presetID="14" presetClass="entr" presetSubtype="10" fill="hold" grpId="0" nodeType="withEffect">
                                      <p:stCondLst>
                                        <p:cond delay="250"/>
                                      </p:stCondLst>
                                      <p:childTnLst>
                                        <p:set>
                                          <p:cBhvr>
                                            <p:cTn id="39" dur="1" fill="hold">
                                              <p:stCondLst>
                                                <p:cond delay="0"/>
                                              </p:stCondLst>
                                            </p:cTn>
                                            <p:tgtEl>
                                              <p:spTgt spid="41"/>
                                            </p:tgtEl>
                                            <p:attrNameLst>
                                              <p:attrName>style.visibility</p:attrName>
                                            </p:attrNameLst>
                                          </p:cBhvr>
                                          <p:to>
                                            <p:strVal val="visible"/>
                                          </p:to>
                                        </p:set>
                                        <p:animEffect transition="in" filter="randombar(horizontal)">
                                          <p:cBhvr>
                                            <p:cTn id="40" dur="500"/>
                                            <p:tgtEl>
                                              <p:spTgt spid="41"/>
                                            </p:tgtEl>
                                          </p:cBhvr>
                                        </p:animEffect>
                                      </p:childTnLst>
                                    </p:cTn>
                                  </p:par>
                                </p:childTnLst>
                              </p:cTn>
                            </p:par>
                            <p:par>
                              <p:cTn id="41" fill="hold">
                                <p:stCondLst>
                                  <p:cond delay="4500"/>
                                </p:stCondLst>
                                <p:childTnLst>
                                  <p:par>
                                    <p:cTn id="42" presetID="16" presetClass="entr" presetSubtype="21" fill="hold" grpId="0" nodeType="afterEffect">
                                      <p:stCondLst>
                                        <p:cond delay="0"/>
                                      </p:stCondLst>
                                      <p:childTnLst>
                                        <p:set>
                                          <p:cBhvr>
                                            <p:cTn id="43" dur="1" fill="hold">
                                              <p:stCondLst>
                                                <p:cond delay="0"/>
                                              </p:stCondLst>
                                            </p:cTn>
                                            <p:tgtEl>
                                              <p:spTgt spid="42"/>
                                            </p:tgtEl>
                                            <p:attrNameLst>
                                              <p:attrName>style.visibility</p:attrName>
                                            </p:attrNameLst>
                                          </p:cBhvr>
                                          <p:to>
                                            <p:strVal val="visible"/>
                                          </p:to>
                                        </p:set>
                                        <p:animEffect transition="in" filter="barn(inVertical)">
                                          <p:cBhvr>
                                            <p:cTn id="44"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37" grpId="0"/>
          <p:bldP spid="38" grpId="0"/>
          <p:bldP spid="39" grpId="0"/>
          <p:bldP spid="40" grpId="0"/>
          <p:bldP spid="41" grpId="0"/>
          <p:bldP spid="42"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additive="base">
                                            <p:cTn id="7" dur="1500" fill="hold"/>
                                            <p:tgtEl>
                                              <p:spTgt spid="43"/>
                                            </p:tgtEl>
                                            <p:attrNameLst>
                                              <p:attrName>ppt_x</p:attrName>
                                            </p:attrNameLst>
                                          </p:cBhvr>
                                          <p:tavLst>
                                            <p:tav tm="0">
                                              <p:val>
                                                <p:strVal val="0-#ppt_w/2"/>
                                              </p:val>
                                            </p:tav>
                                            <p:tav tm="100000">
                                              <p:val>
                                                <p:strVal val="#ppt_x"/>
                                              </p:val>
                                            </p:tav>
                                          </p:tavLst>
                                        </p:anim>
                                        <p:anim calcmode="lin" valueType="num">
                                          <p:cBhvr additive="base">
                                            <p:cTn id="8" dur="1500" fill="hold"/>
                                            <p:tgtEl>
                                              <p:spTgt spid="43"/>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52"/>
                                            </p:tgtEl>
                                            <p:attrNameLst>
                                              <p:attrName>style.visibility</p:attrName>
                                            </p:attrNameLst>
                                          </p:cBhvr>
                                          <p:to>
                                            <p:strVal val="visible"/>
                                          </p:to>
                                        </p:set>
                                        <p:anim calcmode="lin" valueType="num">
                                          <p:cBhvr additive="base">
                                            <p:cTn id="11" dur="1500" fill="hold"/>
                                            <p:tgtEl>
                                              <p:spTgt spid="52"/>
                                            </p:tgtEl>
                                            <p:attrNameLst>
                                              <p:attrName>ppt_x</p:attrName>
                                            </p:attrNameLst>
                                          </p:cBhvr>
                                          <p:tavLst>
                                            <p:tav tm="0">
                                              <p:val>
                                                <p:strVal val="0-#ppt_w/2"/>
                                              </p:val>
                                            </p:tav>
                                            <p:tav tm="100000">
                                              <p:val>
                                                <p:strVal val="#ppt_x"/>
                                              </p:val>
                                            </p:tav>
                                          </p:tavLst>
                                        </p:anim>
                                        <p:anim calcmode="lin" valueType="num">
                                          <p:cBhvr additive="base">
                                            <p:cTn id="12" dur="1500" fill="hold"/>
                                            <p:tgtEl>
                                              <p:spTgt spid="52"/>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2" presetClass="entr" presetSubtype="8" fill="hold" grpId="0" nodeType="afterEffect">
                                      <p:stCondLst>
                                        <p:cond delay="0"/>
                                      </p:stCondLst>
                                      <p:childTnLst>
                                        <p:set>
                                          <p:cBhvr>
                                            <p:cTn id="15" dur="1" fill="hold">
                                              <p:stCondLst>
                                                <p:cond delay="0"/>
                                              </p:stCondLst>
                                            </p:cTn>
                                            <p:tgtEl>
                                              <p:spTgt spid="35"/>
                                            </p:tgtEl>
                                            <p:attrNameLst>
                                              <p:attrName>style.visibility</p:attrName>
                                            </p:attrNameLst>
                                          </p:cBhvr>
                                          <p:to>
                                            <p:strVal val="visible"/>
                                          </p:to>
                                        </p:set>
                                        <p:animEffect transition="in" filter="wipe(left)">
                                          <p:cBhvr>
                                            <p:cTn id="16" dur="500"/>
                                            <p:tgtEl>
                                              <p:spTgt spid="35"/>
                                            </p:tgtEl>
                                          </p:cBhvr>
                                        </p:animEffect>
                                      </p:childTnLst>
                                    </p:cTn>
                                  </p:par>
                                </p:childTnLst>
                              </p:cTn>
                            </p:par>
                            <p:par>
                              <p:cTn id="17" fill="hold">
                                <p:stCondLst>
                                  <p:cond delay="2000"/>
                                </p:stCondLst>
                                <p:childTnLst>
                                  <p:par>
                                    <p:cTn id="18" presetID="23" presetClass="entr" presetSubtype="32" fill="hold" grpId="0" nodeType="afterEffect">
                                      <p:stCondLst>
                                        <p:cond delay="0"/>
                                      </p:stCondLst>
                                      <p:iterate type="lt">
                                        <p:tmPct val="15000"/>
                                      </p:iterate>
                                      <p:childTnLst>
                                        <p:set>
                                          <p:cBhvr>
                                            <p:cTn id="19" dur="1" fill="hold">
                                              <p:stCondLst>
                                                <p:cond delay="0"/>
                                              </p:stCondLst>
                                            </p:cTn>
                                            <p:tgtEl>
                                              <p:spTgt spid="36"/>
                                            </p:tgtEl>
                                            <p:attrNameLst>
                                              <p:attrName>style.visibility</p:attrName>
                                            </p:attrNameLst>
                                          </p:cBhvr>
                                          <p:to>
                                            <p:strVal val="visible"/>
                                          </p:to>
                                        </p:set>
                                        <p:anim calcmode="lin" valueType="num">
                                          <p:cBhvr>
                                            <p:cTn id="20" dur="500" fill="hold"/>
                                            <p:tgtEl>
                                              <p:spTgt spid="36"/>
                                            </p:tgtEl>
                                            <p:attrNameLst>
                                              <p:attrName>ppt_w</p:attrName>
                                            </p:attrNameLst>
                                          </p:cBhvr>
                                          <p:tavLst>
                                            <p:tav tm="0">
                                              <p:val>
                                                <p:strVal val="4*#ppt_w"/>
                                              </p:val>
                                            </p:tav>
                                            <p:tav tm="100000">
                                              <p:val>
                                                <p:strVal val="#ppt_w"/>
                                              </p:val>
                                            </p:tav>
                                          </p:tavLst>
                                        </p:anim>
                                        <p:anim calcmode="lin" valueType="num">
                                          <p:cBhvr>
                                            <p:cTn id="21" dur="500" fill="hold"/>
                                            <p:tgtEl>
                                              <p:spTgt spid="36"/>
                                            </p:tgtEl>
                                            <p:attrNameLst>
                                              <p:attrName>ppt_h</p:attrName>
                                            </p:attrNameLst>
                                          </p:cBhvr>
                                          <p:tavLst>
                                            <p:tav tm="0">
                                              <p:val>
                                                <p:strVal val="4*#ppt_h"/>
                                              </p:val>
                                            </p:tav>
                                            <p:tav tm="100000">
                                              <p:val>
                                                <p:strVal val="#ppt_h"/>
                                              </p:val>
                                            </p:tav>
                                          </p:tavLst>
                                        </p:anim>
                                      </p:childTnLst>
                                    </p:cTn>
                                  </p:par>
                                  <p:par>
                                    <p:cTn id="22" presetID="14" presetClass="entr" presetSubtype="10" fill="hold" grpId="0" nodeType="withEffect">
                                      <p:stCondLst>
                                        <p:cond delay="250"/>
                                      </p:stCondLst>
                                      <p:childTnLst>
                                        <p:set>
                                          <p:cBhvr>
                                            <p:cTn id="23" dur="1" fill="hold">
                                              <p:stCondLst>
                                                <p:cond delay="0"/>
                                              </p:stCondLst>
                                            </p:cTn>
                                            <p:tgtEl>
                                              <p:spTgt spid="37"/>
                                            </p:tgtEl>
                                            <p:attrNameLst>
                                              <p:attrName>style.visibility</p:attrName>
                                            </p:attrNameLst>
                                          </p:cBhvr>
                                          <p:to>
                                            <p:strVal val="visible"/>
                                          </p:to>
                                        </p:set>
                                        <p:animEffect transition="in" filter="randombar(horizontal)">
                                          <p:cBhvr>
                                            <p:cTn id="24" dur="500"/>
                                            <p:tgtEl>
                                              <p:spTgt spid="37"/>
                                            </p:tgtEl>
                                          </p:cBhvr>
                                        </p:animEffect>
                                      </p:childTnLst>
                                    </p:cTn>
                                  </p:par>
                                </p:childTnLst>
                              </p:cTn>
                            </p:par>
                            <p:par>
                              <p:cTn id="25" fill="hold">
                                <p:stCondLst>
                                  <p:cond delay="2750"/>
                                </p:stCondLst>
                                <p:childTnLst>
                                  <p:par>
                                    <p:cTn id="26" presetID="16" presetClass="entr" presetSubtype="21" fill="hold" grpId="0" nodeType="afterEffect">
                                      <p:stCondLst>
                                        <p:cond delay="0"/>
                                      </p:stCondLst>
                                      <p:childTnLst>
                                        <p:set>
                                          <p:cBhvr>
                                            <p:cTn id="27" dur="1" fill="hold">
                                              <p:stCondLst>
                                                <p:cond delay="0"/>
                                              </p:stCondLst>
                                            </p:cTn>
                                            <p:tgtEl>
                                              <p:spTgt spid="38"/>
                                            </p:tgtEl>
                                            <p:attrNameLst>
                                              <p:attrName>style.visibility</p:attrName>
                                            </p:attrNameLst>
                                          </p:cBhvr>
                                          <p:to>
                                            <p:strVal val="visible"/>
                                          </p:to>
                                        </p:set>
                                        <p:animEffect transition="in" filter="barn(inVertical)">
                                          <p:cBhvr>
                                            <p:cTn id="28" dur="500"/>
                                            <p:tgtEl>
                                              <p:spTgt spid="38"/>
                                            </p:tgtEl>
                                          </p:cBhvr>
                                        </p:animEffect>
                                      </p:childTnLst>
                                    </p:cTn>
                                  </p:par>
                                </p:childTnLst>
                              </p:cTn>
                            </p:par>
                            <p:par>
                              <p:cTn id="29" fill="hold">
                                <p:stCondLst>
                                  <p:cond delay="3250"/>
                                </p:stCondLst>
                                <p:childTnLst>
                                  <p:par>
                                    <p:cTn id="30" presetID="22" presetClass="entr" presetSubtype="8" fill="hold" grpId="0" nodeType="afterEffect">
                                      <p:stCondLst>
                                        <p:cond delay="0"/>
                                      </p:stCondLst>
                                      <p:childTnLst>
                                        <p:set>
                                          <p:cBhvr>
                                            <p:cTn id="31" dur="1" fill="hold">
                                              <p:stCondLst>
                                                <p:cond delay="0"/>
                                              </p:stCondLst>
                                            </p:cTn>
                                            <p:tgtEl>
                                              <p:spTgt spid="39"/>
                                            </p:tgtEl>
                                            <p:attrNameLst>
                                              <p:attrName>style.visibility</p:attrName>
                                            </p:attrNameLst>
                                          </p:cBhvr>
                                          <p:to>
                                            <p:strVal val="visible"/>
                                          </p:to>
                                        </p:set>
                                        <p:animEffect transition="in" filter="wipe(left)">
                                          <p:cBhvr>
                                            <p:cTn id="32" dur="500"/>
                                            <p:tgtEl>
                                              <p:spTgt spid="39"/>
                                            </p:tgtEl>
                                          </p:cBhvr>
                                        </p:animEffect>
                                      </p:childTnLst>
                                    </p:cTn>
                                  </p:par>
                                </p:childTnLst>
                              </p:cTn>
                            </p:par>
                            <p:par>
                              <p:cTn id="33" fill="hold">
                                <p:stCondLst>
                                  <p:cond delay="3750"/>
                                </p:stCondLst>
                                <p:childTnLst>
                                  <p:par>
                                    <p:cTn id="34" presetID="23" presetClass="entr" presetSubtype="32" fill="hold" grpId="0" nodeType="afterEffect">
                                      <p:stCondLst>
                                        <p:cond delay="0"/>
                                      </p:stCondLst>
                                      <p:iterate type="lt">
                                        <p:tmPct val="15000"/>
                                      </p:iterate>
                                      <p:childTnLst>
                                        <p:set>
                                          <p:cBhvr>
                                            <p:cTn id="35" dur="1" fill="hold">
                                              <p:stCondLst>
                                                <p:cond delay="0"/>
                                              </p:stCondLst>
                                            </p:cTn>
                                            <p:tgtEl>
                                              <p:spTgt spid="40"/>
                                            </p:tgtEl>
                                            <p:attrNameLst>
                                              <p:attrName>style.visibility</p:attrName>
                                            </p:attrNameLst>
                                          </p:cBhvr>
                                          <p:to>
                                            <p:strVal val="visible"/>
                                          </p:to>
                                        </p:set>
                                        <p:anim calcmode="lin" valueType="num">
                                          <p:cBhvr>
                                            <p:cTn id="36" dur="500" fill="hold"/>
                                            <p:tgtEl>
                                              <p:spTgt spid="40"/>
                                            </p:tgtEl>
                                            <p:attrNameLst>
                                              <p:attrName>ppt_w</p:attrName>
                                            </p:attrNameLst>
                                          </p:cBhvr>
                                          <p:tavLst>
                                            <p:tav tm="0">
                                              <p:val>
                                                <p:strVal val="4*#ppt_w"/>
                                              </p:val>
                                            </p:tav>
                                            <p:tav tm="100000">
                                              <p:val>
                                                <p:strVal val="#ppt_w"/>
                                              </p:val>
                                            </p:tav>
                                          </p:tavLst>
                                        </p:anim>
                                        <p:anim calcmode="lin" valueType="num">
                                          <p:cBhvr>
                                            <p:cTn id="37" dur="500" fill="hold"/>
                                            <p:tgtEl>
                                              <p:spTgt spid="40"/>
                                            </p:tgtEl>
                                            <p:attrNameLst>
                                              <p:attrName>ppt_h</p:attrName>
                                            </p:attrNameLst>
                                          </p:cBhvr>
                                          <p:tavLst>
                                            <p:tav tm="0">
                                              <p:val>
                                                <p:strVal val="4*#ppt_h"/>
                                              </p:val>
                                            </p:tav>
                                            <p:tav tm="100000">
                                              <p:val>
                                                <p:strVal val="#ppt_h"/>
                                              </p:val>
                                            </p:tav>
                                          </p:tavLst>
                                        </p:anim>
                                      </p:childTnLst>
                                    </p:cTn>
                                  </p:par>
                                  <p:par>
                                    <p:cTn id="38" presetID="14" presetClass="entr" presetSubtype="10" fill="hold" grpId="0" nodeType="withEffect">
                                      <p:stCondLst>
                                        <p:cond delay="250"/>
                                      </p:stCondLst>
                                      <p:childTnLst>
                                        <p:set>
                                          <p:cBhvr>
                                            <p:cTn id="39" dur="1" fill="hold">
                                              <p:stCondLst>
                                                <p:cond delay="0"/>
                                              </p:stCondLst>
                                            </p:cTn>
                                            <p:tgtEl>
                                              <p:spTgt spid="41"/>
                                            </p:tgtEl>
                                            <p:attrNameLst>
                                              <p:attrName>style.visibility</p:attrName>
                                            </p:attrNameLst>
                                          </p:cBhvr>
                                          <p:to>
                                            <p:strVal val="visible"/>
                                          </p:to>
                                        </p:set>
                                        <p:animEffect transition="in" filter="randombar(horizontal)">
                                          <p:cBhvr>
                                            <p:cTn id="40" dur="500"/>
                                            <p:tgtEl>
                                              <p:spTgt spid="41"/>
                                            </p:tgtEl>
                                          </p:cBhvr>
                                        </p:animEffect>
                                      </p:childTnLst>
                                    </p:cTn>
                                  </p:par>
                                </p:childTnLst>
                              </p:cTn>
                            </p:par>
                            <p:par>
                              <p:cTn id="41" fill="hold">
                                <p:stCondLst>
                                  <p:cond delay="4500"/>
                                </p:stCondLst>
                                <p:childTnLst>
                                  <p:par>
                                    <p:cTn id="42" presetID="16" presetClass="entr" presetSubtype="21" fill="hold" grpId="0" nodeType="afterEffect">
                                      <p:stCondLst>
                                        <p:cond delay="0"/>
                                      </p:stCondLst>
                                      <p:childTnLst>
                                        <p:set>
                                          <p:cBhvr>
                                            <p:cTn id="43" dur="1" fill="hold">
                                              <p:stCondLst>
                                                <p:cond delay="0"/>
                                              </p:stCondLst>
                                            </p:cTn>
                                            <p:tgtEl>
                                              <p:spTgt spid="42"/>
                                            </p:tgtEl>
                                            <p:attrNameLst>
                                              <p:attrName>style.visibility</p:attrName>
                                            </p:attrNameLst>
                                          </p:cBhvr>
                                          <p:to>
                                            <p:strVal val="visible"/>
                                          </p:to>
                                        </p:set>
                                        <p:animEffect transition="in" filter="barn(inVertical)">
                                          <p:cBhvr>
                                            <p:cTn id="44"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37" grpId="0"/>
          <p:bldP spid="38" grpId="0"/>
          <p:bldP spid="39" grpId="0"/>
          <p:bldP spid="40" grpId="0"/>
          <p:bldP spid="41" grpId="0"/>
          <p:bldP spid="42" grpId="0"/>
        </p:bldLst>
      </p:timing>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p:cNvGrpSpPr/>
          <p:nvPr/>
        </p:nvGrpSpPr>
        <p:grpSpPr>
          <a:xfrm>
            <a:off x="2840636" y="2161412"/>
            <a:ext cx="928562" cy="2138401"/>
            <a:chOff x="2210594" y="1730587"/>
            <a:chExt cx="928562" cy="2138401"/>
          </a:xfrm>
        </p:grpSpPr>
        <p:cxnSp>
          <p:nvCxnSpPr>
            <p:cNvPr id="23" name="直接连接符 22"/>
            <p:cNvCxnSpPr/>
            <p:nvPr/>
          </p:nvCxnSpPr>
          <p:spPr>
            <a:xfrm>
              <a:off x="2210594" y="3160810"/>
              <a:ext cx="928562" cy="708178"/>
            </a:xfrm>
            <a:prstGeom prst="line">
              <a:avLst/>
            </a:prstGeom>
            <a:noFill/>
            <a:ln w="6350" cap="flat" cmpd="sng" algn="ctr">
              <a:solidFill>
                <a:sysClr val="windowText" lastClr="000000">
                  <a:lumMod val="75000"/>
                  <a:lumOff val="25000"/>
                </a:sysClr>
              </a:solidFill>
              <a:prstDash val="dash"/>
              <a:miter lim="800000"/>
            </a:ln>
            <a:effectLst/>
          </p:spPr>
        </p:cxnSp>
        <p:cxnSp>
          <p:nvCxnSpPr>
            <p:cNvPr id="24" name="直接连接符 23"/>
            <p:cNvCxnSpPr/>
            <p:nvPr/>
          </p:nvCxnSpPr>
          <p:spPr>
            <a:xfrm flipV="1">
              <a:off x="2346670" y="2801144"/>
              <a:ext cx="777103" cy="1"/>
            </a:xfrm>
            <a:prstGeom prst="line">
              <a:avLst/>
            </a:prstGeom>
            <a:noFill/>
            <a:ln w="6350" cap="flat" cmpd="sng" algn="ctr">
              <a:solidFill>
                <a:sysClr val="windowText" lastClr="000000">
                  <a:lumMod val="75000"/>
                  <a:lumOff val="25000"/>
                </a:sysClr>
              </a:solidFill>
              <a:prstDash val="dash"/>
              <a:miter lim="800000"/>
            </a:ln>
            <a:effectLst/>
          </p:spPr>
        </p:cxnSp>
        <p:cxnSp>
          <p:nvCxnSpPr>
            <p:cNvPr id="25" name="直接连接符 24"/>
            <p:cNvCxnSpPr/>
            <p:nvPr/>
          </p:nvCxnSpPr>
          <p:spPr>
            <a:xfrm flipV="1">
              <a:off x="2210594" y="1730587"/>
              <a:ext cx="920215" cy="661380"/>
            </a:xfrm>
            <a:prstGeom prst="line">
              <a:avLst/>
            </a:prstGeom>
            <a:noFill/>
            <a:ln w="6350" cap="flat" cmpd="sng" algn="ctr">
              <a:solidFill>
                <a:sysClr val="windowText" lastClr="000000">
                  <a:lumMod val="75000"/>
                  <a:lumOff val="25000"/>
                </a:sysClr>
              </a:solidFill>
              <a:prstDash val="dash"/>
              <a:miter lim="800000"/>
            </a:ln>
            <a:effectLst/>
          </p:spPr>
        </p:cxnSp>
      </p:grpSp>
      <p:sp>
        <p:nvSpPr>
          <p:cNvPr id="26" name="文本1"/>
          <p:cNvSpPr>
            <a:spLocks noChangeArrowheads="1"/>
          </p:cNvSpPr>
          <p:nvPr/>
        </p:nvSpPr>
        <p:spPr bwMode="gray">
          <a:xfrm>
            <a:off x="4859037" y="1600322"/>
            <a:ext cx="3097339" cy="891780"/>
          </a:xfrm>
          <a:prstGeom prst="roundRect">
            <a:avLst>
              <a:gd name="adj" fmla="val 11505"/>
            </a:avLst>
          </a:prstGeom>
          <a:noFill/>
          <a:ln w="28575" cap="flat" cmpd="sng" algn="ctr">
            <a:noFill/>
            <a:prstDash val="solid"/>
          </a:ln>
          <a:effectLst/>
          <a:extLst/>
        </p:spPr>
        <p:txBody>
          <a:bodyPr lIns="68589" tIns="34295" rIns="68589" bIns="3429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defRPr/>
            </a:pPr>
            <a:r>
              <a:rPr lang="zh-CN" altLang="en-US" sz="1000" dirty="0">
                <a:solidFill>
                  <a:prstClr val="black">
                    <a:lumMod val="75000"/>
                    <a:lumOff val="25000"/>
                  </a:prstClr>
                </a:solidFill>
                <a:latin typeface="方正正纤黑简体" panose="02000000000000000000" pitchFamily="2" charset="-122"/>
                <a:ea typeface="方正正纤黑简体" panose="02000000000000000000" pitchFamily="2" charset="-122"/>
              </a:rPr>
              <a:t>您的内容打在这里，或者通过复制您的文本后，在此框中选择粘贴，并选择只保留文字。在此录入上述图表的综合描述说明。</a:t>
            </a:r>
            <a:endParaRPr lang="zh-CN" altLang="zh-CN" sz="1000" dirty="0">
              <a:solidFill>
                <a:prstClr val="black">
                  <a:lumMod val="75000"/>
                  <a:lumOff val="25000"/>
                </a:prstClr>
              </a:solidFill>
              <a:latin typeface="方正正纤黑简体" panose="02000000000000000000" pitchFamily="2" charset="-122"/>
              <a:ea typeface="方正正纤黑简体" panose="02000000000000000000" pitchFamily="2" charset="-122"/>
            </a:endParaRPr>
          </a:p>
        </p:txBody>
      </p:sp>
      <p:sp>
        <p:nvSpPr>
          <p:cNvPr id="27" name="文本1"/>
          <p:cNvSpPr>
            <a:spLocks noChangeArrowheads="1"/>
          </p:cNvSpPr>
          <p:nvPr/>
        </p:nvSpPr>
        <p:spPr bwMode="gray">
          <a:xfrm>
            <a:off x="4859037" y="2765942"/>
            <a:ext cx="3097339" cy="891780"/>
          </a:xfrm>
          <a:prstGeom prst="roundRect">
            <a:avLst>
              <a:gd name="adj" fmla="val 11505"/>
            </a:avLst>
          </a:prstGeom>
          <a:noFill/>
          <a:ln w="28575" cap="flat" cmpd="sng" algn="ctr">
            <a:noFill/>
            <a:prstDash val="solid"/>
          </a:ln>
          <a:effectLst/>
          <a:extLst/>
        </p:spPr>
        <p:txBody>
          <a:bodyPr lIns="68589" tIns="34295" rIns="68589" bIns="3429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defRPr/>
            </a:pPr>
            <a:r>
              <a:rPr lang="zh-CN" altLang="en-US" sz="1000" dirty="0">
                <a:solidFill>
                  <a:prstClr val="black">
                    <a:lumMod val="75000"/>
                    <a:lumOff val="25000"/>
                  </a:prstClr>
                </a:solidFill>
                <a:latin typeface="方正正纤黑简体" panose="02000000000000000000" pitchFamily="2" charset="-122"/>
                <a:ea typeface="方正正纤黑简体" panose="02000000000000000000" pitchFamily="2" charset="-122"/>
              </a:rPr>
              <a:t>您的内容打在这里，或者通过复制您的文本后，在此框中选择粘贴，并选择只保留文字。在此录入上述图表的综合描述说明。</a:t>
            </a:r>
            <a:endParaRPr lang="zh-CN" altLang="zh-CN" sz="1000" dirty="0">
              <a:solidFill>
                <a:prstClr val="black">
                  <a:lumMod val="75000"/>
                  <a:lumOff val="25000"/>
                </a:prstClr>
              </a:solidFill>
              <a:latin typeface="方正正纤黑简体" panose="02000000000000000000" pitchFamily="2" charset="-122"/>
              <a:ea typeface="方正正纤黑简体" panose="02000000000000000000" pitchFamily="2" charset="-122"/>
            </a:endParaRPr>
          </a:p>
        </p:txBody>
      </p:sp>
      <p:sp>
        <p:nvSpPr>
          <p:cNvPr id="28" name="文本1"/>
          <p:cNvSpPr>
            <a:spLocks noChangeArrowheads="1"/>
          </p:cNvSpPr>
          <p:nvPr/>
        </p:nvSpPr>
        <p:spPr bwMode="gray">
          <a:xfrm>
            <a:off x="4859037" y="3905372"/>
            <a:ext cx="3097339" cy="891780"/>
          </a:xfrm>
          <a:prstGeom prst="roundRect">
            <a:avLst>
              <a:gd name="adj" fmla="val 11505"/>
            </a:avLst>
          </a:prstGeom>
          <a:noFill/>
          <a:ln w="28575" cap="flat" cmpd="sng" algn="ctr">
            <a:noFill/>
            <a:prstDash val="solid"/>
          </a:ln>
          <a:effectLst/>
          <a:extLst/>
        </p:spPr>
        <p:txBody>
          <a:bodyPr lIns="68589" tIns="34295" rIns="68589" bIns="3429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defRPr/>
            </a:pPr>
            <a:r>
              <a:rPr lang="zh-CN" altLang="en-US" sz="1000" dirty="0">
                <a:solidFill>
                  <a:prstClr val="black">
                    <a:lumMod val="75000"/>
                    <a:lumOff val="25000"/>
                  </a:prstClr>
                </a:solidFill>
                <a:latin typeface="方正正纤黑简体" panose="02000000000000000000" pitchFamily="2" charset="-122"/>
                <a:ea typeface="方正正纤黑简体" panose="02000000000000000000" pitchFamily="2" charset="-122"/>
              </a:rPr>
              <a:t>您的内容打在这里，或者通过复制您的文本后，在此框中选择粘贴，并选择只保留文字。在此录入上述图表的综合描述说明。</a:t>
            </a:r>
            <a:endParaRPr lang="zh-CN" altLang="zh-CN" sz="1000" dirty="0">
              <a:solidFill>
                <a:prstClr val="black">
                  <a:lumMod val="75000"/>
                  <a:lumOff val="25000"/>
                </a:prstClr>
              </a:solidFill>
              <a:latin typeface="方正正纤黑简体" panose="02000000000000000000" pitchFamily="2" charset="-122"/>
              <a:ea typeface="方正正纤黑简体" panose="02000000000000000000" pitchFamily="2" charset="-122"/>
            </a:endParaRPr>
          </a:p>
        </p:txBody>
      </p:sp>
      <p:grpSp>
        <p:nvGrpSpPr>
          <p:cNvPr id="29" name="组合 28"/>
          <p:cNvGrpSpPr/>
          <p:nvPr/>
        </p:nvGrpSpPr>
        <p:grpSpPr>
          <a:xfrm>
            <a:off x="3643169" y="1716273"/>
            <a:ext cx="727805" cy="727324"/>
            <a:chOff x="3356926" y="1209247"/>
            <a:chExt cx="727805" cy="727324"/>
          </a:xfrm>
        </p:grpSpPr>
        <p:sp>
          <p:nvSpPr>
            <p:cNvPr id="30" name="椭圆 29"/>
            <p:cNvSpPr/>
            <p:nvPr/>
          </p:nvSpPr>
          <p:spPr>
            <a:xfrm>
              <a:off x="3356926" y="1209247"/>
              <a:ext cx="727805" cy="727324"/>
            </a:xfrm>
            <a:prstGeom prst="ellipse">
              <a:avLst/>
            </a:prstGeom>
            <a:solidFill>
              <a:srgbClr val="01ACBE"/>
            </a:solidFill>
            <a:ln w="15875"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444500" dist="254000" dir="2700000" algn="tl"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1" name="文本框 37"/>
            <p:cNvSpPr>
              <a:spLocks noChangeArrowheads="1"/>
            </p:cNvSpPr>
            <p:nvPr/>
          </p:nvSpPr>
          <p:spPr bwMode="auto">
            <a:xfrm>
              <a:off x="3482955" y="1351086"/>
              <a:ext cx="4924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1200" b="1" i="0" u="none" strike="noStrike" kern="0" cap="none" spc="0" normalizeH="0" baseline="0" noProof="0" dirty="0">
                  <a:ln>
                    <a:noFill/>
                  </a:ln>
                  <a:solidFill>
                    <a:prstClr val="white"/>
                  </a:solidFill>
                  <a:effectLst/>
                  <a:uLnTx/>
                  <a:uFillTx/>
                  <a:latin typeface="方正正纤黑简体" panose="02000000000000000000" pitchFamily="2" charset="-122"/>
                  <a:ea typeface="方正正纤黑简体" panose="02000000000000000000" pitchFamily="2" charset="-122"/>
                  <a:sym typeface="微软雅黑" pitchFamily="34" charset="-122"/>
                </a:rPr>
                <a:t>文字</a:t>
              </a:r>
              <a:endParaRPr kumimoji="0" lang="en-US" altLang="zh-CN" sz="1200" b="1" i="0" u="none" strike="noStrike" kern="0" cap="none" spc="0" normalizeH="0" baseline="0" noProof="0" dirty="0">
                <a:ln>
                  <a:noFill/>
                </a:ln>
                <a:solidFill>
                  <a:prstClr val="white"/>
                </a:solidFill>
                <a:effectLst/>
                <a:uLnTx/>
                <a:uFillTx/>
                <a:latin typeface="方正正纤黑简体" panose="02000000000000000000" pitchFamily="2" charset="-122"/>
                <a:ea typeface="方正正纤黑简体" panose="02000000000000000000" pitchFamily="2" charset="-122"/>
                <a:sym typeface="微软雅黑" pitchFamily="34" charset="-122"/>
              </a:endParaRPr>
            </a:p>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1200" b="1" i="0" u="none" strike="noStrike" kern="0" cap="none" spc="0" normalizeH="0" baseline="0" noProof="0" dirty="0">
                  <a:ln>
                    <a:noFill/>
                  </a:ln>
                  <a:solidFill>
                    <a:prstClr val="white"/>
                  </a:solidFill>
                  <a:effectLst/>
                  <a:uLnTx/>
                  <a:uFillTx/>
                  <a:latin typeface="方正正纤黑简体" panose="02000000000000000000" pitchFamily="2" charset="-122"/>
                  <a:ea typeface="方正正纤黑简体" panose="02000000000000000000" pitchFamily="2" charset="-122"/>
                  <a:sym typeface="微软雅黑" pitchFamily="34" charset="-122"/>
                </a:rPr>
                <a:t>内容</a:t>
              </a:r>
            </a:p>
          </p:txBody>
        </p:sp>
      </p:grpSp>
      <p:grpSp>
        <p:nvGrpSpPr>
          <p:cNvPr id="32" name="组合 31"/>
          <p:cNvGrpSpPr/>
          <p:nvPr/>
        </p:nvGrpSpPr>
        <p:grpSpPr>
          <a:xfrm>
            <a:off x="3649518" y="2865098"/>
            <a:ext cx="727805" cy="727324"/>
            <a:chOff x="3363275" y="2358072"/>
            <a:chExt cx="727805" cy="727324"/>
          </a:xfrm>
        </p:grpSpPr>
        <p:sp>
          <p:nvSpPr>
            <p:cNvPr id="33" name="椭圆 32"/>
            <p:cNvSpPr/>
            <p:nvPr/>
          </p:nvSpPr>
          <p:spPr>
            <a:xfrm>
              <a:off x="3363275" y="2358072"/>
              <a:ext cx="727805" cy="727324"/>
            </a:xfrm>
            <a:prstGeom prst="ellipse">
              <a:avLst/>
            </a:prstGeom>
            <a:solidFill>
              <a:srgbClr val="663A77"/>
            </a:solidFill>
            <a:ln w="15875"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444500" dist="254000" dir="2700000" algn="tl"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4" name="文本框 37"/>
            <p:cNvSpPr>
              <a:spLocks noChangeArrowheads="1"/>
            </p:cNvSpPr>
            <p:nvPr/>
          </p:nvSpPr>
          <p:spPr bwMode="auto">
            <a:xfrm>
              <a:off x="3474608" y="2502694"/>
              <a:ext cx="4924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1200" b="1" i="0" u="none" strike="noStrike" kern="0" cap="none" spc="0" normalizeH="0" baseline="0" noProof="0" dirty="0">
                  <a:ln>
                    <a:noFill/>
                  </a:ln>
                  <a:solidFill>
                    <a:prstClr val="white"/>
                  </a:solidFill>
                  <a:effectLst/>
                  <a:uLnTx/>
                  <a:uFillTx/>
                  <a:latin typeface="方正正纤黑简体" panose="02000000000000000000" pitchFamily="2" charset="-122"/>
                  <a:ea typeface="方正正纤黑简体" panose="02000000000000000000" pitchFamily="2" charset="-122"/>
                  <a:sym typeface="微软雅黑" pitchFamily="34" charset="-122"/>
                </a:rPr>
                <a:t>文字</a:t>
              </a:r>
              <a:endParaRPr kumimoji="0" lang="en-US" altLang="zh-CN" sz="1200" b="1" i="0" u="none" strike="noStrike" kern="0" cap="none" spc="0" normalizeH="0" baseline="0" noProof="0" dirty="0">
                <a:ln>
                  <a:noFill/>
                </a:ln>
                <a:solidFill>
                  <a:prstClr val="white"/>
                </a:solidFill>
                <a:effectLst/>
                <a:uLnTx/>
                <a:uFillTx/>
                <a:latin typeface="方正正纤黑简体" panose="02000000000000000000" pitchFamily="2" charset="-122"/>
                <a:ea typeface="方正正纤黑简体" panose="02000000000000000000" pitchFamily="2" charset="-122"/>
                <a:sym typeface="微软雅黑" pitchFamily="34" charset="-122"/>
              </a:endParaRPr>
            </a:p>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1200" b="1" i="0" u="none" strike="noStrike" kern="0" cap="none" spc="0" normalizeH="0" baseline="0" noProof="0" dirty="0">
                  <a:ln>
                    <a:noFill/>
                  </a:ln>
                  <a:solidFill>
                    <a:prstClr val="white"/>
                  </a:solidFill>
                  <a:effectLst/>
                  <a:uLnTx/>
                  <a:uFillTx/>
                  <a:latin typeface="方正正纤黑简体" panose="02000000000000000000" pitchFamily="2" charset="-122"/>
                  <a:ea typeface="方正正纤黑简体" panose="02000000000000000000" pitchFamily="2" charset="-122"/>
                  <a:sym typeface="微软雅黑" pitchFamily="34" charset="-122"/>
                </a:rPr>
                <a:t>内容</a:t>
              </a:r>
            </a:p>
          </p:txBody>
        </p:sp>
      </p:grpSp>
      <p:grpSp>
        <p:nvGrpSpPr>
          <p:cNvPr id="35" name="组合 34"/>
          <p:cNvGrpSpPr/>
          <p:nvPr/>
        </p:nvGrpSpPr>
        <p:grpSpPr>
          <a:xfrm>
            <a:off x="3651516" y="4013923"/>
            <a:ext cx="727805" cy="727324"/>
            <a:chOff x="3365273" y="3506897"/>
            <a:chExt cx="727805" cy="727324"/>
          </a:xfrm>
        </p:grpSpPr>
        <p:sp>
          <p:nvSpPr>
            <p:cNvPr id="36" name="椭圆 35"/>
            <p:cNvSpPr/>
            <p:nvPr/>
          </p:nvSpPr>
          <p:spPr>
            <a:xfrm>
              <a:off x="3365273" y="3506897"/>
              <a:ext cx="727805" cy="727324"/>
            </a:xfrm>
            <a:prstGeom prst="ellipse">
              <a:avLst/>
            </a:prstGeom>
            <a:solidFill>
              <a:srgbClr val="FFB850"/>
            </a:solidFill>
            <a:ln w="15875"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444500" dist="254000" dir="2700000" algn="tl"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37" name="文本框 37"/>
            <p:cNvSpPr>
              <a:spLocks noChangeArrowheads="1"/>
            </p:cNvSpPr>
            <p:nvPr/>
          </p:nvSpPr>
          <p:spPr bwMode="auto">
            <a:xfrm>
              <a:off x="3474608" y="3652044"/>
              <a:ext cx="49244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1200" b="1" i="0" u="none" strike="noStrike" kern="0" cap="none" spc="0" normalizeH="0" baseline="0" noProof="0" dirty="0">
                  <a:ln>
                    <a:noFill/>
                  </a:ln>
                  <a:solidFill>
                    <a:prstClr val="white"/>
                  </a:solidFill>
                  <a:effectLst/>
                  <a:uLnTx/>
                  <a:uFillTx/>
                  <a:latin typeface="方正正纤黑简体" panose="02000000000000000000" pitchFamily="2" charset="-122"/>
                  <a:ea typeface="方正正纤黑简体" panose="02000000000000000000" pitchFamily="2" charset="-122"/>
                  <a:sym typeface="微软雅黑" pitchFamily="34" charset="-122"/>
                </a:rPr>
                <a:t>文字</a:t>
              </a:r>
              <a:endParaRPr kumimoji="0" lang="en-US" altLang="zh-CN" sz="1200" b="1" i="0" u="none" strike="noStrike" kern="0" cap="none" spc="0" normalizeH="0" baseline="0" noProof="0" dirty="0">
                <a:ln>
                  <a:noFill/>
                </a:ln>
                <a:solidFill>
                  <a:prstClr val="white"/>
                </a:solidFill>
                <a:effectLst/>
                <a:uLnTx/>
                <a:uFillTx/>
                <a:latin typeface="方正正纤黑简体" panose="02000000000000000000" pitchFamily="2" charset="-122"/>
                <a:ea typeface="方正正纤黑简体" panose="02000000000000000000" pitchFamily="2" charset="-122"/>
                <a:sym typeface="微软雅黑" pitchFamily="34" charset="-122"/>
              </a:endParaRPr>
            </a:p>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1200" b="1" i="0" u="none" strike="noStrike" kern="0" cap="none" spc="0" normalizeH="0" baseline="0" noProof="0" dirty="0">
                  <a:ln>
                    <a:noFill/>
                  </a:ln>
                  <a:solidFill>
                    <a:prstClr val="white"/>
                  </a:solidFill>
                  <a:effectLst/>
                  <a:uLnTx/>
                  <a:uFillTx/>
                  <a:latin typeface="方正正纤黑简体" panose="02000000000000000000" pitchFamily="2" charset="-122"/>
                  <a:ea typeface="方正正纤黑简体" panose="02000000000000000000" pitchFamily="2" charset="-122"/>
                  <a:sym typeface="微软雅黑" pitchFamily="34" charset="-122"/>
                </a:rPr>
                <a:t>内容</a:t>
              </a:r>
            </a:p>
          </p:txBody>
        </p:sp>
      </p:grpSp>
      <p:grpSp>
        <p:nvGrpSpPr>
          <p:cNvPr id="38" name="组合 37"/>
          <p:cNvGrpSpPr/>
          <p:nvPr/>
        </p:nvGrpSpPr>
        <p:grpSpPr>
          <a:xfrm>
            <a:off x="1886873" y="2655857"/>
            <a:ext cx="1105961" cy="1102714"/>
            <a:chOff x="2212932" y="1540880"/>
            <a:chExt cx="862441" cy="883685"/>
          </a:xfrm>
        </p:grpSpPr>
        <p:sp>
          <p:nvSpPr>
            <p:cNvPr id="39" name="椭圆 38"/>
            <p:cNvSpPr/>
            <p:nvPr/>
          </p:nvSpPr>
          <p:spPr>
            <a:xfrm>
              <a:off x="2212932" y="1540880"/>
              <a:ext cx="862441" cy="883685"/>
            </a:xfrm>
            <a:prstGeom prst="ellipse">
              <a:avLst/>
            </a:prstGeom>
            <a:gradFill>
              <a:gsLst>
                <a:gs pos="0">
                  <a:sysClr val="window" lastClr="FFFFFF">
                    <a:lumMod val="80000"/>
                  </a:sysClr>
                </a:gs>
                <a:gs pos="100000">
                  <a:sysClr val="window" lastClr="FFFFFF">
                    <a:lumMod val="97000"/>
                  </a:sysClr>
                </a:gs>
              </a:gsLst>
              <a:lin ang="2700000" scaled="1"/>
            </a:gradFill>
            <a:ln w="22225" cap="flat" cmpd="sng" algn="ctr">
              <a:gradFill flip="none" rotWithShape="1">
                <a:gsLst>
                  <a:gs pos="0">
                    <a:sysClr val="window" lastClr="FFFFFF"/>
                  </a:gs>
                  <a:gs pos="100000">
                    <a:sysClr val="window" lastClr="FFFFFF">
                      <a:lumMod val="75000"/>
                    </a:sysClr>
                  </a:gs>
                </a:gsLst>
                <a:lin ang="2700000" scaled="1"/>
                <a:tileRect/>
              </a:gradFill>
              <a:prstDash val="solid"/>
              <a:miter lim="800000"/>
            </a:ln>
            <a:effectLst>
              <a:outerShdw blurRad="203200" dist="1016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0" name="椭圆 39"/>
            <p:cNvSpPr/>
            <p:nvPr/>
          </p:nvSpPr>
          <p:spPr>
            <a:xfrm>
              <a:off x="2288503" y="1627073"/>
              <a:ext cx="711301" cy="711301"/>
            </a:xfrm>
            <a:prstGeom prst="ellipse">
              <a:avLst/>
            </a:prstGeom>
            <a:solidFill>
              <a:srgbClr val="E87071"/>
            </a:solidFill>
            <a:ln w="15875" cap="flat" cmpd="sng" algn="ctr">
              <a:solidFill>
                <a:sysClr val="window" lastClr="FFFFFF"/>
              </a:solidFill>
              <a:prstDash val="solid"/>
              <a:miter lim="800000"/>
            </a:ln>
            <a:effectLst>
              <a:outerShdw blurRad="63500" dist="25400" dir="2700000" algn="tl"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1" name="文本框 17"/>
            <p:cNvSpPr txBox="1"/>
            <p:nvPr/>
          </p:nvSpPr>
          <p:spPr>
            <a:xfrm>
              <a:off x="2365045" y="1762141"/>
              <a:ext cx="558216" cy="46862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prstClr val="white"/>
                  </a:solidFill>
                  <a:effectLst/>
                  <a:uLnTx/>
                  <a:uFillTx/>
                  <a:latin typeface="方正正纤黑简体" panose="02000000000000000000" pitchFamily="2" charset="-122"/>
                  <a:ea typeface="方正正纤黑简体" panose="02000000000000000000" pitchFamily="2" charset="-122"/>
                </a:rPr>
                <a:t>融资计划</a:t>
              </a:r>
            </a:p>
          </p:txBody>
        </p:sp>
      </p:grpSp>
    </p:spTree>
    <p:extLst>
      <p:ext uri="{BB962C8B-B14F-4D97-AF65-F5344CB8AC3E}">
        <p14:creationId xmlns:p14="http://schemas.microsoft.com/office/powerpoint/2010/main" val="37779304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nodeType="with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p:cTn id="7" dur="500" fill="hold"/>
                                        <p:tgtEl>
                                          <p:spTgt spid="38"/>
                                        </p:tgtEl>
                                        <p:attrNameLst>
                                          <p:attrName>ppt_w</p:attrName>
                                        </p:attrNameLst>
                                      </p:cBhvr>
                                      <p:tavLst>
                                        <p:tav tm="0">
                                          <p:val>
                                            <p:strVal val="4*#ppt_w"/>
                                          </p:val>
                                        </p:tav>
                                        <p:tav tm="100000">
                                          <p:val>
                                            <p:strVal val="#ppt_w"/>
                                          </p:val>
                                        </p:tav>
                                      </p:tavLst>
                                    </p:anim>
                                    <p:anim calcmode="lin" valueType="num">
                                      <p:cBhvr>
                                        <p:cTn id="8" dur="500" fill="hold"/>
                                        <p:tgtEl>
                                          <p:spTgt spid="38"/>
                                        </p:tgtEl>
                                        <p:attrNameLst>
                                          <p:attrName>ppt_h</p:attrName>
                                        </p:attrNameLst>
                                      </p:cBhvr>
                                      <p:tavLst>
                                        <p:tav tm="0">
                                          <p:val>
                                            <p:strVal val="4*#ppt_h"/>
                                          </p:val>
                                        </p:tav>
                                        <p:tav tm="100000">
                                          <p:val>
                                            <p:strVal val="#ppt_h"/>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500"/>
                                        <p:tgtEl>
                                          <p:spTgt spid="29"/>
                                        </p:tgtEl>
                                      </p:cBhvr>
                                    </p:animEffect>
                                  </p:childTnLst>
                                </p:cTn>
                              </p:par>
                              <p:par>
                                <p:cTn id="13" presetID="10" presetClass="entr" presetSubtype="0" fill="hold" nodeType="with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fade">
                                      <p:cBhvr>
                                        <p:cTn id="15" dur="500"/>
                                        <p:tgtEl>
                                          <p:spTgt spid="32"/>
                                        </p:tgtEl>
                                      </p:cBhvr>
                                    </p:animEffect>
                                  </p:childTnLst>
                                </p:cTn>
                              </p:par>
                              <p:par>
                                <p:cTn id="16" presetID="10" presetClass="entr" presetSubtype="0" fill="hold" nodeType="withEffect">
                                  <p:stCondLst>
                                    <p:cond delay="0"/>
                                  </p:stCondLst>
                                  <p:childTnLst>
                                    <p:set>
                                      <p:cBhvr>
                                        <p:cTn id="17" dur="1" fill="hold">
                                          <p:stCondLst>
                                            <p:cond delay="0"/>
                                          </p:stCondLst>
                                        </p:cTn>
                                        <p:tgtEl>
                                          <p:spTgt spid="35"/>
                                        </p:tgtEl>
                                        <p:attrNameLst>
                                          <p:attrName>style.visibility</p:attrName>
                                        </p:attrNameLst>
                                      </p:cBhvr>
                                      <p:to>
                                        <p:strVal val="visible"/>
                                      </p:to>
                                    </p:set>
                                    <p:animEffect transition="in" filter="fade">
                                      <p:cBhvr>
                                        <p:cTn id="18" dur="500"/>
                                        <p:tgtEl>
                                          <p:spTgt spid="35"/>
                                        </p:tgtEl>
                                      </p:cBhvr>
                                    </p:animEffect>
                                  </p:childTnLst>
                                </p:cTn>
                              </p:par>
                              <p:par>
                                <p:cTn id="19" presetID="35" presetClass="path" presetSubtype="0" accel="50000" decel="50000" fill="hold" nodeType="withEffect">
                                  <p:stCondLst>
                                    <p:cond delay="0"/>
                                  </p:stCondLst>
                                  <p:childTnLst>
                                    <p:animMotion origin="layout" path="M -3.80663E-6 1.75872E-7 L -0.1734 0.2237 " pathEditMode="relative" rAng="0" ptsTypes="AA">
                                      <p:cBhvr>
                                        <p:cTn id="20" dur="1500" spd="-100000" fill="hold"/>
                                        <p:tgtEl>
                                          <p:spTgt spid="29"/>
                                        </p:tgtEl>
                                        <p:attrNameLst>
                                          <p:attrName>ppt_x</p:attrName>
                                          <p:attrName>ppt_y</p:attrName>
                                        </p:attrNameLst>
                                      </p:cBhvr>
                                      <p:rCtr x="-8679" y="11169"/>
                                    </p:animMotion>
                                  </p:childTnLst>
                                </p:cTn>
                              </p:par>
                              <p:par>
                                <p:cTn id="21" presetID="35" presetClass="path" presetSubtype="0" accel="50000" decel="50000" fill="hold" nodeType="withEffect">
                                  <p:stCondLst>
                                    <p:cond delay="0"/>
                                  </p:stCondLst>
                                  <p:childTnLst>
                                    <p:animMotion origin="layout" path="M 1.86947E-6 8.79358E-7 L -0.1741 0.00062 " pathEditMode="relative" rAng="0" ptsTypes="AA">
                                      <p:cBhvr>
                                        <p:cTn id="22" dur="1500" spd="-100000" fill="hold"/>
                                        <p:tgtEl>
                                          <p:spTgt spid="32"/>
                                        </p:tgtEl>
                                        <p:attrNameLst>
                                          <p:attrName>ppt_x</p:attrName>
                                          <p:attrName>ppt_y</p:attrName>
                                        </p:attrNameLst>
                                      </p:cBhvr>
                                      <p:rCtr x="-8714" y="31"/>
                                    </p:animMotion>
                                  </p:childTnLst>
                                </p:cTn>
                              </p:par>
                              <p:par>
                                <p:cTn id="23" presetID="35" presetClass="path" presetSubtype="0" accel="50000" decel="50000" fill="hold" nodeType="withEffect">
                                  <p:stCondLst>
                                    <p:cond delay="0"/>
                                  </p:stCondLst>
                                  <p:childTnLst>
                                    <p:animMotion origin="layout" path="M -1.71151E-6 3.0361E-6 L -0.17427 -0.2308 " pathEditMode="relative" rAng="0" ptsTypes="AA">
                                      <p:cBhvr>
                                        <p:cTn id="24" dur="1500" spd="-100000" fill="hold"/>
                                        <p:tgtEl>
                                          <p:spTgt spid="35"/>
                                        </p:tgtEl>
                                        <p:attrNameLst>
                                          <p:attrName>ppt_x</p:attrName>
                                          <p:attrName>ppt_y</p:attrName>
                                        </p:attrNameLst>
                                      </p:cBhvr>
                                      <p:rCtr x="-8714" y="-11540"/>
                                    </p:animMotion>
                                  </p:childTnLst>
                                </p:cTn>
                              </p:par>
                              <p:par>
                                <p:cTn id="25" presetID="22" presetClass="entr" presetSubtype="8" fill="hold" nodeType="withEffect">
                                  <p:stCondLst>
                                    <p:cond delay="250"/>
                                  </p:stCondLst>
                                  <p:childTnLst>
                                    <p:set>
                                      <p:cBhvr>
                                        <p:cTn id="26" dur="1" fill="hold">
                                          <p:stCondLst>
                                            <p:cond delay="0"/>
                                          </p:stCondLst>
                                        </p:cTn>
                                        <p:tgtEl>
                                          <p:spTgt spid="22"/>
                                        </p:tgtEl>
                                        <p:attrNameLst>
                                          <p:attrName>style.visibility</p:attrName>
                                        </p:attrNameLst>
                                      </p:cBhvr>
                                      <p:to>
                                        <p:strVal val="visible"/>
                                      </p:to>
                                    </p:set>
                                    <p:animEffect transition="in" filter="wipe(left)">
                                      <p:cBhvr>
                                        <p:cTn id="27" dur="1500"/>
                                        <p:tgtEl>
                                          <p:spTgt spid="22"/>
                                        </p:tgtEl>
                                      </p:cBhvr>
                                    </p:animEffect>
                                  </p:childTnLst>
                                </p:cTn>
                              </p:par>
                            </p:childTnLst>
                          </p:cTn>
                        </p:par>
                        <p:par>
                          <p:cTn id="28" fill="hold">
                            <p:stCondLst>
                              <p:cond delay="2250"/>
                            </p:stCondLst>
                            <p:childTnLst>
                              <p:par>
                                <p:cTn id="29" presetID="22" presetClass="entr" presetSubtype="8" fill="hold" grpId="0"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wipe(left)">
                                      <p:cBhvr>
                                        <p:cTn id="31" dur="500"/>
                                        <p:tgtEl>
                                          <p:spTgt spid="26"/>
                                        </p:tgtEl>
                                      </p:cBhvr>
                                    </p:animEffect>
                                  </p:childTnLst>
                                </p:cTn>
                              </p:par>
                            </p:childTnLst>
                          </p:cTn>
                        </p:par>
                        <p:par>
                          <p:cTn id="32" fill="hold">
                            <p:stCondLst>
                              <p:cond delay="2750"/>
                            </p:stCondLst>
                            <p:childTnLst>
                              <p:par>
                                <p:cTn id="33" presetID="22" presetClass="entr" presetSubtype="8" fill="hold" grpId="0" nodeType="after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wipe(left)">
                                      <p:cBhvr>
                                        <p:cTn id="35" dur="500"/>
                                        <p:tgtEl>
                                          <p:spTgt spid="27"/>
                                        </p:tgtEl>
                                      </p:cBhvr>
                                    </p:animEffect>
                                  </p:childTnLst>
                                </p:cTn>
                              </p:par>
                            </p:childTnLst>
                          </p:cTn>
                        </p:par>
                        <p:par>
                          <p:cTn id="36" fill="hold">
                            <p:stCondLst>
                              <p:cond delay="3250"/>
                            </p:stCondLst>
                            <p:childTnLst>
                              <p:par>
                                <p:cTn id="37" presetID="22" presetClass="entr" presetSubtype="8" fill="hold" grpId="0" nodeType="afterEffect">
                                  <p:stCondLst>
                                    <p:cond delay="0"/>
                                  </p:stCondLst>
                                  <p:childTnLst>
                                    <p:set>
                                      <p:cBhvr>
                                        <p:cTn id="38" dur="1" fill="hold">
                                          <p:stCondLst>
                                            <p:cond delay="0"/>
                                          </p:stCondLst>
                                        </p:cTn>
                                        <p:tgtEl>
                                          <p:spTgt spid="28"/>
                                        </p:tgtEl>
                                        <p:attrNameLst>
                                          <p:attrName>style.visibility</p:attrName>
                                        </p:attrNameLst>
                                      </p:cBhvr>
                                      <p:to>
                                        <p:strVal val="visible"/>
                                      </p:to>
                                    </p:set>
                                    <p:animEffect transition="in" filter="wipe(left)">
                                      <p:cBhvr>
                                        <p:cTn id="39"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TextBox 36"/>
          <p:cNvSpPr txBox="1"/>
          <p:nvPr/>
        </p:nvSpPr>
        <p:spPr>
          <a:xfrm>
            <a:off x="4212603" y="4908813"/>
            <a:ext cx="3029968" cy="392395"/>
          </a:xfrm>
          <a:prstGeom prst="rect">
            <a:avLst/>
          </a:prstGeom>
          <a:noFill/>
        </p:spPr>
        <p:txBody>
          <a:bodyPr wrap="square" lIns="68562" tIns="34280" rIns="68562" bIns="34280" rtlCol="0">
            <a:spAutoFit/>
          </a:bodyPr>
          <a:lstStyle/>
          <a:p>
            <a:r>
              <a:rPr lang="zh-CN" altLang="en-US" sz="1050" b="1" dirty="0">
                <a:solidFill>
                  <a:prstClr val="black">
                    <a:lumMod val="75000"/>
                    <a:lumOff val="25000"/>
                  </a:prstClr>
                </a:solidFill>
                <a:latin typeface="方正正纤黑简体" panose="02000000000000000000" pitchFamily="2" charset="-122"/>
                <a:ea typeface="方正正纤黑简体" panose="02000000000000000000" pitchFamily="2" charset="-122"/>
              </a:rPr>
              <a:t>资金主要用作营销推广和人力成本两大用途，</a:t>
            </a:r>
            <a:r>
              <a:rPr lang="en-US" altLang="zh-CN" sz="1050" b="1" dirty="0">
                <a:solidFill>
                  <a:prstClr val="black">
                    <a:lumMod val="75000"/>
                    <a:lumOff val="25000"/>
                  </a:prstClr>
                </a:solidFill>
                <a:latin typeface="方正正纤黑简体" panose="02000000000000000000" pitchFamily="2" charset="-122"/>
                <a:ea typeface="方正正纤黑简体" panose="02000000000000000000" pitchFamily="2" charset="-122"/>
              </a:rPr>
              <a:t>8</a:t>
            </a:r>
            <a:r>
              <a:rPr lang="zh-CN" altLang="en-US" sz="1050" b="1" dirty="0">
                <a:solidFill>
                  <a:prstClr val="black">
                    <a:lumMod val="75000"/>
                    <a:lumOff val="25000"/>
                  </a:prstClr>
                </a:solidFill>
                <a:latin typeface="方正正纤黑简体" panose="02000000000000000000" pitchFamily="2" charset="-122"/>
                <a:ea typeface="方正正纤黑简体" panose="02000000000000000000" pitchFamily="2" charset="-122"/>
              </a:rPr>
              <a:t>项具体用途。</a:t>
            </a:r>
          </a:p>
        </p:txBody>
      </p:sp>
      <p:sp>
        <p:nvSpPr>
          <p:cNvPr id="38" name="TextBox 37"/>
          <p:cNvSpPr txBox="1"/>
          <p:nvPr/>
        </p:nvSpPr>
        <p:spPr>
          <a:xfrm>
            <a:off x="2362820" y="4908813"/>
            <a:ext cx="2361369" cy="346228"/>
          </a:xfrm>
          <a:prstGeom prst="rect">
            <a:avLst/>
          </a:prstGeom>
          <a:noFill/>
        </p:spPr>
        <p:txBody>
          <a:bodyPr wrap="square" lIns="68562" tIns="34280" rIns="68562" bIns="34280" rtlCol="0">
            <a:spAutoFit/>
          </a:bodyPr>
          <a:lstStyle/>
          <a:p>
            <a:r>
              <a:rPr lang="zh-CN" altLang="en-US" b="1" dirty="0">
                <a:solidFill>
                  <a:prstClr val="black">
                    <a:lumMod val="75000"/>
                    <a:lumOff val="25000"/>
                  </a:prstClr>
                </a:solidFill>
                <a:latin typeface="方正正纤黑简体" panose="02000000000000000000" pitchFamily="2" charset="-122"/>
                <a:ea typeface="方正正纤黑简体" panose="02000000000000000000" pitchFamily="2" charset="-122"/>
              </a:rPr>
              <a:t>资金主要用途</a:t>
            </a:r>
          </a:p>
        </p:txBody>
      </p:sp>
      <p:sp>
        <p:nvSpPr>
          <p:cNvPr id="39" name="Freeform 16"/>
          <p:cNvSpPr>
            <a:spLocks noEditPoints="1"/>
          </p:cNvSpPr>
          <p:nvPr/>
        </p:nvSpPr>
        <p:spPr bwMode="auto">
          <a:xfrm>
            <a:off x="2025089" y="4943932"/>
            <a:ext cx="275064" cy="285400"/>
          </a:xfrm>
          <a:custGeom>
            <a:avLst/>
            <a:gdLst>
              <a:gd name="T0" fmla="*/ 742 w 1097"/>
              <a:gd name="T1" fmla="*/ 209 h 1435"/>
              <a:gd name="T2" fmla="*/ 1058 w 1097"/>
              <a:gd name="T3" fmla="*/ 264 h 1435"/>
              <a:gd name="T4" fmla="*/ 1033 w 1097"/>
              <a:gd name="T5" fmla="*/ 308 h 1435"/>
              <a:gd name="T6" fmla="*/ 843 w 1097"/>
              <a:gd name="T7" fmla="*/ 254 h 1435"/>
              <a:gd name="T8" fmla="*/ 945 w 1097"/>
              <a:gd name="T9" fmla="*/ 343 h 1435"/>
              <a:gd name="T10" fmla="*/ 893 w 1097"/>
              <a:gd name="T11" fmla="*/ 363 h 1435"/>
              <a:gd name="T12" fmla="*/ 741 w 1097"/>
              <a:gd name="T13" fmla="*/ 269 h 1435"/>
              <a:gd name="T14" fmla="*/ 691 w 1097"/>
              <a:gd name="T15" fmla="*/ 238 h 1435"/>
              <a:gd name="T16" fmla="*/ 742 w 1097"/>
              <a:gd name="T17" fmla="*/ 209 h 1435"/>
              <a:gd name="T18" fmla="*/ 555 w 1097"/>
              <a:gd name="T19" fmla="*/ 958 h 1435"/>
              <a:gd name="T20" fmla="*/ 555 w 1097"/>
              <a:gd name="T21" fmla="*/ 958 h 1435"/>
              <a:gd name="T22" fmla="*/ 585 w 1097"/>
              <a:gd name="T23" fmla="*/ 943 h 1435"/>
              <a:gd name="T24" fmla="*/ 594 w 1097"/>
              <a:gd name="T25" fmla="*/ 919 h 1435"/>
              <a:gd name="T26" fmla="*/ 586 w 1097"/>
              <a:gd name="T27" fmla="*/ 898 h 1435"/>
              <a:gd name="T28" fmla="*/ 555 w 1097"/>
              <a:gd name="T29" fmla="*/ 881 h 1435"/>
              <a:gd name="T30" fmla="*/ 555 w 1097"/>
              <a:gd name="T31" fmla="*/ 958 h 1435"/>
              <a:gd name="T32" fmla="*/ 519 w 1097"/>
              <a:gd name="T33" fmla="*/ 721 h 1435"/>
              <a:gd name="T34" fmla="*/ 519 w 1097"/>
              <a:gd name="T35" fmla="*/ 721 h 1435"/>
              <a:gd name="T36" fmla="*/ 498 w 1097"/>
              <a:gd name="T37" fmla="*/ 769 h 1435"/>
              <a:gd name="T38" fmla="*/ 519 w 1097"/>
              <a:gd name="T39" fmla="*/ 782 h 1435"/>
              <a:gd name="T40" fmla="*/ 519 w 1097"/>
              <a:gd name="T41" fmla="*/ 721 h 1435"/>
              <a:gd name="T42" fmla="*/ 674 w 1097"/>
              <a:gd name="T43" fmla="*/ 745 h 1435"/>
              <a:gd name="T44" fmla="*/ 674 w 1097"/>
              <a:gd name="T45" fmla="*/ 745 h 1435"/>
              <a:gd name="T46" fmla="*/ 585 w 1097"/>
              <a:gd name="T47" fmla="*/ 759 h 1435"/>
              <a:gd name="T48" fmla="*/ 555 w 1097"/>
              <a:gd name="T49" fmla="*/ 722 h 1435"/>
              <a:gd name="T50" fmla="*/ 555 w 1097"/>
              <a:gd name="T51" fmla="*/ 791 h 1435"/>
              <a:gd name="T52" fmla="*/ 653 w 1097"/>
              <a:gd name="T53" fmla="*/ 833 h 1435"/>
              <a:gd name="T54" fmla="*/ 633 w 1097"/>
              <a:gd name="T55" fmla="*/ 999 h 1435"/>
              <a:gd name="T56" fmla="*/ 555 w 1097"/>
              <a:gd name="T57" fmla="*/ 1020 h 1435"/>
              <a:gd name="T58" fmla="*/ 555 w 1097"/>
              <a:gd name="T59" fmla="*/ 1066 h 1435"/>
              <a:gd name="T60" fmla="*/ 519 w 1097"/>
              <a:gd name="T61" fmla="*/ 1066 h 1435"/>
              <a:gd name="T62" fmla="*/ 519 w 1097"/>
              <a:gd name="T63" fmla="*/ 1020 h 1435"/>
              <a:gd name="T64" fmla="*/ 386 w 1097"/>
              <a:gd name="T65" fmla="*/ 913 h 1435"/>
              <a:gd name="T66" fmla="*/ 484 w 1097"/>
              <a:gd name="T67" fmla="*/ 902 h 1435"/>
              <a:gd name="T68" fmla="*/ 519 w 1097"/>
              <a:gd name="T69" fmla="*/ 955 h 1435"/>
              <a:gd name="T70" fmla="*/ 519 w 1097"/>
              <a:gd name="T71" fmla="*/ 870 h 1435"/>
              <a:gd name="T72" fmla="*/ 450 w 1097"/>
              <a:gd name="T73" fmla="*/ 847 h 1435"/>
              <a:gd name="T74" fmla="*/ 430 w 1097"/>
              <a:gd name="T75" fmla="*/ 690 h 1435"/>
              <a:gd name="T76" fmla="*/ 519 w 1097"/>
              <a:gd name="T77" fmla="*/ 658 h 1435"/>
              <a:gd name="T78" fmla="*/ 519 w 1097"/>
              <a:gd name="T79" fmla="*/ 635 h 1435"/>
              <a:gd name="T80" fmla="*/ 555 w 1097"/>
              <a:gd name="T81" fmla="*/ 635 h 1435"/>
              <a:gd name="T82" fmla="*/ 555 w 1097"/>
              <a:gd name="T83" fmla="*/ 658 h 1435"/>
              <a:gd name="T84" fmla="*/ 674 w 1097"/>
              <a:gd name="T85" fmla="*/ 745 h 1435"/>
              <a:gd name="T86" fmla="*/ 19 w 1097"/>
              <a:gd name="T87" fmla="*/ 1010 h 1435"/>
              <a:gd name="T88" fmla="*/ 19 w 1097"/>
              <a:gd name="T89" fmla="*/ 1010 h 1435"/>
              <a:gd name="T90" fmla="*/ 1039 w 1097"/>
              <a:gd name="T91" fmla="*/ 1030 h 1435"/>
              <a:gd name="T92" fmla="*/ 645 w 1097"/>
              <a:gd name="T93" fmla="*/ 236 h 1435"/>
              <a:gd name="T94" fmla="*/ 790 w 1097"/>
              <a:gd name="T95" fmla="*/ 59 h 1435"/>
              <a:gd name="T96" fmla="*/ 547 w 1097"/>
              <a:gd name="T97" fmla="*/ 58 h 1435"/>
              <a:gd name="T98" fmla="*/ 353 w 1097"/>
              <a:gd name="T99" fmla="*/ 121 h 1435"/>
              <a:gd name="T100" fmla="*/ 444 w 1097"/>
              <a:gd name="T101" fmla="*/ 228 h 1435"/>
              <a:gd name="T102" fmla="*/ 19 w 1097"/>
              <a:gd name="T103" fmla="*/ 1010 h 1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97" h="1435">
                <a:moveTo>
                  <a:pt x="742" y="209"/>
                </a:moveTo>
                <a:cubicBezTo>
                  <a:pt x="861" y="197"/>
                  <a:pt x="958" y="200"/>
                  <a:pt x="1058" y="264"/>
                </a:cubicBezTo>
                <a:cubicBezTo>
                  <a:pt x="1097" y="288"/>
                  <a:pt x="1065" y="329"/>
                  <a:pt x="1033" y="308"/>
                </a:cubicBezTo>
                <a:cubicBezTo>
                  <a:pt x="974" y="271"/>
                  <a:pt x="914" y="256"/>
                  <a:pt x="843" y="254"/>
                </a:cubicBezTo>
                <a:cubicBezTo>
                  <a:pt x="878" y="274"/>
                  <a:pt x="922" y="306"/>
                  <a:pt x="945" y="343"/>
                </a:cubicBezTo>
                <a:cubicBezTo>
                  <a:pt x="967" y="377"/>
                  <a:pt x="916" y="401"/>
                  <a:pt x="893" y="363"/>
                </a:cubicBezTo>
                <a:cubicBezTo>
                  <a:pt x="865" y="316"/>
                  <a:pt x="781" y="273"/>
                  <a:pt x="741" y="269"/>
                </a:cubicBezTo>
                <a:cubicBezTo>
                  <a:pt x="724" y="259"/>
                  <a:pt x="708" y="247"/>
                  <a:pt x="691" y="238"/>
                </a:cubicBezTo>
                <a:cubicBezTo>
                  <a:pt x="708" y="230"/>
                  <a:pt x="726" y="220"/>
                  <a:pt x="742" y="209"/>
                </a:cubicBezTo>
                <a:close/>
                <a:moveTo>
                  <a:pt x="555" y="958"/>
                </a:moveTo>
                <a:lnTo>
                  <a:pt x="555" y="958"/>
                </a:lnTo>
                <a:cubicBezTo>
                  <a:pt x="568" y="955"/>
                  <a:pt x="578" y="950"/>
                  <a:pt x="585" y="943"/>
                </a:cubicBezTo>
                <a:cubicBezTo>
                  <a:pt x="591" y="936"/>
                  <a:pt x="594" y="928"/>
                  <a:pt x="594" y="919"/>
                </a:cubicBezTo>
                <a:cubicBezTo>
                  <a:pt x="594" y="912"/>
                  <a:pt x="592" y="905"/>
                  <a:pt x="586" y="898"/>
                </a:cubicBezTo>
                <a:cubicBezTo>
                  <a:pt x="581" y="892"/>
                  <a:pt x="570" y="886"/>
                  <a:pt x="555" y="881"/>
                </a:cubicBezTo>
                <a:lnTo>
                  <a:pt x="555" y="958"/>
                </a:lnTo>
                <a:close/>
                <a:moveTo>
                  <a:pt x="519" y="721"/>
                </a:moveTo>
                <a:lnTo>
                  <a:pt x="519" y="721"/>
                </a:lnTo>
                <a:cubicBezTo>
                  <a:pt x="497" y="728"/>
                  <a:pt x="481" y="748"/>
                  <a:pt x="498" y="769"/>
                </a:cubicBezTo>
                <a:cubicBezTo>
                  <a:pt x="502" y="774"/>
                  <a:pt x="509" y="779"/>
                  <a:pt x="519" y="782"/>
                </a:cubicBezTo>
                <a:lnTo>
                  <a:pt x="519" y="721"/>
                </a:lnTo>
                <a:close/>
                <a:moveTo>
                  <a:pt x="674" y="745"/>
                </a:moveTo>
                <a:lnTo>
                  <a:pt x="674" y="745"/>
                </a:lnTo>
                <a:lnTo>
                  <a:pt x="585" y="759"/>
                </a:lnTo>
                <a:cubicBezTo>
                  <a:pt x="577" y="740"/>
                  <a:pt x="573" y="732"/>
                  <a:pt x="555" y="722"/>
                </a:cubicBezTo>
                <a:lnTo>
                  <a:pt x="555" y="791"/>
                </a:lnTo>
                <a:cubicBezTo>
                  <a:pt x="604" y="804"/>
                  <a:pt x="636" y="818"/>
                  <a:pt x="653" y="833"/>
                </a:cubicBezTo>
                <a:cubicBezTo>
                  <a:pt x="706" y="880"/>
                  <a:pt x="690" y="962"/>
                  <a:pt x="633" y="999"/>
                </a:cubicBezTo>
                <a:cubicBezTo>
                  <a:pt x="611" y="1013"/>
                  <a:pt x="584" y="1019"/>
                  <a:pt x="555" y="1020"/>
                </a:cubicBezTo>
                <a:lnTo>
                  <a:pt x="555" y="1066"/>
                </a:lnTo>
                <a:lnTo>
                  <a:pt x="519" y="1066"/>
                </a:lnTo>
                <a:lnTo>
                  <a:pt x="519" y="1020"/>
                </a:lnTo>
                <a:cubicBezTo>
                  <a:pt x="447" y="1014"/>
                  <a:pt x="399" y="987"/>
                  <a:pt x="386" y="913"/>
                </a:cubicBezTo>
                <a:lnTo>
                  <a:pt x="484" y="902"/>
                </a:lnTo>
                <a:cubicBezTo>
                  <a:pt x="489" y="929"/>
                  <a:pt x="494" y="943"/>
                  <a:pt x="519" y="955"/>
                </a:cubicBezTo>
                <a:lnTo>
                  <a:pt x="519" y="870"/>
                </a:lnTo>
                <a:cubicBezTo>
                  <a:pt x="487" y="861"/>
                  <a:pt x="464" y="853"/>
                  <a:pt x="450" y="847"/>
                </a:cubicBezTo>
                <a:cubicBezTo>
                  <a:pt x="391" y="818"/>
                  <a:pt x="384" y="735"/>
                  <a:pt x="430" y="690"/>
                </a:cubicBezTo>
                <a:cubicBezTo>
                  <a:pt x="450" y="671"/>
                  <a:pt x="480" y="660"/>
                  <a:pt x="519" y="658"/>
                </a:cubicBezTo>
                <a:lnTo>
                  <a:pt x="519" y="635"/>
                </a:lnTo>
                <a:lnTo>
                  <a:pt x="555" y="635"/>
                </a:lnTo>
                <a:lnTo>
                  <a:pt x="555" y="658"/>
                </a:lnTo>
                <a:cubicBezTo>
                  <a:pt x="613" y="662"/>
                  <a:pt x="661" y="683"/>
                  <a:pt x="674" y="745"/>
                </a:cubicBezTo>
                <a:close/>
                <a:moveTo>
                  <a:pt x="19" y="1010"/>
                </a:moveTo>
                <a:lnTo>
                  <a:pt x="19" y="1010"/>
                </a:lnTo>
                <a:cubicBezTo>
                  <a:pt x="47" y="1410"/>
                  <a:pt x="970" y="1435"/>
                  <a:pt x="1039" y="1030"/>
                </a:cubicBezTo>
                <a:cubicBezTo>
                  <a:pt x="1094" y="711"/>
                  <a:pt x="844" y="315"/>
                  <a:pt x="645" y="236"/>
                </a:cubicBezTo>
                <a:cubicBezTo>
                  <a:pt x="739" y="209"/>
                  <a:pt x="782" y="158"/>
                  <a:pt x="790" y="59"/>
                </a:cubicBezTo>
                <a:cubicBezTo>
                  <a:pt x="691" y="118"/>
                  <a:pt x="643" y="121"/>
                  <a:pt x="547" y="58"/>
                </a:cubicBezTo>
                <a:cubicBezTo>
                  <a:pt x="461" y="0"/>
                  <a:pt x="308" y="2"/>
                  <a:pt x="353" y="121"/>
                </a:cubicBezTo>
                <a:cubicBezTo>
                  <a:pt x="367" y="157"/>
                  <a:pt x="400" y="197"/>
                  <a:pt x="444" y="228"/>
                </a:cubicBezTo>
                <a:cubicBezTo>
                  <a:pt x="118" y="385"/>
                  <a:pt x="0" y="750"/>
                  <a:pt x="19" y="1010"/>
                </a:cubicBezTo>
                <a:close/>
              </a:path>
            </a:pathLst>
          </a:custGeom>
          <a:solidFill>
            <a:srgbClr val="01C0D4"/>
          </a:solidFill>
          <a:ln>
            <a:noFill/>
          </a:ln>
        </p:spPr>
        <p:txBody>
          <a:bodyPr vert="horz" wrap="square" lIns="68562" tIns="34280" rIns="68562" bIns="34280" numCol="1" anchor="t" anchorCtr="0" compatLnSpc="1">
            <a:prstTxWarp prst="textNoShape">
              <a:avLst/>
            </a:prstTxWarp>
          </a:bodyPr>
          <a:lstStyle/>
          <a:p>
            <a:pPr algn="ctr"/>
            <a:endParaRPr lang="zh-CN" altLang="en-US" sz="1799" b="1" dirty="0">
              <a:solidFill>
                <a:prstClr val="black"/>
              </a:solidFill>
              <a:latin typeface="方正正纤黑简体" panose="02000000000000000000" pitchFamily="2" charset="-122"/>
              <a:ea typeface="黑体" pitchFamily="49" charset="-122"/>
            </a:endParaRPr>
          </a:p>
        </p:txBody>
      </p:sp>
      <p:grpSp>
        <p:nvGrpSpPr>
          <p:cNvPr id="40" name="组合 39"/>
          <p:cNvGrpSpPr/>
          <p:nvPr/>
        </p:nvGrpSpPr>
        <p:grpSpPr>
          <a:xfrm>
            <a:off x="1633306" y="1892647"/>
            <a:ext cx="1100455" cy="959566"/>
            <a:chOff x="2879988" y="3975273"/>
            <a:chExt cx="763935" cy="657686"/>
          </a:xfrm>
          <a:effectLst>
            <a:outerShdw blurRad="381000" dist="38100" dir="2700000" algn="tl" rotWithShape="0">
              <a:prstClr val="black">
                <a:alpha val="40000"/>
              </a:prstClr>
            </a:outerShdw>
          </a:effectLst>
        </p:grpSpPr>
        <p:sp>
          <p:nvSpPr>
            <p:cNvPr id="41" name="椭圆 40"/>
            <p:cNvSpPr/>
            <p:nvPr/>
          </p:nvSpPr>
          <p:spPr>
            <a:xfrm>
              <a:off x="2938052" y="3975273"/>
              <a:ext cx="657686" cy="657686"/>
            </a:xfrm>
            <a:prstGeom prst="ellipse">
              <a:avLst/>
            </a:prstGeom>
            <a:gradFill flip="none" rotWithShape="1">
              <a:gsLst>
                <a:gs pos="0">
                  <a:srgbClr val="FEAB31"/>
                </a:gs>
                <a:gs pos="100000">
                  <a:srgbClr val="FFC674"/>
                </a:gs>
              </a:gsLst>
              <a:lin ang="2700000" scaled="1"/>
              <a:tileRect/>
            </a:gradFill>
            <a:ln w="19050" cap="flat" cmpd="sng" algn="ctr">
              <a:gradFill>
                <a:gsLst>
                  <a:gs pos="0">
                    <a:srgbClr val="FFC674"/>
                  </a:gs>
                  <a:gs pos="100000">
                    <a:srgbClr val="FEAB31"/>
                  </a:gs>
                </a:gsLst>
                <a:lin ang="5400000" scaled="1"/>
              </a:gradFill>
              <a:prstDash val="solid"/>
              <a:miter lim="800000"/>
            </a:ln>
            <a:effectLst>
              <a:outerShdw blurRad="254000" dist="127000" dir="2700000" algn="tl" rotWithShape="0">
                <a:prstClr val="black">
                  <a:alpha val="40000"/>
                </a:prstClr>
              </a:outerShdw>
              <a:softEdge rad="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799"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2" name="文本框 18"/>
            <p:cNvSpPr txBox="1"/>
            <p:nvPr/>
          </p:nvSpPr>
          <p:spPr>
            <a:xfrm>
              <a:off x="2879988" y="4023729"/>
              <a:ext cx="754055" cy="31642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smtClean="0">
                  <a:ln>
                    <a:noFill/>
                  </a:ln>
                  <a:solidFill>
                    <a:prstClr val="white"/>
                  </a:solidFill>
                  <a:effectLst/>
                  <a:uLnTx/>
                  <a:uFillTx/>
                  <a:latin typeface="Agency FB" panose="020B0503020202020204" pitchFamily="34" charset="0"/>
                  <a:ea typeface="Hiragino Sans GB W6" panose="020B0600000000000000" pitchFamily="34" charset="-122"/>
                </a:rPr>
                <a:t>01</a:t>
              </a:r>
              <a:endParaRPr kumimoji="0" lang="zh-CN" altLang="en-US" sz="2400" b="1" i="0" u="none" strike="noStrike" kern="0" cap="none" spc="0" normalizeH="0" baseline="0" noProof="0" dirty="0" smtClean="0">
                <a:ln>
                  <a:noFill/>
                </a:ln>
                <a:solidFill>
                  <a:prstClr val="white"/>
                </a:solidFill>
                <a:effectLst/>
                <a:uLnTx/>
                <a:uFillTx/>
                <a:latin typeface="Agency FB" panose="020B0503020202020204" pitchFamily="34" charset="0"/>
                <a:ea typeface="Hiragino Sans GB W6" panose="020B0600000000000000" pitchFamily="34" charset="-122"/>
              </a:endParaRPr>
            </a:p>
          </p:txBody>
        </p:sp>
        <p:sp>
          <p:nvSpPr>
            <p:cNvPr id="43" name="文本框 18"/>
            <p:cNvSpPr txBox="1"/>
            <p:nvPr/>
          </p:nvSpPr>
          <p:spPr>
            <a:xfrm>
              <a:off x="2889868" y="4299119"/>
              <a:ext cx="754055" cy="21095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prstClr val="white"/>
                  </a:solidFill>
                  <a:effectLst/>
                  <a:uLnTx/>
                  <a:uFillTx/>
                  <a:latin typeface="方正正纤黑简体" panose="02000000000000000000" pitchFamily="2" charset="-122"/>
                  <a:ea typeface="方正正纤黑简体" panose="02000000000000000000" pitchFamily="2" charset="-122"/>
                </a:rPr>
                <a:t>用途一</a:t>
              </a:r>
            </a:p>
          </p:txBody>
        </p:sp>
      </p:grpSp>
      <p:grpSp>
        <p:nvGrpSpPr>
          <p:cNvPr id="44" name="组合 43"/>
          <p:cNvGrpSpPr/>
          <p:nvPr/>
        </p:nvGrpSpPr>
        <p:grpSpPr>
          <a:xfrm>
            <a:off x="3220937" y="1892647"/>
            <a:ext cx="1100455" cy="959566"/>
            <a:chOff x="2879988" y="3975273"/>
            <a:chExt cx="763935" cy="657686"/>
          </a:xfrm>
          <a:effectLst>
            <a:outerShdw blurRad="381000" dist="38100" dir="2700000" algn="tl" rotWithShape="0">
              <a:prstClr val="black">
                <a:alpha val="40000"/>
              </a:prstClr>
            </a:outerShdw>
          </a:effectLst>
        </p:grpSpPr>
        <p:sp>
          <p:nvSpPr>
            <p:cNvPr id="45" name="椭圆 44"/>
            <p:cNvSpPr/>
            <p:nvPr/>
          </p:nvSpPr>
          <p:spPr>
            <a:xfrm>
              <a:off x="2938052" y="3975273"/>
              <a:ext cx="657686" cy="657686"/>
            </a:xfrm>
            <a:prstGeom prst="ellipse">
              <a:avLst/>
            </a:prstGeom>
            <a:gradFill flip="none" rotWithShape="1">
              <a:gsLst>
                <a:gs pos="100000">
                  <a:srgbClr val="01D2E8"/>
                </a:gs>
                <a:gs pos="0">
                  <a:srgbClr val="01B4C6"/>
                </a:gs>
              </a:gsLst>
              <a:lin ang="2700000" scaled="1"/>
              <a:tileRect/>
            </a:gradFill>
            <a:ln w="19050" cap="flat" cmpd="sng" algn="ctr">
              <a:gradFill>
                <a:gsLst>
                  <a:gs pos="100000">
                    <a:srgbClr val="01B4C6"/>
                  </a:gs>
                  <a:gs pos="0">
                    <a:srgbClr val="01D2E8"/>
                  </a:gs>
                </a:gsLst>
                <a:lin ang="5400000" scaled="1"/>
              </a:gradFill>
              <a:prstDash val="solid"/>
              <a:miter lim="800000"/>
            </a:ln>
            <a:effectLst>
              <a:outerShdw blurRad="254000" dist="127000" dir="2700000" algn="tl" rotWithShape="0">
                <a:prstClr val="black">
                  <a:alpha val="40000"/>
                </a:prstClr>
              </a:outerShdw>
              <a:softEdge rad="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799"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6" name="文本框 18"/>
            <p:cNvSpPr txBox="1"/>
            <p:nvPr/>
          </p:nvSpPr>
          <p:spPr>
            <a:xfrm>
              <a:off x="2879988" y="4023729"/>
              <a:ext cx="754055" cy="31642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smtClean="0">
                  <a:ln>
                    <a:noFill/>
                  </a:ln>
                  <a:solidFill>
                    <a:prstClr val="white"/>
                  </a:solidFill>
                  <a:effectLst/>
                  <a:uLnTx/>
                  <a:uFillTx/>
                  <a:latin typeface="Agency FB" panose="020B0503020202020204" pitchFamily="34" charset="0"/>
                  <a:ea typeface="Hiragino Sans GB W6" panose="020B0600000000000000" pitchFamily="34" charset="-122"/>
                </a:rPr>
                <a:t>02</a:t>
              </a:r>
              <a:endParaRPr kumimoji="0" lang="zh-CN" altLang="en-US" sz="2400" b="1" i="0" u="none" strike="noStrike" kern="0" cap="none" spc="0" normalizeH="0" baseline="0" noProof="0" dirty="0" smtClean="0">
                <a:ln>
                  <a:noFill/>
                </a:ln>
                <a:solidFill>
                  <a:prstClr val="white"/>
                </a:solidFill>
                <a:effectLst/>
                <a:uLnTx/>
                <a:uFillTx/>
                <a:latin typeface="Agency FB" panose="020B0503020202020204" pitchFamily="34" charset="0"/>
                <a:ea typeface="Hiragino Sans GB W6" panose="020B0600000000000000" pitchFamily="34" charset="-122"/>
              </a:endParaRPr>
            </a:p>
          </p:txBody>
        </p:sp>
        <p:sp>
          <p:nvSpPr>
            <p:cNvPr id="47" name="文本框 18"/>
            <p:cNvSpPr txBox="1"/>
            <p:nvPr/>
          </p:nvSpPr>
          <p:spPr>
            <a:xfrm>
              <a:off x="2889868" y="4299119"/>
              <a:ext cx="754055" cy="21095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prstClr val="white"/>
                  </a:solidFill>
                  <a:effectLst/>
                  <a:uLnTx/>
                  <a:uFillTx/>
                  <a:latin typeface="方正正纤黑简体" panose="02000000000000000000" pitchFamily="2" charset="-122"/>
                  <a:ea typeface="方正正纤黑简体" panose="02000000000000000000" pitchFamily="2" charset="-122"/>
                </a:rPr>
                <a:t>用途二</a:t>
              </a:r>
            </a:p>
          </p:txBody>
        </p:sp>
      </p:grpSp>
      <p:grpSp>
        <p:nvGrpSpPr>
          <p:cNvPr id="48" name="组合 47"/>
          <p:cNvGrpSpPr/>
          <p:nvPr/>
        </p:nvGrpSpPr>
        <p:grpSpPr>
          <a:xfrm>
            <a:off x="4758229" y="1885356"/>
            <a:ext cx="1100455" cy="959566"/>
            <a:chOff x="2879988" y="3975273"/>
            <a:chExt cx="763935" cy="657686"/>
          </a:xfrm>
          <a:effectLst>
            <a:outerShdw blurRad="381000" dist="38100" dir="2700000" algn="tl" rotWithShape="0">
              <a:prstClr val="black">
                <a:alpha val="40000"/>
              </a:prstClr>
            </a:outerShdw>
          </a:effectLst>
        </p:grpSpPr>
        <p:sp>
          <p:nvSpPr>
            <p:cNvPr id="49" name="椭圆 48"/>
            <p:cNvSpPr/>
            <p:nvPr/>
          </p:nvSpPr>
          <p:spPr>
            <a:xfrm>
              <a:off x="2938052" y="3975273"/>
              <a:ext cx="657686" cy="657686"/>
            </a:xfrm>
            <a:prstGeom prst="ellipse">
              <a:avLst/>
            </a:prstGeom>
            <a:gradFill flip="none" rotWithShape="1">
              <a:gsLst>
                <a:gs pos="0">
                  <a:srgbClr val="E66666"/>
                </a:gs>
                <a:gs pos="100000">
                  <a:srgbClr val="EC8D8D"/>
                </a:gs>
              </a:gsLst>
              <a:lin ang="2700000" scaled="1"/>
              <a:tileRect/>
            </a:gradFill>
            <a:ln w="19050" cap="flat" cmpd="sng" algn="ctr">
              <a:gradFill>
                <a:gsLst>
                  <a:gs pos="0">
                    <a:srgbClr val="EC8D8D"/>
                  </a:gs>
                  <a:gs pos="100000">
                    <a:srgbClr val="E66666"/>
                  </a:gs>
                </a:gsLst>
                <a:lin ang="5400000" scaled="1"/>
              </a:gradFill>
              <a:prstDash val="solid"/>
              <a:miter lim="800000"/>
            </a:ln>
            <a:effectLst>
              <a:outerShdw blurRad="254000" dist="127000" dir="2700000" algn="tl" rotWithShape="0">
                <a:prstClr val="black">
                  <a:alpha val="40000"/>
                </a:prstClr>
              </a:outerShdw>
              <a:softEdge rad="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799"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0" name="文本框 18"/>
            <p:cNvSpPr txBox="1"/>
            <p:nvPr/>
          </p:nvSpPr>
          <p:spPr>
            <a:xfrm>
              <a:off x="2879988" y="4023729"/>
              <a:ext cx="754055" cy="31642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smtClean="0">
                  <a:ln>
                    <a:noFill/>
                  </a:ln>
                  <a:solidFill>
                    <a:prstClr val="white"/>
                  </a:solidFill>
                  <a:effectLst/>
                  <a:uLnTx/>
                  <a:uFillTx/>
                  <a:latin typeface="Agency FB" panose="020B0503020202020204" pitchFamily="34" charset="0"/>
                  <a:ea typeface="Hiragino Sans GB W6" panose="020B0600000000000000" pitchFamily="34" charset="-122"/>
                </a:rPr>
                <a:t>03</a:t>
              </a:r>
              <a:endParaRPr kumimoji="0" lang="zh-CN" altLang="en-US" sz="2400" b="1" i="0" u="none" strike="noStrike" kern="0" cap="none" spc="0" normalizeH="0" baseline="0" noProof="0" dirty="0" smtClean="0">
                <a:ln>
                  <a:noFill/>
                </a:ln>
                <a:solidFill>
                  <a:prstClr val="white"/>
                </a:solidFill>
                <a:effectLst/>
                <a:uLnTx/>
                <a:uFillTx/>
                <a:latin typeface="Agency FB" panose="020B0503020202020204" pitchFamily="34" charset="0"/>
                <a:ea typeface="Hiragino Sans GB W6" panose="020B0600000000000000" pitchFamily="34" charset="-122"/>
              </a:endParaRPr>
            </a:p>
          </p:txBody>
        </p:sp>
        <p:sp>
          <p:nvSpPr>
            <p:cNvPr id="51" name="文本框 18"/>
            <p:cNvSpPr txBox="1"/>
            <p:nvPr/>
          </p:nvSpPr>
          <p:spPr>
            <a:xfrm>
              <a:off x="2889868" y="4299119"/>
              <a:ext cx="754055" cy="21095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prstClr val="white"/>
                  </a:solidFill>
                  <a:effectLst/>
                  <a:uLnTx/>
                  <a:uFillTx/>
                  <a:latin typeface="方正正纤黑简体" panose="02000000000000000000" pitchFamily="2" charset="-122"/>
                  <a:ea typeface="方正正纤黑简体" panose="02000000000000000000" pitchFamily="2" charset="-122"/>
                </a:rPr>
                <a:t>用途三</a:t>
              </a:r>
            </a:p>
          </p:txBody>
        </p:sp>
      </p:grpSp>
      <p:grpSp>
        <p:nvGrpSpPr>
          <p:cNvPr id="52" name="组合 51"/>
          <p:cNvGrpSpPr/>
          <p:nvPr/>
        </p:nvGrpSpPr>
        <p:grpSpPr>
          <a:xfrm>
            <a:off x="6288405" y="3338597"/>
            <a:ext cx="1100455" cy="959566"/>
            <a:chOff x="2879988" y="3975273"/>
            <a:chExt cx="763935" cy="657686"/>
          </a:xfrm>
          <a:effectLst>
            <a:outerShdw blurRad="381000" dist="38100" dir="2700000" algn="tl" rotWithShape="0">
              <a:prstClr val="black">
                <a:alpha val="40000"/>
              </a:prstClr>
            </a:outerShdw>
          </a:effectLst>
        </p:grpSpPr>
        <p:sp>
          <p:nvSpPr>
            <p:cNvPr id="53" name="椭圆 52"/>
            <p:cNvSpPr/>
            <p:nvPr/>
          </p:nvSpPr>
          <p:spPr>
            <a:xfrm>
              <a:off x="2938052" y="3975273"/>
              <a:ext cx="657686" cy="657686"/>
            </a:xfrm>
            <a:prstGeom prst="ellipse">
              <a:avLst/>
            </a:prstGeom>
            <a:gradFill flip="none" rotWithShape="1">
              <a:gsLst>
                <a:gs pos="0">
                  <a:srgbClr val="8A559F"/>
                </a:gs>
                <a:gs pos="100000">
                  <a:srgbClr val="A16CB6"/>
                </a:gs>
              </a:gsLst>
              <a:lin ang="2700000" scaled="1"/>
              <a:tileRect/>
            </a:gradFill>
            <a:ln w="19050" cap="flat" cmpd="sng" algn="ctr">
              <a:gradFill>
                <a:gsLst>
                  <a:gs pos="0">
                    <a:srgbClr val="A16CB6"/>
                  </a:gs>
                  <a:gs pos="100000">
                    <a:srgbClr val="9364A6"/>
                  </a:gs>
                </a:gsLst>
                <a:lin ang="5400000" scaled="1"/>
              </a:gradFill>
              <a:prstDash val="solid"/>
              <a:miter lim="800000"/>
            </a:ln>
            <a:effectLst>
              <a:outerShdw blurRad="254000" dist="127000" dir="2700000" algn="tl" rotWithShape="0">
                <a:prstClr val="black">
                  <a:alpha val="40000"/>
                </a:prstClr>
              </a:outerShdw>
              <a:softEdge rad="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799"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4" name="文本框 18"/>
            <p:cNvSpPr txBox="1"/>
            <p:nvPr/>
          </p:nvSpPr>
          <p:spPr>
            <a:xfrm>
              <a:off x="2879988" y="4023729"/>
              <a:ext cx="754055" cy="31642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smtClean="0">
                  <a:ln>
                    <a:noFill/>
                  </a:ln>
                  <a:solidFill>
                    <a:prstClr val="white"/>
                  </a:solidFill>
                  <a:effectLst/>
                  <a:uLnTx/>
                  <a:uFillTx/>
                  <a:latin typeface="Agency FB" panose="020B0503020202020204" pitchFamily="34" charset="0"/>
                  <a:ea typeface="Hiragino Sans GB W6" panose="020B0600000000000000" pitchFamily="34" charset="-122"/>
                </a:rPr>
                <a:t>08</a:t>
              </a:r>
              <a:endParaRPr kumimoji="0" lang="zh-CN" altLang="en-US" sz="2400" b="1" i="0" u="none" strike="noStrike" kern="0" cap="none" spc="0" normalizeH="0" baseline="0" noProof="0" dirty="0" smtClean="0">
                <a:ln>
                  <a:noFill/>
                </a:ln>
                <a:solidFill>
                  <a:prstClr val="white"/>
                </a:solidFill>
                <a:effectLst/>
                <a:uLnTx/>
                <a:uFillTx/>
                <a:latin typeface="Agency FB" panose="020B0503020202020204" pitchFamily="34" charset="0"/>
                <a:ea typeface="Hiragino Sans GB W6" panose="020B0600000000000000" pitchFamily="34" charset="-122"/>
              </a:endParaRPr>
            </a:p>
          </p:txBody>
        </p:sp>
        <p:sp>
          <p:nvSpPr>
            <p:cNvPr id="55" name="文本框 18"/>
            <p:cNvSpPr txBox="1"/>
            <p:nvPr/>
          </p:nvSpPr>
          <p:spPr>
            <a:xfrm>
              <a:off x="2889868" y="4299119"/>
              <a:ext cx="754055" cy="21095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prstClr val="white"/>
                  </a:solidFill>
                  <a:effectLst/>
                  <a:uLnTx/>
                  <a:uFillTx/>
                  <a:latin typeface="方正正纤黑简体" panose="02000000000000000000" pitchFamily="2" charset="-122"/>
                  <a:ea typeface="方正正纤黑简体" panose="02000000000000000000" pitchFamily="2" charset="-122"/>
                </a:rPr>
                <a:t>用途八</a:t>
              </a:r>
            </a:p>
          </p:txBody>
        </p:sp>
      </p:grpSp>
      <p:grpSp>
        <p:nvGrpSpPr>
          <p:cNvPr id="56" name="组合 55"/>
          <p:cNvGrpSpPr/>
          <p:nvPr/>
        </p:nvGrpSpPr>
        <p:grpSpPr>
          <a:xfrm>
            <a:off x="1633306" y="3338597"/>
            <a:ext cx="1100455" cy="959566"/>
            <a:chOff x="2879988" y="3975273"/>
            <a:chExt cx="763935" cy="657686"/>
          </a:xfrm>
          <a:effectLst>
            <a:outerShdw blurRad="381000" dist="38100" dir="2700000" algn="tl" rotWithShape="0">
              <a:prstClr val="black">
                <a:alpha val="40000"/>
              </a:prstClr>
            </a:outerShdw>
          </a:effectLst>
        </p:grpSpPr>
        <p:sp>
          <p:nvSpPr>
            <p:cNvPr id="57" name="椭圆 56"/>
            <p:cNvSpPr/>
            <p:nvPr/>
          </p:nvSpPr>
          <p:spPr>
            <a:xfrm>
              <a:off x="2938052" y="3975273"/>
              <a:ext cx="657686" cy="657686"/>
            </a:xfrm>
            <a:prstGeom prst="ellipse">
              <a:avLst/>
            </a:prstGeom>
            <a:gradFill flip="none" rotWithShape="1">
              <a:gsLst>
                <a:gs pos="0">
                  <a:srgbClr val="C24E7D"/>
                </a:gs>
                <a:gs pos="100000">
                  <a:srgbClr val="C56089"/>
                </a:gs>
              </a:gsLst>
              <a:lin ang="2700000" scaled="1"/>
              <a:tileRect/>
            </a:gradFill>
            <a:ln w="19050" cap="flat" cmpd="sng" algn="ctr">
              <a:gradFill>
                <a:gsLst>
                  <a:gs pos="0">
                    <a:srgbClr val="C56089"/>
                  </a:gs>
                  <a:gs pos="100000">
                    <a:srgbClr val="C24E7D"/>
                  </a:gs>
                </a:gsLst>
                <a:lin ang="5400000" scaled="1"/>
              </a:gradFill>
              <a:prstDash val="solid"/>
              <a:miter lim="800000"/>
            </a:ln>
            <a:effectLst>
              <a:outerShdw blurRad="254000" dist="127000" dir="2700000" algn="tl" rotWithShape="0">
                <a:prstClr val="black">
                  <a:alpha val="40000"/>
                </a:prstClr>
              </a:outerShdw>
              <a:softEdge rad="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799"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8" name="文本框 18"/>
            <p:cNvSpPr txBox="1"/>
            <p:nvPr/>
          </p:nvSpPr>
          <p:spPr>
            <a:xfrm>
              <a:off x="2879988" y="4023729"/>
              <a:ext cx="754055" cy="31642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smtClean="0">
                  <a:ln>
                    <a:noFill/>
                  </a:ln>
                  <a:solidFill>
                    <a:prstClr val="white"/>
                  </a:solidFill>
                  <a:effectLst/>
                  <a:uLnTx/>
                  <a:uFillTx/>
                  <a:latin typeface="Agency FB" panose="020B0503020202020204" pitchFamily="34" charset="0"/>
                  <a:ea typeface="Hiragino Sans GB W6" panose="020B0600000000000000" pitchFamily="34" charset="-122"/>
                </a:rPr>
                <a:t>05</a:t>
              </a:r>
              <a:endParaRPr kumimoji="0" lang="zh-CN" altLang="en-US" sz="2400" b="1" i="0" u="none" strike="noStrike" kern="0" cap="none" spc="0" normalizeH="0" baseline="0" noProof="0" dirty="0" smtClean="0">
                <a:ln>
                  <a:noFill/>
                </a:ln>
                <a:solidFill>
                  <a:prstClr val="white"/>
                </a:solidFill>
                <a:effectLst/>
                <a:uLnTx/>
                <a:uFillTx/>
                <a:latin typeface="Agency FB" panose="020B0503020202020204" pitchFamily="34" charset="0"/>
                <a:ea typeface="Hiragino Sans GB W6" panose="020B0600000000000000" pitchFamily="34" charset="-122"/>
              </a:endParaRPr>
            </a:p>
          </p:txBody>
        </p:sp>
        <p:sp>
          <p:nvSpPr>
            <p:cNvPr id="59" name="文本框 18"/>
            <p:cNvSpPr txBox="1"/>
            <p:nvPr/>
          </p:nvSpPr>
          <p:spPr>
            <a:xfrm>
              <a:off x="2889868" y="4299119"/>
              <a:ext cx="754055" cy="21095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prstClr val="white"/>
                  </a:solidFill>
                  <a:effectLst/>
                  <a:uLnTx/>
                  <a:uFillTx/>
                  <a:latin typeface="方正正纤黑简体" panose="02000000000000000000" pitchFamily="2" charset="-122"/>
                  <a:ea typeface="方正正纤黑简体" panose="02000000000000000000" pitchFamily="2" charset="-122"/>
                </a:rPr>
                <a:t>用途一</a:t>
              </a:r>
            </a:p>
          </p:txBody>
        </p:sp>
      </p:grpSp>
      <p:grpSp>
        <p:nvGrpSpPr>
          <p:cNvPr id="60" name="组合 59"/>
          <p:cNvGrpSpPr/>
          <p:nvPr/>
        </p:nvGrpSpPr>
        <p:grpSpPr>
          <a:xfrm>
            <a:off x="3220937" y="3338597"/>
            <a:ext cx="1100455" cy="959566"/>
            <a:chOff x="2879988" y="3975273"/>
            <a:chExt cx="763935" cy="657686"/>
          </a:xfrm>
          <a:effectLst>
            <a:outerShdw blurRad="381000" dist="38100" dir="2700000" algn="tl" rotWithShape="0">
              <a:prstClr val="black">
                <a:alpha val="40000"/>
              </a:prstClr>
            </a:outerShdw>
          </a:effectLst>
        </p:grpSpPr>
        <p:sp>
          <p:nvSpPr>
            <p:cNvPr id="61" name="椭圆 60"/>
            <p:cNvSpPr/>
            <p:nvPr/>
          </p:nvSpPr>
          <p:spPr>
            <a:xfrm>
              <a:off x="2938052" y="3975273"/>
              <a:ext cx="657686" cy="657686"/>
            </a:xfrm>
            <a:prstGeom prst="ellipse">
              <a:avLst/>
            </a:prstGeom>
            <a:gradFill flip="none" rotWithShape="1">
              <a:gsLst>
                <a:gs pos="0">
                  <a:srgbClr val="00967D"/>
                </a:gs>
                <a:gs pos="100000">
                  <a:srgbClr val="00CCAA"/>
                </a:gs>
              </a:gsLst>
              <a:lin ang="2700000" scaled="1"/>
              <a:tileRect/>
            </a:gradFill>
            <a:ln w="19050" cap="flat" cmpd="sng" algn="ctr">
              <a:gradFill>
                <a:gsLst>
                  <a:gs pos="0">
                    <a:srgbClr val="D3E0EF"/>
                  </a:gs>
                  <a:gs pos="0">
                    <a:srgbClr val="00CCAA"/>
                  </a:gs>
                  <a:gs pos="100000">
                    <a:srgbClr val="00967D"/>
                  </a:gs>
                </a:gsLst>
                <a:lin ang="5400000" scaled="1"/>
              </a:gradFill>
              <a:prstDash val="solid"/>
              <a:miter lim="800000"/>
            </a:ln>
            <a:effectLst>
              <a:outerShdw blurRad="254000" dist="127000" dir="2700000" algn="tl" rotWithShape="0">
                <a:prstClr val="black">
                  <a:alpha val="40000"/>
                </a:prstClr>
              </a:outerShdw>
              <a:softEdge rad="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799"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62" name="文本框 18"/>
            <p:cNvSpPr txBox="1"/>
            <p:nvPr/>
          </p:nvSpPr>
          <p:spPr>
            <a:xfrm>
              <a:off x="2879988" y="4023729"/>
              <a:ext cx="754055" cy="31642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smtClean="0">
                  <a:ln>
                    <a:noFill/>
                  </a:ln>
                  <a:solidFill>
                    <a:prstClr val="white"/>
                  </a:solidFill>
                  <a:effectLst/>
                  <a:uLnTx/>
                  <a:uFillTx/>
                  <a:latin typeface="Agency FB" panose="020B0503020202020204" pitchFamily="34" charset="0"/>
                  <a:ea typeface="Hiragino Sans GB W6" panose="020B0600000000000000" pitchFamily="34" charset="-122"/>
                </a:rPr>
                <a:t>06</a:t>
              </a:r>
              <a:endParaRPr kumimoji="0" lang="zh-CN" altLang="en-US" sz="2400" b="1" i="0" u="none" strike="noStrike" kern="0" cap="none" spc="0" normalizeH="0" baseline="0" noProof="0" dirty="0" smtClean="0">
                <a:ln>
                  <a:noFill/>
                </a:ln>
                <a:solidFill>
                  <a:prstClr val="white"/>
                </a:solidFill>
                <a:effectLst/>
                <a:uLnTx/>
                <a:uFillTx/>
                <a:latin typeface="Agency FB" panose="020B0503020202020204" pitchFamily="34" charset="0"/>
                <a:ea typeface="Hiragino Sans GB W6" panose="020B0600000000000000" pitchFamily="34" charset="-122"/>
              </a:endParaRPr>
            </a:p>
          </p:txBody>
        </p:sp>
        <p:sp>
          <p:nvSpPr>
            <p:cNvPr id="63" name="文本框 18"/>
            <p:cNvSpPr txBox="1"/>
            <p:nvPr/>
          </p:nvSpPr>
          <p:spPr>
            <a:xfrm>
              <a:off x="2889868" y="4299119"/>
              <a:ext cx="754055" cy="21095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prstClr val="white"/>
                  </a:solidFill>
                  <a:effectLst/>
                  <a:uLnTx/>
                  <a:uFillTx/>
                  <a:latin typeface="方正正纤黑简体" panose="02000000000000000000" pitchFamily="2" charset="-122"/>
                  <a:ea typeface="方正正纤黑简体" panose="02000000000000000000" pitchFamily="2" charset="-122"/>
                </a:rPr>
                <a:t>用途六</a:t>
              </a:r>
            </a:p>
          </p:txBody>
        </p:sp>
      </p:grpSp>
      <p:grpSp>
        <p:nvGrpSpPr>
          <p:cNvPr id="64" name="组合 63"/>
          <p:cNvGrpSpPr/>
          <p:nvPr/>
        </p:nvGrpSpPr>
        <p:grpSpPr>
          <a:xfrm>
            <a:off x="4758229" y="3331307"/>
            <a:ext cx="1100455" cy="959566"/>
            <a:chOff x="2879988" y="3975273"/>
            <a:chExt cx="763935" cy="657686"/>
          </a:xfrm>
          <a:effectLst>
            <a:outerShdw blurRad="381000" dist="38100" dir="2700000" algn="tl" rotWithShape="0">
              <a:prstClr val="black">
                <a:alpha val="40000"/>
              </a:prstClr>
            </a:outerShdw>
          </a:effectLst>
        </p:grpSpPr>
        <p:sp>
          <p:nvSpPr>
            <p:cNvPr id="65" name="椭圆 64"/>
            <p:cNvSpPr/>
            <p:nvPr/>
          </p:nvSpPr>
          <p:spPr>
            <a:xfrm>
              <a:off x="2938052" y="3975273"/>
              <a:ext cx="657686" cy="657686"/>
            </a:xfrm>
            <a:prstGeom prst="ellipse">
              <a:avLst/>
            </a:prstGeom>
            <a:gradFill flip="none" rotWithShape="1">
              <a:gsLst>
                <a:gs pos="0">
                  <a:srgbClr val="00B0F0"/>
                </a:gs>
                <a:gs pos="100000">
                  <a:srgbClr val="44546A">
                    <a:lumMod val="60000"/>
                    <a:lumOff val="40000"/>
                  </a:srgbClr>
                </a:gs>
              </a:gsLst>
              <a:lin ang="2700000" scaled="1"/>
              <a:tileRect/>
            </a:gradFill>
            <a:ln w="19050" cap="flat" cmpd="sng" algn="ctr">
              <a:gradFill>
                <a:gsLst>
                  <a:gs pos="0">
                    <a:srgbClr val="44546A">
                      <a:lumMod val="60000"/>
                      <a:lumOff val="40000"/>
                    </a:srgbClr>
                  </a:gs>
                  <a:gs pos="100000">
                    <a:srgbClr val="00B0F0"/>
                  </a:gs>
                </a:gsLst>
                <a:lin ang="5400000" scaled="1"/>
              </a:gradFill>
              <a:prstDash val="solid"/>
              <a:miter lim="800000"/>
            </a:ln>
            <a:effectLst>
              <a:outerShdw blurRad="254000" dist="127000" dir="2700000" algn="tl" rotWithShape="0">
                <a:prstClr val="black">
                  <a:alpha val="40000"/>
                </a:prstClr>
              </a:outerShdw>
              <a:softEdge rad="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799"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66" name="文本框 18"/>
            <p:cNvSpPr txBox="1"/>
            <p:nvPr/>
          </p:nvSpPr>
          <p:spPr>
            <a:xfrm>
              <a:off x="2879988" y="4023729"/>
              <a:ext cx="754055" cy="31642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smtClean="0">
                  <a:ln>
                    <a:noFill/>
                  </a:ln>
                  <a:solidFill>
                    <a:prstClr val="white"/>
                  </a:solidFill>
                  <a:effectLst/>
                  <a:uLnTx/>
                  <a:uFillTx/>
                  <a:latin typeface="Agency FB" panose="020B0503020202020204" pitchFamily="34" charset="0"/>
                  <a:ea typeface="Hiragino Sans GB W6" panose="020B0600000000000000" pitchFamily="34" charset="-122"/>
                </a:rPr>
                <a:t>07</a:t>
              </a:r>
              <a:endParaRPr kumimoji="0" lang="zh-CN" altLang="en-US" sz="2400" b="1" i="0" u="none" strike="noStrike" kern="0" cap="none" spc="0" normalizeH="0" baseline="0" noProof="0" dirty="0" smtClean="0">
                <a:ln>
                  <a:noFill/>
                </a:ln>
                <a:solidFill>
                  <a:prstClr val="white"/>
                </a:solidFill>
                <a:effectLst/>
                <a:uLnTx/>
                <a:uFillTx/>
                <a:latin typeface="Agency FB" panose="020B0503020202020204" pitchFamily="34" charset="0"/>
                <a:ea typeface="Hiragino Sans GB W6" panose="020B0600000000000000" pitchFamily="34" charset="-122"/>
              </a:endParaRPr>
            </a:p>
          </p:txBody>
        </p:sp>
        <p:sp>
          <p:nvSpPr>
            <p:cNvPr id="67" name="文本框 18"/>
            <p:cNvSpPr txBox="1"/>
            <p:nvPr/>
          </p:nvSpPr>
          <p:spPr>
            <a:xfrm>
              <a:off x="2889868" y="4299119"/>
              <a:ext cx="754055" cy="21095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prstClr val="white"/>
                  </a:solidFill>
                  <a:effectLst/>
                  <a:uLnTx/>
                  <a:uFillTx/>
                  <a:latin typeface="方正正纤黑简体" panose="02000000000000000000" pitchFamily="2" charset="-122"/>
                  <a:ea typeface="方正正纤黑简体" panose="02000000000000000000" pitchFamily="2" charset="-122"/>
                </a:rPr>
                <a:t>用途七</a:t>
              </a:r>
            </a:p>
          </p:txBody>
        </p:sp>
      </p:grpSp>
      <p:grpSp>
        <p:nvGrpSpPr>
          <p:cNvPr id="68" name="组合 67"/>
          <p:cNvGrpSpPr/>
          <p:nvPr/>
        </p:nvGrpSpPr>
        <p:grpSpPr>
          <a:xfrm>
            <a:off x="6295521" y="1892646"/>
            <a:ext cx="1100455" cy="959566"/>
            <a:chOff x="2879988" y="3975273"/>
            <a:chExt cx="763935" cy="657686"/>
          </a:xfrm>
          <a:effectLst>
            <a:outerShdw blurRad="381000" dist="38100" dir="2700000" algn="tl" rotWithShape="0">
              <a:prstClr val="black">
                <a:alpha val="40000"/>
              </a:prstClr>
            </a:outerShdw>
          </a:effectLst>
        </p:grpSpPr>
        <p:sp>
          <p:nvSpPr>
            <p:cNvPr id="69" name="椭圆 68"/>
            <p:cNvSpPr/>
            <p:nvPr/>
          </p:nvSpPr>
          <p:spPr>
            <a:xfrm>
              <a:off x="2938052" y="3975273"/>
              <a:ext cx="657686" cy="657686"/>
            </a:xfrm>
            <a:prstGeom prst="ellipse">
              <a:avLst/>
            </a:prstGeom>
            <a:gradFill flip="none" rotWithShape="1">
              <a:gsLst>
                <a:gs pos="0">
                  <a:srgbClr val="44546A">
                    <a:lumMod val="60000"/>
                    <a:lumOff val="40000"/>
                  </a:srgbClr>
                </a:gs>
                <a:gs pos="100000">
                  <a:srgbClr val="0070C0"/>
                </a:gs>
              </a:gsLst>
              <a:lin ang="2700000" scaled="1"/>
              <a:tileRect/>
            </a:gradFill>
            <a:ln w="19050" cap="flat" cmpd="sng" algn="ctr">
              <a:gradFill>
                <a:gsLst>
                  <a:gs pos="0">
                    <a:srgbClr val="0070C0"/>
                  </a:gs>
                  <a:gs pos="100000">
                    <a:srgbClr val="4F8CD3"/>
                  </a:gs>
                </a:gsLst>
                <a:lin ang="5400000" scaled="1"/>
              </a:gradFill>
              <a:prstDash val="solid"/>
              <a:miter lim="800000"/>
            </a:ln>
            <a:effectLst>
              <a:outerShdw blurRad="254000" dist="127000" dir="2700000" algn="tl" rotWithShape="0">
                <a:prstClr val="black">
                  <a:alpha val="40000"/>
                </a:prstClr>
              </a:outerShdw>
              <a:softEdge rad="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799"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70" name="文本框 18"/>
            <p:cNvSpPr txBox="1"/>
            <p:nvPr/>
          </p:nvSpPr>
          <p:spPr>
            <a:xfrm>
              <a:off x="2879988" y="4023729"/>
              <a:ext cx="754055" cy="31642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smtClean="0">
                  <a:ln>
                    <a:noFill/>
                  </a:ln>
                  <a:solidFill>
                    <a:prstClr val="white"/>
                  </a:solidFill>
                  <a:effectLst/>
                  <a:uLnTx/>
                  <a:uFillTx/>
                  <a:latin typeface="Agency FB" panose="020B0503020202020204" pitchFamily="34" charset="0"/>
                  <a:ea typeface="Hiragino Sans GB W6" panose="020B0600000000000000" pitchFamily="34" charset="-122"/>
                </a:rPr>
                <a:t>04</a:t>
              </a:r>
              <a:endParaRPr kumimoji="0" lang="zh-CN" altLang="en-US" sz="2400" b="1" i="0" u="none" strike="noStrike" kern="0" cap="none" spc="0" normalizeH="0" baseline="0" noProof="0" dirty="0" smtClean="0">
                <a:ln>
                  <a:noFill/>
                </a:ln>
                <a:solidFill>
                  <a:prstClr val="white"/>
                </a:solidFill>
                <a:effectLst/>
                <a:uLnTx/>
                <a:uFillTx/>
                <a:latin typeface="Agency FB" panose="020B0503020202020204" pitchFamily="34" charset="0"/>
                <a:ea typeface="Hiragino Sans GB W6" panose="020B0600000000000000" pitchFamily="34" charset="-122"/>
              </a:endParaRPr>
            </a:p>
          </p:txBody>
        </p:sp>
        <p:sp>
          <p:nvSpPr>
            <p:cNvPr id="71" name="文本框 18"/>
            <p:cNvSpPr txBox="1"/>
            <p:nvPr/>
          </p:nvSpPr>
          <p:spPr>
            <a:xfrm>
              <a:off x="2889868" y="4299119"/>
              <a:ext cx="754055" cy="21095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prstClr val="white"/>
                  </a:solidFill>
                  <a:effectLst/>
                  <a:uLnTx/>
                  <a:uFillTx/>
                  <a:latin typeface="方正正纤黑简体" panose="02000000000000000000" pitchFamily="2" charset="-122"/>
                  <a:ea typeface="方正正纤黑简体" panose="02000000000000000000" pitchFamily="2" charset="-122"/>
                </a:rPr>
                <a:t>用途四</a:t>
              </a:r>
            </a:p>
          </p:txBody>
        </p:sp>
      </p:grpSp>
    </p:spTree>
    <p:extLst>
      <p:ext uri="{BB962C8B-B14F-4D97-AF65-F5344CB8AC3E}">
        <p14:creationId xmlns:p14="http://schemas.microsoft.com/office/powerpoint/2010/main" val="520910481"/>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with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p:tgtEl>
                                              <p:spTgt spid="40"/>
                                            </p:tgtEl>
                                            <p:attrNameLst>
                                              <p:attrName>ppt_x</p:attrName>
                                            </p:attrNameLst>
                                          </p:cBhvr>
                                          <p:tavLst>
                                            <p:tav tm="0">
                                              <p:val>
                                                <p:strVal val="#ppt_x-#ppt_w*1.125000"/>
                                              </p:val>
                                            </p:tav>
                                            <p:tav tm="100000">
                                              <p:val>
                                                <p:strVal val="#ppt_x"/>
                                              </p:val>
                                            </p:tav>
                                          </p:tavLst>
                                        </p:anim>
                                        <p:animEffect transition="in" filter="wipe(right)">
                                          <p:cBhvr>
                                            <p:cTn id="8" dur="500"/>
                                            <p:tgtEl>
                                              <p:spTgt spid="40"/>
                                            </p:tgtEl>
                                          </p:cBhvr>
                                        </p:animEffect>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44"/>
                                            </p:tgtEl>
                                            <p:attrNameLst>
                                              <p:attrName>style.visibility</p:attrName>
                                            </p:attrNameLst>
                                          </p:cBhvr>
                                          <p:to>
                                            <p:strVal val="visible"/>
                                          </p:to>
                                        </p:set>
                                        <p:anim calcmode="lin" valueType="num">
                                          <p:cBhvr additive="base">
                                            <p:cTn id="12" dur="500"/>
                                            <p:tgtEl>
                                              <p:spTgt spid="44"/>
                                            </p:tgtEl>
                                            <p:attrNameLst>
                                              <p:attrName>ppt_x</p:attrName>
                                            </p:attrNameLst>
                                          </p:cBhvr>
                                          <p:tavLst>
                                            <p:tav tm="0">
                                              <p:val>
                                                <p:strVal val="#ppt_x-#ppt_w*1.125000"/>
                                              </p:val>
                                            </p:tav>
                                            <p:tav tm="100000">
                                              <p:val>
                                                <p:strVal val="#ppt_x"/>
                                              </p:val>
                                            </p:tav>
                                          </p:tavLst>
                                        </p:anim>
                                        <p:animEffect transition="in" filter="wipe(right)">
                                          <p:cBhvr>
                                            <p:cTn id="13" dur="500"/>
                                            <p:tgtEl>
                                              <p:spTgt spid="44"/>
                                            </p:tgtEl>
                                          </p:cBhvr>
                                        </p:animEffect>
                                      </p:childTnLst>
                                    </p:cTn>
                                  </p:par>
                                </p:childTnLst>
                              </p:cTn>
                            </p:par>
                            <p:par>
                              <p:cTn id="14" fill="hold">
                                <p:stCondLst>
                                  <p:cond delay="1000"/>
                                </p:stCondLst>
                                <p:childTnLst>
                                  <p:par>
                                    <p:cTn id="15" presetID="12" presetClass="entr" presetSubtype="8" fill="hold" nodeType="afterEffect">
                                      <p:stCondLst>
                                        <p:cond delay="0"/>
                                      </p:stCondLst>
                                      <p:childTnLst>
                                        <p:set>
                                          <p:cBhvr>
                                            <p:cTn id="16" dur="1" fill="hold">
                                              <p:stCondLst>
                                                <p:cond delay="0"/>
                                              </p:stCondLst>
                                            </p:cTn>
                                            <p:tgtEl>
                                              <p:spTgt spid="48"/>
                                            </p:tgtEl>
                                            <p:attrNameLst>
                                              <p:attrName>style.visibility</p:attrName>
                                            </p:attrNameLst>
                                          </p:cBhvr>
                                          <p:to>
                                            <p:strVal val="visible"/>
                                          </p:to>
                                        </p:set>
                                        <p:anim calcmode="lin" valueType="num">
                                          <p:cBhvr additive="base">
                                            <p:cTn id="17" dur="500"/>
                                            <p:tgtEl>
                                              <p:spTgt spid="48"/>
                                            </p:tgtEl>
                                            <p:attrNameLst>
                                              <p:attrName>ppt_x</p:attrName>
                                            </p:attrNameLst>
                                          </p:cBhvr>
                                          <p:tavLst>
                                            <p:tav tm="0">
                                              <p:val>
                                                <p:strVal val="#ppt_x-#ppt_w*1.125000"/>
                                              </p:val>
                                            </p:tav>
                                            <p:tav tm="100000">
                                              <p:val>
                                                <p:strVal val="#ppt_x"/>
                                              </p:val>
                                            </p:tav>
                                          </p:tavLst>
                                        </p:anim>
                                        <p:animEffect transition="in" filter="wipe(right)">
                                          <p:cBhvr>
                                            <p:cTn id="18" dur="500"/>
                                            <p:tgtEl>
                                              <p:spTgt spid="48"/>
                                            </p:tgtEl>
                                          </p:cBhvr>
                                        </p:animEffect>
                                      </p:childTnLst>
                                    </p:cTn>
                                  </p:par>
                                </p:childTnLst>
                              </p:cTn>
                            </p:par>
                            <p:par>
                              <p:cTn id="19" fill="hold">
                                <p:stCondLst>
                                  <p:cond delay="1500"/>
                                </p:stCondLst>
                                <p:childTnLst>
                                  <p:par>
                                    <p:cTn id="20" presetID="12" presetClass="entr" presetSubtype="8" fill="hold" nodeType="afterEffect">
                                      <p:stCondLst>
                                        <p:cond delay="0"/>
                                      </p:stCondLst>
                                      <p:childTnLst>
                                        <p:set>
                                          <p:cBhvr>
                                            <p:cTn id="21" dur="1" fill="hold">
                                              <p:stCondLst>
                                                <p:cond delay="0"/>
                                              </p:stCondLst>
                                            </p:cTn>
                                            <p:tgtEl>
                                              <p:spTgt spid="68"/>
                                            </p:tgtEl>
                                            <p:attrNameLst>
                                              <p:attrName>style.visibility</p:attrName>
                                            </p:attrNameLst>
                                          </p:cBhvr>
                                          <p:to>
                                            <p:strVal val="visible"/>
                                          </p:to>
                                        </p:set>
                                        <p:anim calcmode="lin" valueType="num">
                                          <p:cBhvr additive="base">
                                            <p:cTn id="22" dur="500"/>
                                            <p:tgtEl>
                                              <p:spTgt spid="68"/>
                                            </p:tgtEl>
                                            <p:attrNameLst>
                                              <p:attrName>ppt_x</p:attrName>
                                            </p:attrNameLst>
                                          </p:cBhvr>
                                          <p:tavLst>
                                            <p:tav tm="0">
                                              <p:val>
                                                <p:strVal val="#ppt_x-#ppt_w*1.125000"/>
                                              </p:val>
                                            </p:tav>
                                            <p:tav tm="100000">
                                              <p:val>
                                                <p:strVal val="#ppt_x"/>
                                              </p:val>
                                            </p:tav>
                                          </p:tavLst>
                                        </p:anim>
                                        <p:animEffect transition="in" filter="wipe(right)">
                                          <p:cBhvr>
                                            <p:cTn id="23" dur="500"/>
                                            <p:tgtEl>
                                              <p:spTgt spid="68"/>
                                            </p:tgtEl>
                                          </p:cBhvr>
                                        </p:animEffect>
                                      </p:childTnLst>
                                    </p:cTn>
                                  </p:par>
                                </p:childTnLst>
                              </p:cTn>
                            </p:par>
                            <p:par>
                              <p:cTn id="24" fill="hold">
                                <p:stCondLst>
                                  <p:cond delay="2000"/>
                                </p:stCondLst>
                                <p:childTnLst>
                                  <p:par>
                                    <p:cTn id="25" presetID="12" presetClass="entr" presetSubtype="8" fill="hold" nodeType="afterEffect">
                                      <p:stCondLst>
                                        <p:cond delay="0"/>
                                      </p:stCondLst>
                                      <p:childTnLst>
                                        <p:set>
                                          <p:cBhvr>
                                            <p:cTn id="26" dur="1" fill="hold">
                                              <p:stCondLst>
                                                <p:cond delay="0"/>
                                              </p:stCondLst>
                                            </p:cTn>
                                            <p:tgtEl>
                                              <p:spTgt spid="56"/>
                                            </p:tgtEl>
                                            <p:attrNameLst>
                                              <p:attrName>style.visibility</p:attrName>
                                            </p:attrNameLst>
                                          </p:cBhvr>
                                          <p:to>
                                            <p:strVal val="visible"/>
                                          </p:to>
                                        </p:set>
                                        <p:anim calcmode="lin" valueType="num">
                                          <p:cBhvr additive="base">
                                            <p:cTn id="27" dur="500"/>
                                            <p:tgtEl>
                                              <p:spTgt spid="56"/>
                                            </p:tgtEl>
                                            <p:attrNameLst>
                                              <p:attrName>ppt_x</p:attrName>
                                            </p:attrNameLst>
                                          </p:cBhvr>
                                          <p:tavLst>
                                            <p:tav tm="0">
                                              <p:val>
                                                <p:strVal val="#ppt_x-#ppt_w*1.125000"/>
                                              </p:val>
                                            </p:tav>
                                            <p:tav tm="100000">
                                              <p:val>
                                                <p:strVal val="#ppt_x"/>
                                              </p:val>
                                            </p:tav>
                                          </p:tavLst>
                                        </p:anim>
                                        <p:animEffect transition="in" filter="wipe(right)">
                                          <p:cBhvr>
                                            <p:cTn id="28" dur="500"/>
                                            <p:tgtEl>
                                              <p:spTgt spid="56"/>
                                            </p:tgtEl>
                                          </p:cBhvr>
                                        </p:animEffect>
                                      </p:childTnLst>
                                    </p:cTn>
                                  </p:par>
                                </p:childTnLst>
                              </p:cTn>
                            </p:par>
                            <p:par>
                              <p:cTn id="29" fill="hold">
                                <p:stCondLst>
                                  <p:cond delay="2500"/>
                                </p:stCondLst>
                                <p:childTnLst>
                                  <p:par>
                                    <p:cTn id="30" presetID="12" presetClass="entr" presetSubtype="8" fill="hold" nodeType="afterEffect">
                                      <p:stCondLst>
                                        <p:cond delay="0"/>
                                      </p:stCondLst>
                                      <p:childTnLst>
                                        <p:set>
                                          <p:cBhvr>
                                            <p:cTn id="31" dur="1" fill="hold">
                                              <p:stCondLst>
                                                <p:cond delay="0"/>
                                              </p:stCondLst>
                                            </p:cTn>
                                            <p:tgtEl>
                                              <p:spTgt spid="60"/>
                                            </p:tgtEl>
                                            <p:attrNameLst>
                                              <p:attrName>style.visibility</p:attrName>
                                            </p:attrNameLst>
                                          </p:cBhvr>
                                          <p:to>
                                            <p:strVal val="visible"/>
                                          </p:to>
                                        </p:set>
                                        <p:anim calcmode="lin" valueType="num">
                                          <p:cBhvr additive="base">
                                            <p:cTn id="32" dur="500"/>
                                            <p:tgtEl>
                                              <p:spTgt spid="60"/>
                                            </p:tgtEl>
                                            <p:attrNameLst>
                                              <p:attrName>ppt_x</p:attrName>
                                            </p:attrNameLst>
                                          </p:cBhvr>
                                          <p:tavLst>
                                            <p:tav tm="0">
                                              <p:val>
                                                <p:strVal val="#ppt_x-#ppt_w*1.125000"/>
                                              </p:val>
                                            </p:tav>
                                            <p:tav tm="100000">
                                              <p:val>
                                                <p:strVal val="#ppt_x"/>
                                              </p:val>
                                            </p:tav>
                                          </p:tavLst>
                                        </p:anim>
                                        <p:animEffect transition="in" filter="wipe(right)">
                                          <p:cBhvr>
                                            <p:cTn id="33" dur="500"/>
                                            <p:tgtEl>
                                              <p:spTgt spid="60"/>
                                            </p:tgtEl>
                                          </p:cBhvr>
                                        </p:animEffect>
                                      </p:childTnLst>
                                    </p:cTn>
                                  </p:par>
                                </p:childTnLst>
                              </p:cTn>
                            </p:par>
                            <p:par>
                              <p:cTn id="34" fill="hold">
                                <p:stCondLst>
                                  <p:cond delay="3000"/>
                                </p:stCondLst>
                                <p:childTnLst>
                                  <p:par>
                                    <p:cTn id="35" presetID="12" presetClass="entr" presetSubtype="8" fill="hold" nodeType="afterEffect">
                                      <p:stCondLst>
                                        <p:cond delay="0"/>
                                      </p:stCondLst>
                                      <p:childTnLst>
                                        <p:set>
                                          <p:cBhvr>
                                            <p:cTn id="36" dur="1" fill="hold">
                                              <p:stCondLst>
                                                <p:cond delay="0"/>
                                              </p:stCondLst>
                                            </p:cTn>
                                            <p:tgtEl>
                                              <p:spTgt spid="64"/>
                                            </p:tgtEl>
                                            <p:attrNameLst>
                                              <p:attrName>style.visibility</p:attrName>
                                            </p:attrNameLst>
                                          </p:cBhvr>
                                          <p:to>
                                            <p:strVal val="visible"/>
                                          </p:to>
                                        </p:set>
                                        <p:anim calcmode="lin" valueType="num">
                                          <p:cBhvr additive="base">
                                            <p:cTn id="37" dur="500"/>
                                            <p:tgtEl>
                                              <p:spTgt spid="64"/>
                                            </p:tgtEl>
                                            <p:attrNameLst>
                                              <p:attrName>ppt_x</p:attrName>
                                            </p:attrNameLst>
                                          </p:cBhvr>
                                          <p:tavLst>
                                            <p:tav tm="0">
                                              <p:val>
                                                <p:strVal val="#ppt_x-#ppt_w*1.125000"/>
                                              </p:val>
                                            </p:tav>
                                            <p:tav tm="100000">
                                              <p:val>
                                                <p:strVal val="#ppt_x"/>
                                              </p:val>
                                            </p:tav>
                                          </p:tavLst>
                                        </p:anim>
                                        <p:animEffect transition="in" filter="wipe(right)">
                                          <p:cBhvr>
                                            <p:cTn id="38" dur="500"/>
                                            <p:tgtEl>
                                              <p:spTgt spid="64"/>
                                            </p:tgtEl>
                                          </p:cBhvr>
                                        </p:animEffect>
                                      </p:childTnLst>
                                    </p:cTn>
                                  </p:par>
                                </p:childTnLst>
                              </p:cTn>
                            </p:par>
                            <p:par>
                              <p:cTn id="39" fill="hold">
                                <p:stCondLst>
                                  <p:cond delay="3500"/>
                                </p:stCondLst>
                                <p:childTnLst>
                                  <p:par>
                                    <p:cTn id="40" presetID="12" presetClass="entr" presetSubtype="8" fill="hold" nodeType="afterEffect">
                                      <p:stCondLst>
                                        <p:cond delay="0"/>
                                      </p:stCondLst>
                                      <p:childTnLst>
                                        <p:set>
                                          <p:cBhvr>
                                            <p:cTn id="41" dur="1" fill="hold">
                                              <p:stCondLst>
                                                <p:cond delay="0"/>
                                              </p:stCondLst>
                                            </p:cTn>
                                            <p:tgtEl>
                                              <p:spTgt spid="52"/>
                                            </p:tgtEl>
                                            <p:attrNameLst>
                                              <p:attrName>style.visibility</p:attrName>
                                            </p:attrNameLst>
                                          </p:cBhvr>
                                          <p:to>
                                            <p:strVal val="visible"/>
                                          </p:to>
                                        </p:set>
                                        <p:anim calcmode="lin" valueType="num">
                                          <p:cBhvr additive="base">
                                            <p:cTn id="42" dur="500"/>
                                            <p:tgtEl>
                                              <p:spTgt spid="52"/>
                                            </p:tgtEl>
                                            <p:attrNameLst>
                                              <p:attrName>ppt_x</p:attrName>
                                            </p:attrNameLst>
                                          </p:cBhvr>
                                          <p:tavLst>
                                            <p:tav tm="0">
                                              <p:val>
                                                <p:strVal val="#ppt_x-#ppt_w*1.125000"/>
                                              </p:val>
                                            </p:tav>
                                            <p:tav tm="100000">
                                              <p:val>
                                                <p:strVal val="#ppt_x"/>
                                              </p:val>
                                            </p:tav>
                                          </p:tavLst>
                                        </p:anim>
                                        <p:animEffect transition="in" filter="wipe(right)">
                                          <p:cBhvr>
                                            <p:cTn id="43" dur="500"/>
                                            <p:tgtEl>
                                              <p:spTgt spid="52"/>
                                            </p:tgtEl>
                                          </p:cBhvr>
                                        </p:animEffect>
                                      </p:childTnLst>
                                    </p:cTn>
                                  </p:par>
                                </p:childTnLst>
                              </p:cTn>
                            </p:par>
                            <p:par>
                              <p:cTn id="44" fill="hold">
                                <p:stCondLst>
                                  <p:cond delay="4000"/>
                                </p:stCondLst>
                                <p:childTnLst>
                                  <p:par>
                                    <p:cTn id="45" presetID="2" presetClass="entr" presetSubtype="4" fill="hold" grpId="0" nodeType="afterEffect" p14:presetBounceEnd="40000">
                                      <p:stCondLst>
                                        <p:cond delay="0"/>
                                      </p:stCondLst>
                                      <p:childTnLst>
                                        <p:set>
                                          <p:cBhvr>
                                            <p:cTn id="46" dur="1" fill="hold">
                                              <p:stCondLst>
                                                <p:cond delay="0"/>
                                              </p:stCondLst>
                                            </p:cTn>
                                            <p:tgtEl>
                                              <p:spTgt spid="39"/>
                                            </p:tgtEl>
                                            <p:attrNameLst>
                                              <p:attrName>style.visibility</p:attrName>
                                            </p:attrNameLst>
                                          </p:cBhvr>
                                          <p:to>
                                            <p:strVal val="visible"/>
                                          </p:to>
                                        </p:set>
                                        <p:anim calcmode="lin" valueType="num" p14:bounceEnd="40000">
                                          <p:cBhvr additive="base">
                                            <p:cTn id="47" dur="500" fill="hold"/>
                                            <p:tgtEl>
                                              <p:spTgt spid="39"/>
                                            </p:tgtEl>
                                            <p:attrNameLst>
                                              <p:attrName>ppt_x</p:attrName>
                                            </p:attrNameLst>
                                          </p:cBhvr>
                                          <p:tavLst>
                                            <p:tav tm="0">
                                              <p:val>
                                                <p:strVal val="#ppt_x"/>
                                              </p:val>
                                            </p:tav>
                                            <p:tav tm="100000">
                                              <p:val>
                                                <p:strVal val="#ppt_x"/>
                                              </p:val>
                                            </p:tav>
                                          </p:tavLst>
                                        </p:anim>
                                        <p:anim calcmode="lin" valueType="num" p14:bounceEnd="40000">
                                          <p:cBhvr additive="base">
                                            <p:cTn id="48" dur="500" fill="hold"/>
                                            <p:tgtEl>
                                              <p:spTgt spid="39"/>
                                            </p:tgtEl>
                                            <p:attrNameLst>
                                              <p:attrName>ppt_y</p:attrName>
                                            </p:attrNameLst>
                                          </p:cBhvr>
                                          <p:tavLst>
                                            <p:tav tm="0">
                                              <p:val>
                                                <p:strVal val="1+#ppt_h/2"/>
                                              </p:val>
                                            </p:tav>
                                            <p:tav tm="100000">
                                              <p:val>
                                                <p:strVal val="#ppt_y"/>
                                              </p:val>
                                            </p:tav>
                                          </p:tavLst>
                                        </p:anim>
                                      </p:childTnLst>
                                    </p:cTn>
                                  </p:par>
                                </p:childTnLst>
                              </p:cTn>
                            </p:par>
                            <p:par>
                              <p:cTn id="49" fill="hold">
                                <p:stCondLst>
                                  <p:cond delay="4500"/>
                                </p:stCondLst>
                                <p:childTnLst>
                                  <p:par>
                                    <p:cTn id="50" presetID="16" presetClass="entr" presetSubtype="21" fill="hold" grpId="0" nodeType="afterEffect">
                                      <p:stCondLst>
                                        <p:cond delay="0"/>
                                      </p:stCondLst>
                                      <p:childTnLst>
                                        <p:set>
                                          <p:cBhvr>
                                            <p:cTn id="51" dur="1" fill="hold">
                                              <p:stCondLst>
                                                <p:cond delay="0"/>
                                              </p:stCondLst>
                                            </p:cTn>
                                            <p:tgtEl>
                                              <p:spTgt spid="38"/>
                                            </p:tgtEl>
                                            <p:attrNameLst>
                                              <p:attrName>style.visibility</p:attrName>
                                            </p:attrNameLst>
                                          </p:cBhvr>
                                          <p:to>
                                            <p:strVal val="visible"/>
                                          </p:to>
                                        </p:set>
                                        <p:animEffect transition="in" filter="barn(inVertical)">
                                          <p:cBhvr>
                                            <p:cTn id="52" dur="500"/>
                                            <p:tgtEl>
                                              <p:spTgt spid="38"/>
                                            </p:tgtEl>
                                          </p:cBhvr>
                                        </p:animEffect>
                                      </p:childTnLst>
                                    </p:cTn>
                                  </p:par>
                                </p:childTnLst>
                              </p:cTn>
                            </p:par>
                            <p:par>
                              <p:cTn id="53" fill="hold">
                                <p:stCondLst>
                                  <p:cond delay="5000"/>
                                </p:stCondLst>
                                <p:childTnLst>
                                  <p:par>
                                    <p:cTn id="54" presetID="22" presetClass="entr" presetSubtype="1" fill="hold" grpId="0" nodeType="afterEffect">
                                      <p:stCondLst>
                                        <p:cond delay="0"/>
                                      </p:stCondLst>
                                      <p:childTnLst>
                                        <p:set>
                                          <p:cBhvr>
                                            <p:cTn id="55" dur="1" fill="hold">
                                              <p:stCondLst>
                                                <p:cond delay="0"/>
                                              </p:stCondLst>
                                            </p:cTn>
                                            <p:tgtEl>
                                              <p:spTgt spid="37"/>
                                            </p:tgtEl>
                                            <p:attrNameLst>
                                              <p:attrName>style.visibility</p:attrName>
                                            </p:attrNameLst>
                                          </p:cBhvr>
                                          <p:to>
                                            <p:strVal val="visible"/>
                                          </p:to>
                                        </p:set>
                                        <p:animEffect transition="in" filter="wipe(up)">
                                          <p:cBhvr>
                                            <p:cTn id="56"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39"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with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p:tgtEl>
                                              <p:spTgt spid="40"/>
                                            </p:tgtEl>
                                            <p:attrNameLst>
                                              <p:attrName>ppt_x</p:attrName>
                                            </p:attrNameLst>
                                          </p:cBhvr>
                                          <p:tavLst>
                                            <p:tav tm="0">
                                              <p:val>
                                                <p:strVal val="#ppt_x-#ppt_w*1.125000"/>
                                              </p:val>
                                            </p:tav>
                                            <p:tav tm="100000">
                                              <p:val>
                                                <p:strVal val="#ppt_x"/>
                                              </p:val>
                                            </p:tav>
                                          </p:tavLst>
                                        </p:anim>
                                        <p:animEffect transition="in" filter="wipe(right)">
                                          <p:cBhvr>
                                            <p:cTn id="8" dur="500"/>
                                            <p:tgtEl>
                                              <p:spTgt spid="40"/>
                                            </p:tgtEl>
                                          </p:cBhvr>
                                        </p:animEffect>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44"/>
                                            </p:tgtEl>
                                            <p:attrNameLst>
                                              <p:attrName>style.visibility</p:attrName>
                                            </p:attrNameLst>
                                          </p:cBhvr>
                                          <p:to>
                                            <p:strVal val="visible"/>
                                          </p:to>
                                        </p:set>
                                        <p:anim calcmode="lin" valueType="num">
                                          <p:cBhvr additive="base">
                                            <p:cTn id="12" dur="500"/>
                                            <p:tgtEl>
                                              <p:spTgt spid="44"/>
                                            </p:tgtEl>
                                            <p:attrNameLst>
                                              <p:attrName>ppt_x</p:attrName>
                                            </p:attrNameLst>
                                          </p:cBhvr>
                                          <p:tavLst>
                                            <p:tav tm="0">
                                              <p:val>
                                                <p:strVal val="#ppt_x-#ppt_w*1.125000"/>
                                              </p:val>
                                            </p:tav>
                                            <p:tav tm="100000">
                                              <p:val>
                                                <p:strVal val="#ppt_x"/>
                                              </p:val>
                                            </p:tav>
                                          </p:tavLst>
                                        </p:anim>
                                        <p:animEffect transition="in" filter="wipe(right)">
                                          <p:cBhvr>
                                            <p:cTn id="13" dur="500"/>
                                            <p:tgtEl>
                                              <p:spTgt spid="44"/>
                                            </p:tgtEl>
                                          </p:cBhvr>
                                        </p:animEffect>
                                      </p:childTnLst>
                                    </p:cTn>
                                  </p:par>
                                </p:childTnLst>
                              </p:cTn>
                            </p:par>
                            <p:par>
                              <p:cTn id="14" fill="hold">
                                <p:stCondLst>
                                  <p:cond delay="1000"/>
                                </p:stCondLst>
                                <p:childTnLst>
                                  <p:par>
                                    <p:cTn id="15" presetID="12" presetClass="entr" presetSubtype="8" fill="hold" nodeType="afterEffect">
                                      <p:stCondLst>
                                        <p:cond delay="0"/>
                                      </p:stCondLst>
                                      <p:childTnLst>
                                        <p:set>
                                          <p:cBhvr>
                                            <p:cTn id="16" dur="1" fill="hold">
                                              <p:stCondLst>
                                                <p:cond delay="0"/>
                                              </p:stCondLst>
                                            </p:cTn>
                                            <p:tgtEl>
                                              <p:spTgt spid="48"/>
                                            </p:tgtEl>
                                            <p:attrNameLst>
                                              <p:attrName>style.visibility</p:attrName>
                                            </p:attrNameLst>
                                          </p:cBhvr>
                                          <p:to>
                                            <p:strVal val="visible"/>
                                          </p:to>
                                        </p:set>
                                        <p:anim calcmode="lin" valueType="num">
                                          <p:cBhvr additive="base">
                                            <p:cTn id="17" dur="500"/>
                                            <p:tgtEl>
                                              <p:spTgt spid="48"/>
                                            </p:tgtEl>
                                            <p:attrNameLst>
                                              <p:attrName>ppt_x</p:attrName>
                                            </p:attrNameLst>
                                          </p:cBhvr>
                                          <p:tavLst>
                                            <p:tav tm="0">
                                              <p:val>
                                                <p:strVal val="#ppt_x-#ppt_w*1.125000"/>
                                              </p:val>
                                            </p:tav>
                                            <p:tav tm="100000">
                                              <p:val>
                                                <p:strVal val="#ppt_x"/>
                                              </p:val>
                                            </p:tav>
                                          </p:tavLst>
                                        </p:anim>
                                        <p:animEffect transition="in" filter="wipe(right)">
                                          <p:cBhvr>
                                            <p:cTn id="18" dur="500"/>
                                            <p:tgtEl>
                                              <p:spTgt spid="48"/>
                                            </p:tgtEl>
                                          </p:cBhvr>
                                        </p:animEffect>
                                      </p:childTnLst>
                                    </p:cTn>
                                  </p:par>
                                </p:childTnLst>
                              </p:cTn>
                            </p:par>
                            <p:par>
                              <p:cTn id="19" fill="hold">
                                <p:stCondLst>
                                  <p:cond delay="1500"/>
                                </p:stCondLst>
                                <p:childTnLst>
                                  <p:par>
                                    <p:cTn id="20" presetID="12" presetClass="entr" presetSubtype="8" fill="hold" nodeType="afterEffect">
                                      <p:stCondLst>
                                        <p:cond delay="0"/>
                                      </p:stCondLst>
                                      <p:childTnLst>
                                        <p:set>
                                          <p:cBhvr>
                                            <p:cTn id="21" dur="1" fill="hold">
                                              <p:stCondLst>
                                                <p:cond delay="0"/>
                                              </p:stCondLst>
                                            </p:cTn>
                                            <p:tgtEl>
                                              <p:spTgt spid="68"/>
                                            </p:tgtEl>
                                            <p:attrNameLst>
                                              <p:attrName>style.visibility</p:attrName>
                                            </p:attrNameLst>
                                          </p:cBhvr>
                                          <p:to>
                                            <p:strVal val="visible"/>
                                          </p:to>
                                        </p:set>
                                        <p:anim calcmode="lin" valueType="num">
                                          <p:cBhvr additive="base">
                                            <p:cTn id="22" dur="500"/>
                                            <p:tgtEl>
                                              <p:spTgt spid="68"/>
                                            </p:tgtEl>
                                            <p:attrNameLst>
                                              <p:attrName>ppt_x</p:attrName>
                                            </p:attrNameLst>
                                          </p:cBhvr>
                                          <p:tavLst>
                                            <p:tav tm="0">
                                              <p:val>
                                                <p:strVal val="#ppt_x-#ppt_w*1.125000"/>
                                              </p:val>
                                            </p:tav>
                                            <p:tav tm="100000">
                                              <p:val>
                                                <p:strVal val="#ppt_x"/>
                                              </p:val>
                                            </p:tav>
                                          </p:tavLst>
                                        </p:anim>
                                        <p:animEffect transition="in" filter="wipe(right)">
                                          <p:cBhvr>
                                            <p:cTn id="23" dur="500"/>
                                            <p:tgtEl>
                                              <p:spTgt spid="68"/>
                                            </p:tgtEl>
                                          </p:cBhvr>
                                        </p:animEffect>
                                      </p:childTnLst>
                                    </p:cTn>
                                  </p:par>
                                </p:childTnLst>
                              </p:cTn>
                            </p:par>
                            <p:par>
                              <p:cTn id="24" fill="hold">
                                <p:stCondLst>
                                  <p:cond delay="2000"/>
                                </p:stCondLst>
                                <p:childTnLst>
                                  <p:par>
                                    <p:cTn id="25" presetID="12" presetClass="entr" presetSubtype="8" fill="hold" nodeType="afterEffect">
                                      <p:stCondLst>
                                        <p:cond delay="0"/>
                                      </p:stCondLst>
                                      <p:childTnLst>
                                        <p:set>
                                          <p:cBhvr>
                                            <p:cTn id="26" dur="1" fill="hold">
                                              <p:stCondLst>
                                                <p:cond delay="0"/>
                                              </p:stCondLst>
                                            </p:cTn>
                                            <p:tgtEl>
                                              <p:spTgt spid="56"/>
                                            </p:tgtEl>
                                            <p:attrNameLst>
                                              <p:attrName>style.visibility</p:attrName>
                                            </p:attrNameLst>
                                          </p:cBhvr>
                                          <p:to>
                                            <p:strVal val="visible"/>
                                          </p:to>
                                        </p:set>
                                        <p:anim calcmode="lin" valueType="num">
                                          <p:cBhvr additive="base">
                                            <p:cTn id="27" dur="500"/>
                                            <p:tgtEl>
                                              <p:spTgt spid="56"/>
                                            </p:tgtEl>
                                            <p:attrNameLst>
                                              <p:attrName>ppt_x</p:attrName>
                                            </p:attrNameLst>
                                          </p:cBhvr>
                                          <p:tavLst>
                                            <p:tav tm="0">
                                              <p:val>
                                                <p:strVal val="#ppt_x-#ppt_w*1.125000"/>
                                              </p:val>
                                            </p:tav>
                                            <p:tav tm="100000">
                                              <p:val>
                                                <p:strVal val="#ppt_x"/>
                                              </p:val>
                                            </p:tav>
                                          </p:tavLst>
                                        </p:anim>
                                        <p:animEffect transition="in" filter="wipe(right)">
                                          <p:cBhvr>
                                            <p:cTn id="28" dur="500"/>
                                            <p:tgtEl>
                                              <p:spTgt spid="56"/>
                                            </p:tgtEl>
                                          </p:cBhvr>
                                        </p:animEffect>
                                      </p:childTnLst>
                                    </p:cTn>
                                  </p:par>
                                </p:childTnLst>
                              </p:cTn>
                            </p:par>
                            <p:par>
                              <p:cTn id="29" fill="hold">
                                <p:stCondLst>
                                  <p:cond delay="2500"/>
                                </p:stCondLst>
                                <p:childTnLst>
                                  <p:par>
                                    <p:cTn id="30" presetID="12" presetClass="entr" presetSubtype="8" fill="hold" nodeType="afterEffect">
                                      <p:stCondLst>
                                        <p:cond delay="0"/>
                                      </p:stCondLst>
                                      <p:childTnLst>
                                        <p:set>
                                          <p:cBhvr>
                                            <p:cTn id="31" dur="1" fill="hold">
                                              <p:stCondLst>
                                                <p:cond delay="0"/>
                                              </p:stCondLst>
                                            </p:cTn>
                                            <p:tgtEl>
                                              <p:spTgt spid="60"/>
                                            </p:tgtEl>
                                            <p:attrNameLst>
                                              <p:attrName>style.visibility</p:attrName>
                                            </p:attrNameLst>
                                          </p:cBhvr>
                                          <p:to>
                                            <p:strVal val="visible"/>
                                          </p:to>
                                        </p:set>
                                        <p:anim calcmode="lin" valueType="num">
                                          <p:cBhvr additive="base">
                                            <p:cTn id="32" dur="500"/>
                                            <p:tgtEl>
                                              <p:spTgt spid="60"/>
                                            </p:tgtEl>
                                            <p:attrNameLst>
                                              <p:attrName>ppt_x</p:attrName>
                                            </p:attrNameLst>
                                          </p:cBhvr>
                                          <p:tavLst>
                                            <p:tav tm="0">
                                              <p:val>
                                                <p:strVal val="#ppt_x-#ppt_w*1.125000"/>
                                              </p:val>
                                            </p:tav>
                                            <p:tav tm="100000">
                                              <p:val>
                                                <p:strVal val="#ppt_x"/>
                                              </p:val>
                                            </p:tav>
                                          </p:tavLst>
                                        </p:anim>
                                        <p:animEffect transition="in" filter="wipe(right)">
                                          <p:cBhvr>
                                            <p:cTn id="33" dur="500"/>
                                            <p:tgtEl>
                                              <p:spTgt spid="60"/>
                                            </p:tgtEl>
                                          </p:cBhvr>
                                        </p:animEffect>
                                      </p:childTnLst>
                                    </p:cTn>
                                  </p:par>
                                </p:childTnLst>
                              </p:cTn>
                            </p:par>
                            <p:par>
                              <p:cTn id="34" fill="hold">
                                <p:stCondLst>
                                  <p:cond delay="3000"/>
                                </p:stCondLst>
                                <p:childTnLst>
                                  <p:par>
                                    <p:cTn id="35" presetID="12" presetClass="entr" presetSubtype="8" fill="hold" nodeType="afterEffect">
                                      <p:stCondLst>
                                        <p:cond delay="0"/>
                                      </p:stCondLst>
                                      <p:childTnLst>
                                        <p:set>
                                          <p:cBhvr>
                                            <p:cTn id="36" dur="1" fill="hold">
                                              <p:stCondLst>
                                                <p:cond delay="0"/>
                                              </p:stCondLst>
                                            </p:cTn>
                                            <p:tgtEl>
                                              <p:spTgt spid="64"/>
                                            </p:tgtEl>
                                            <p:attrNameLst>
                                              <p:attrName>style.visibility</p:attrName>
                                            </p:attrNameLst>
                                          </p:cBhvr>
                                          <p:to>
                                            <p:strVal val="visible"/>
                                          </p:to>
                                        </p:set>
                                        <p:anim calcmode="lin" valueType="num">
                                          <p:cBhvr additive="base">
                                            <p:cTn id="37" dur="500"/>
                                            <p:tgtEl>
                                              <p:spTgt spid="64"/>
                                            </p:tgtEl>
                                            <p:attrNameLst>
                                              <p:attrName>ppt_x</p:attrName>
                                            </p:attrNameLst>
                                          </p:cBhvr>
                                          <p:tavLst>
                                            <p:tav tm="0">
                                              <p:val>
                                                <p:strVal val="#ppt_x-#ppt_w*1.125000"/>
                                              </p:val>
                                            </p:tav>
                                            <p:tav tm="100000">
                                              <p:val>
                                                <p:strVal val="#ppt_x"/>
                                              </p:val>
                                            </p:tav>
                                          </p:tavLst>
                                        </p:anim>
                                        <p:animEffect transition="in" filter="wipe(right)">
                                          <p:cBhvr>
                                            <p:cTn id="38" dur="500"/>
                                            <p:tgtEl>
                                              <p:spTgt spid="64"/>
                                            </p:tgtEl>
                                          </p:cBhvr>
                                        </p:animEffect>
                                      </p:childTnLst>
                                    </p:cTn>
                                  </p:par>
                                </p:childTnLst>
                              </p:cTn>
                            </p:par>
                            <p:par>
                              <p:cTn id="39" fill="hold">
                                <p:stCondLst>
                                  <p:cond delay="3500"/>
                                </p:stCondLst>
                                <p:childTnLst>
                                  <p:par>
                                    <p:cTn id="40" presetID="12" presetClass="entr" presetSubtype="8" fill="hold" nodeType="afterEffect">
                                      <p:stCondLst>
                                        <p:cond delay="0"/>
                                      </p:stCondLst>
                                      <p:childTnLst>
                                        <p:set>
                                          <p:cBhvr>
                                            <p:cTn id="41" dur="1" fill="hold">
                                              <p:stCondLst>
                                                <p:cond delay="0"/>
                                              </p:stCondLst>
                                            </p:cTn>
                                            <p:tgtEl>
                                              <p:spTgt spid="52"/>
                                            </p:tgtEl>
                                            <p:attrNameLst>
                                              <p:attrName>style.visibility</p:attrName>
                                            </p:attrNameLst>
                                          </p:cBhvr>
                                          <p:to>
                                            <p:strVal val="visible"/>
                                          </p:to>
                                        </p:set>
                                        <p:anim calcmode="lin" valueType="num">
                                          <p:cBhvr additive="base">
                                            <p:cTn id="42" dur="500"/>
                                            <p:tgtEl>
                                              <p:spTgt spid="52"/>
                                            </p:tgtEl>
                                            <p:attrNameLst>
                                              <p:attrName>ppt_x</p:attrName>
                                            </p:attrNameLst>
                                          </p:cBhvr>
                                          <p:tavLst>
                                            <p:tav tm="0">
                                              <p:val>
                                                <p:strVal val="#ppt_x-#ppt_w*1.125000"/>
                                              </p:val>
                                            </p:tav>
                                            <p:tav tm="100000">
                                              <p:val>
                                                <p:strVal val="#ppt_x"/>
                                              </p:val>
                                            </p:tav>
                                          </p:tavLst>
                                        </p:anim>
                                        <p:animEffect transition="in" filter="wipe(right)">
                                          <p:cBhvr>
                                            <p:cTn id="43" dur="500"/>
                                            <p:tgtEl>
                                              <p:spTgt spid="52"/>
                                            </p:tgtEl>
                                          </p:cBhvr>
                                        </p:animEffect>
                                      </p:childTnLst>
                                    </p:cTn>
                                  </p:par>
                                </p:childTnLst>
                              </p:cTn>
                            </p:par>
                            <p:par>
                              <p:cTn id="44" fill="hold">
                                <p:stCondLst>
                                  <p:cond delay="4000"/>
                                </p:stCondLst>
                                <p:childTnLst>
                                  <p:par>
                                    <p:cTn id="45" presetID="2" presetClass="entr" presetSubtype="4" fill="hold" grpId="0" nodeType="afterEffect">
                                      <p:stCondLst>
                                        <p:cond delay="0"/>
                                      </p:stCondLst>
                                      <p:childTnLst>
                                        <p:set>
                                          <p:cBhvr>
                                            <p:cTn id="46" dur="1" fill="hold">
                                              <p:stCondLst>
                                                <p:cond delay="0"/>
                                              </p:stCondLst>
                                            </p:cTn>
                                            <p:tgtEl>
                                              <p:spTgt spid="39"/>
                                            </p:tgtEl>
                                            <p:attrNameLst>
                                              <p:attrName>style.visibility</p:attrName>
                                            </p:attrNameLst>
                                          </p:cBhvr>
                                          <p:to>
                                            <p:strVal val="visible"/>
                                          </p:to>
                                        </p:set>
                                        <p:anim calcmode="lin" valueType="num">
                                          <p:cBhvr additive="base">
                                            <p:cTn id="47" dur="500" fill="hold"/>
                                            <p:tgtEl>
                                              <p:spTgt spid="39"/>
                                            </p:tgtEl>
                                            <p:attrNameLst>
                                              <p:attrName>ppt_x</p:attrName>
                                            </p:attrNameLst>
                                          </p:cBhvr>
                                          <p:tavLst>
                                            <p:tav tm="0">
                                              <p:val>
                                                <p:strVal val="#ppt_x"/>
                                              </p:val>
                                            </p:tav>
                                            <p:tav tm="100000">
                                              <p:val>
                                                <p:strVal val="#ppt_x"/>
                                              </p:val>
                                            </p:tav>
                                          </p:tavLst>
                                        </p:anim>
                                        <p:anim calcmode="lin" valueType="num">
                                          <p:cBhvr additive="base">
                                            <p:cTn id="48" dur="500" fill="hold"/>
                                            <p:tgtEl>
                                              <p:spTgt spid="39"/>
                                            </p:tgtEl>
                                            <p:attrNameLst>
                                              <p:attrName>ppt_y</p:attrName>
                                            </p:attrNameLst>
                                          </p:cBhvr>
                                          <p:tavLst>
                                            <p:tav tm="0">
                                              <p:val>
                                                <p:strVal val="1+#ppt_h/2"/>
                                              </p:val>
                                            </p:tav>
                                            <p:tav tm="100000">
                                              <p:val>
                                                <p:strVal val="#ppt_y"/>
                                              </p:val>
                                            </p:tav>
                                          </p:tavLst>
                                        </p:anim>
                                      </p:childTnLst>
                                    </p:cTn>
                                  </p:par>
                                </p:childTnLst>
                              </p:cTn>
                            </p:par>
                            <p:par>
                              <p:cTn id="49" fill="hold">
                                <p:stCondLst>
                                  <p:cond delay="4500"/>
                                </p:stCondLst>
                                <p:childTnLst>
                                  <p:par>
                                    <p:cTn id="50" presetID="16" presetClass="entr" presetSubtype="21" fill="hold" grpId="0" nodeType="afterEffect">
                                      <p:stCondLst>
                                        <p:cond delay="0"/>
                                      </p:stCondLst>
                                      <p:childTnLst>
                                        <p:set>
                                          <p:cBhvr>
                                            <p:cTn id="51" dur="1" fill="hold">
                                              <p:stCondLst>
                                                <p:cond delay="0"/>
                                              </p:stCondLst>
                                            </p:cTn>
                                            <p:tgtEl>
                                              <p:spTgt spid="38"/>
                                            </p:tgtEl>
                                            <p:attrNameLst>
                                              <p:attrName>style.visibility</p:attrName>
                                            </p:attrNameLst>
                                          </p:cBhvr>
                                          <p:to>
                                            <p:strVal val="visible"/>
                                          </p:to>
                                        </p:set>
                                        <p:animEffect transition="in" filter="barn(inVertical)">
                                          <p:cBhvr>
                                            <p:cTn id="52" dur="500"/>
                                            <p:tgtEl>
                                              <p:spTgt spid="38"/>
                                            </p:tgtEl>
                                          </p:cBhvr>
                                        </p:animEffect>
                                      </p:childTnLst>
                                    </p:cTn>
                                  </p:par>
                                </p:childTnLst>
                              </p:cTn>
                            </p:par>
                            <p:par>
                              <p:cTn id="53" fill="hold">
                                <p:stCondLst>
                                  <p:cond delay="5000"/>
                                </p:stCondLst>
                                <p:childTnLst>
                                  <p:par>
                                    <p:cTn id="54" presetID="22" presetClass="entr" presetSubtype="1" fill="hold" grpId="0" nodeType="afterEffect">
                                      <p:stCondLst>
                                        <p:cond delay="0"/>
                                      </p:stCondLst>
                                      <p:childTnLst>
                                        <p:set>
                                          <p:cBhvr>
                                            <p:cTn id="55" dur="1" fill="hold">
                                              <p:stCondLst>
                                                <p:cond delay="0"/>
                                              </p:stCondLst>
                                            </p:cTn>
                                            <p:tgtEl>
                                              <p:spTgt spid="37"/>
                                            </p:tgtEl>
                                            <p:attrNameLst>
                                              <p:attrName>style.visibility</p:attrName>
                                            </p:attrNameLst>
                                          </p:cBhvr>
                                          <p:to>
                                            <p:strVal val="visible"/>
                                          </p:to>
                                        </p:set>
                                        <p:animEffect transition="in" filter="wipe(up)">
                                          <p:cBhvr>
                                            <p:cTn id="56"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39" grpId="0" animBg="1"/>
        </p:bldLst>
      </p:timing>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p:nvPr/>
        </p:nvGrpSpPr>
        <p:grpSpPr>
          <a:xfrm>
            <a:off x="6700976" y="2571164"/>
            <a:ext cx="986671" cy="964506"/>
            <a:chOff x="6709236" y="1850758"/>
            <a:chExt cx="1200324" cy="1200324"/>
          </a:xfrm>
        </p:grpSpPr>
        <p:grpSp>
          <p:nvGrpSpPr>
            <p:cNvPr id="29" name="组合 28"/>
            <p:cNvGrpSpPr/>
            <p:nvPr/>
          </p:nvGrpSpPr>
          <p:grpSpPr>
            <a:xfrm>
              <a:off x="6709236" y="1850758"/>
              <a:ext cx="1200324" cy="1200324"/>
              <a:chOff x="304800" y="673100"/>
              <a:chExt cx="4000500" cy="4000500"/>
            </a:xfrm>
            <a:effectLst>
              <a:outerShdw blurRad="444500" dist="254000" dir="8100000" algn="tr" rotWithShape="0">
                <a:prstClr val="black">
                  <a:alpha val="50000"/>
                </a:prstClr>
              </a:outerShdw>
            </a:effectLst>
          </p:grpSpPr>
          <p:sp>
            <p:nvSpPr>
              <p:cNvPr id="31" name="同心圆 30"/>
              <p:cNvSpPr/>
              <p:nvPr/>
            </p:nvSpPr>
            <p:spPr>
              <a:xfrm>
                <a:off x="304800" y="673100"/>
                <a:ext cx="4000500" cy="4000500"/>
              </a:xfrm>
              <a:prstGeom prst="donut">
                <a:avLst>
                  <a:gd name="adj" fmla="val 4879"/>
                </a:avLst>
              </a:prstGeom>
              <a:gradFill>
                <a:gsLst>
                  <a:gs pos="0">
                    <a:srgbClr val="9559AD"/>
                  </a:gs>
                  <a:gs pos="55000">
                    <a:srgbClr val="844E9A"/>
                  </a:gs>
                  <a:gs pos="100000">
                    <a:srgbClr val="693C7B"/>
                  </a:gs>
                </a:gsLst>
                <a:lin ang="8100000" scaled="0"/>
              </a:gradFill>
              <a:ln w="25400" cap="flat" cmpd="sng" algn="ctr">
                <a:noFill/>
                <a:prstDash val="solid"/>
              </a:ln>
              <a:effectLst/>
            </p:spPr>
            <p:txBody>
              <a:bodyPr rtlCol="0" anchor="ctr"/>
              <a:lstStyle/>
              <a:p>
                <a:pPr algn="ctr" fontAlgn="auto">
                  <a:spcBef>
                    <a:spcPts val="0"/>
                  </a:spcBef>
                  <a:spcAft>
                    <a:spcPts val="0"/>
                  </a:spcAft>
                  <a:defRPr/>
                </a:pPr>
                <a:endParaRPr lang="zh-CN" altLang="en-US" kern="0">
                  <a:solidFill>
                    <a:prstClr val="white"/>
                  </a:solidFill>
                  <a:latin typeface="Calibri"/>
                  <a:ea typeface="宋体"/>
                </a:endParaRPr>
              </a:p>
            </p:txBody>
          </p:sp>
          <p:sp>
            <p:nvSpPr>
              <p:cNvPr id="32" name="椭圆 31"/>
              <p:cNvSpPr/>
              <p:nvPr/>
            </p:nvSpPr>
            <p:spPr>
              <a:xfrm>
                <a:off x="392111" y="760411"/>
                <a:ext cx="3825872" cy="3825872"/>
              </a:xfrm>
              <a:prstGeom prst="ellipse">
                <a:avLst/>
              </a:prstGeom>
              <a:gradFill>
                <a:gsLst>
                  <a:gs pos="0">
                    <a:srgbClr val="955AAD"/>
                  </a:gs>
                  <a:gs pos="51000">
                    <a:srgbClr val="7E4A93"/>
                  </a:gs>
                  <a:gs pos="100000">
                    <a:srgbClr val="6A3C7C"/>
                  </a:gs>
                </a:gsLst>
                <a:lin ang="18900000" scaled="0"/>
              </a:gradFill>
              <a:ln w="25400" cap="flat" cmpd="sng" algn="ctr">
                <a:noFill/>
                <a:prstDash val="solid"/>
              </a:ln>
              <a:effectLst/>
            </p:spPr>
            <p:txBody>
              <a:bodyPr rtlCol="0" anchor="ctr"/>
              <a:lstStyle/>
              <a:p>
                <a:pPr algn="ctr" fontAlgn="auto">
                  <a:spcBef>
                    <a:spcPts val="0"/>
                  </a:spcBef>
                  <a:spcAft>
                    <a:spcPts val="0"/>
                  </a:spcAft>
                  <a:defRPr/>
                </a:pPr>
                <a:endParaRPr lang="zh-CN" altLang="en-US" kern="0">
                  <a:solidFill>
                    <a:prstClr val="white"/>
                  </a:solidFill>
                  <a:latin typeface="Calibri"/>
                  <a:ea typeface="宋体"/>
                </a:endParaRPr>
              </a:p>
            </p:txBody>
          </p:sp>
        </p:grpSp>
        <p:sp>
          <p:nvSpPr>
            <p:cNvPr id="30" name="TextBox 29"/>
            <p:cNvSpPr txBox="1"/>
            <p:nvPr/>
          </p:nvSpPr>
          <p:spPr>
            <a:xfrm>
              <a:off x="6976352" y="2163648"/>
              <a:ext cx="666088" cy="574542"/>
            </a:xfrm>
            <a:prstGeom prst="rect">
              <a:avLst/>
            </a:prstGeom>
            <a:noFill/>
          </p:spPr>
          <p:txBody>
            <a:bodyPr wrap="square" rtlCol="0">
              <a:spAutoFit/>
            </a:bodyPr>
            <a:lstStyle/>
            <a:p>
              <a:pPr algn="ctr" fontAlgn="auto">
                <a:spcBef>
                  <a:spcPts val="0"/>
                </a:spcBef>
                <a:spcAft>
                  <a:spcPts val="0"/>
                </a:spcAft>
                <a:defRPr/>
              </a:pPr>
              <a:r>
                <a:rPr lang="zh-CN" altLang="en-US" sz="1200" kern="0" dirty="0">
                  <a:solidFill>
                    <a:prstClr val="white"/>
                  </a:solidFill>
                  <a:latin typeface="方正兰亭细黑_GBK" pitchFamily="2" charset="-122"/>
                  <a:ea typeface="方正兰亭细黑_GBK" pitchFamily="2" charset="-122"/>
                </a:rPr>
                <a:t>保持初心</a:t>
              </a:r>
            </a:p>
          </p:txBody>
        </p:sp>
      </p:grpSp>
      <p:grpSp>
        <p:nvGrpSpPr>
          <p:cNvPr id="33" name="组合 32"/>
          <p:cNvGrpSpPr/>
          <p:nvPr/>
        </p:nvGrpSpPr>
        <p:grpSpPr>
          <a:xfrm>
            <a:off x="1860199" y="2571165"/>
            <a:ext cx="986671" cy="964506"/>
            <a:chOff x="1225509" y="1836290"/>
            <a:chExt cx="1200324" cy="1200324"/>
          </a:xfrm>
        </p:grpSpPr>
        <p:grpSp>
          <p:nvGrpSpPr>
            <p:cNvPr id="34" name="组合 33"/>
            <p:cNvGrpSpPr/>
            <p:nvPr/>
          </p:nvGrpSpPr>
          <p:grpSpPr>
            <a:xfrm>
              <a:off x="1225509" y="1836290"/>
              <a:ext cx="1200324" cy="1200324"/>
              <a:chOff x="304800" y="673100"/>
              <a:chExt cx="4000500" cy="4000500"/>
            </a:xfrm>
            <a:effectLst>
              <a:outerShdw blurRad="444500" dist="254000" dir="8100000" algn="tr" rotWithShape="0">
                <a:prstClr val="black">
                  <a:alpha val="50000"/>
                </a:prstClr>
              </a:outerShdw>
            </a:effectLst>
          </p:grpSpPr>
          <p:sp>
            <p:nvSpPr>
              <p:cNvPr id="36" name="同心圆 35"/>
              <p:cNvSpPr/>
              <p:nvPr/>
            </p:nvSpPr>
            <p:spPr>
              <a:xfrm>
                <a:off x="304800" y="673100"/>
                <a:ext cx="4000500" cy="4000500"/>
              </a:xfrm>
              <a:prstGeom prst="donut">
                <a:avLst>
                  <a:gd name="adj" fmla="val 4879"/>
                </a:avLst>
              </a:prstGeom>
              <a:gradFill>
                <a:gsLst>
                  <a:gs pos="50000">
                    <a:srgbClr val="FCBB5C"/>
                  </a:gs>
                  <a:gs pos="0">
                    <a:srgbClr val="FFCF89"/>
                  </a:gs>
                  <a:gs pos="100000">
                    <a:srgbClr val="F9A428"/>
                  </a:gs>
                </a:gsLst>
                <a:lin ang="8100000" scaled="0"/>
              </a:gradFill>
              <a:ln w="25400" cap="flat" cmpd="sng" algn="ctr">
                <a:noFill/>
                <a:prstDash val="solid"/>
              </a:ln>
              <a:effectLst/>
            </p:spPr>
            <p:txBody>
              <a:bodyPr rtlCol="0" anchor="ctr"/>
              <a:lstStyle/>
              <a:p>
                <a:pPr algn="ctr" fontAlgn="auto">
                  <a:spcBef>
                    <a:spcPts val="0"/>
                  </a:spcBef>
                  <a:spcAft>
                    <a:spcPts val="0"/>
                  </a:spcAft>
                  <a:defRPr/>
                </a:pPr>
                <a:endParaRPr lang="zh-CN" altLang="en-US" kern="0">
                  <a:solidFill>
                    <a:prstClr val="white"/>
                  </a:solidFill>
                  <a:latin typeface="Calibri"/>
                  <a:ea typeface="宋体"/>
                </a:endParaRPr>
              </a:p>
            </p:txBody>
          </p:sp>
          <p:sp>
            <p:nvSpPr>
              <p:cNvPr id="37" name="椭圆 36"/>
              <p:cNvSpPr/>
              <p:nvPr/>
            </p:nvSpPr>
            <p:spPr>
              <a:xfrm>
                <a:off x="392111" y="760411"/>
                <a:ext cx="3825872" cy="3825872"/>
              </a:xfrm>
              <a:prstGeom prst="ellipse">
                <a:avLst/>
              </a:prstGeom>
              <a:gradFill>
                <a:gsLst>
                  <a:gs pos="0">
                    <a:srgbClr val="FFCF89"/>
                  </a:gs>
                  <a:gs pos="51000">
                    <a:srgbClr val="FBB856"/>
                  </a:gs>
                  <a:gs pos="100000">
                    <a:srgbClr val="F89F1D"/>
                  </a:gs>
                </a:gsLst>
                <a:lin ang="18900000" scaled="0"/>
              </a:gradFill>
              <a:ln w="25400" cap="flat" cmpd="sng" algn="ctr">
                <a:noFill/>
                <a:prstDash val="solid"/>
              </a:ln>
              <a:effectLst/>
            </p:spPr>
            <p:txBody>
              <a:bodyPr rtlCol="0" anchor="ctr"/>
              <a:lstStyle/>
              <a:p>
                <a:pPr algn="ctr" fontAlgn="auto">
                  <a:spcBef>
                    <a:spcPts val="0"/>
                  </a:spcBef>
                  <a:spcAft>
                    <a:spcPts val="0"/>
                  </a:spcAft>
                  <a:defRPr/>
                </a:pPr>
                <a:endParaRPr lang="zh-CN" altLang="en-US" kern="0">
                  <a:solidFill>
                    <a:prstClr val="white"/>
                  </a:solidFill>
                  <a:latin typeface="Calibri"/>
                  <a:ea typeface="宋体"/>
                </a:endParaRPr>
              </a:p>
            </p:txBody>
          </p:sp>
        </p:grpSp>
        <p:sp>
          <p:nvSpPr>
            <p:cNvPr id="35" name="TextBox 34"/>
            <p:cNvSpPr txBox="1"/>
            <p:nvPr/>
          </p:nvSpPr>
          <p:spPr>
            <a:xfrm>
              <a:off x="1487116" y="2149179"/>
              <a:ext cx="641679" cy="574540"/>
            </a:xfrm>
            <a:prstGeom prst="rect">
              <a:avLst/>
            </a:prstGeom>
            <a:noFill/>
          </p:spPr>
          <p:txBody>
            <a:bodyPr wrap="square" rtlCol="0">
              <a:spAutoFit/>
            </a:bodyPr>
            <a:lstStyle/>
            <a:p>
              <a:pPr algn="ctr" fontAlgn="auto">
                <a:spcBef>
                  <a:spcPts val="0"/>
                </a:spcBef>
                <a:spcAft>
                  <a:spcPts val="0"/>
                </a:spcAft>
                <a:defRPr/>
              </a:pPr>
              <a:r>
                <a:rPr lang="zh-CN" altLang="en-US" sz="1200" kern="0" dirty="0">
                  <a:solidFill>
                    <a:prstClr val="white"/>
                  </a:solidFill>
                  <a:latin typeface="方正兰亭细黑_GBK" pitchFamily="2" charset="-122"/>
                  <a:ea typeface="方正兰亭细黑_GBK" pitchFamily="2" charset="-122"/>
                </a:rPr>
                <a:t>燃烧激情</a:t>
              </a:r>
            </a:p>
          </p:txBody>
        </p:sp>
      </p:grpSp>
      <p:grpSp>
        <p:nvGrpSpPr>
          <p:cNvPr id="38" name="组合 37"/>
          <p:cNvGrpSpPr/>
          <p:nvPr/>
        </p:nvGrpSpPr>
        <p:grpSpPr>
          <a:xfrm>
            <a:off x="5511862" y="2011439"/>
            <a:ext cx="1371443" cy="1340634"/>
            <a:chOff x="5234214" y="2053320"/>
            <a:chExt cx="1668414" cy="1668414"/>
          </a:xfrm>
        </p:grpSpPr>
        <p:grpSp>
          <p:nvGrpSpPr>
            <p:cNvPr id="39" name="组合 38"/>
            <p:cNvGrpSpPr/>
            <p:nvPr/>
          </p:nvGrpSpPr>
          <p:grpSpPr>
            <a:xfrm>
              <a:off x="5234214" y="2053320"/>
              <a:ext cx="1668414" cy="1668414"/>
              <a:chOff x="304800" y="673100"/>
              <a:chExt cx="4000500" cy="4000500"/>
            </a:xfrm>
            <a:effectLst>
              <a:outerShdw blurRad="444500" dist="254000" dir="8100000" algn="tr" rotWithShape="0">
                <a:prstClr val="black">
                  <a:alpha val="50000"/>
                </a:prstClr>
              </a:outerShdw>
            </a:effectLst>
          </p:grpSpPr>
          <p:sp>
            <p:nvSpPr>
              <p:cNvPr id="41" name="同心圆 40"/>
              <p:cNvSpPr/>
              <p:nvPr/>
            </p:nvSpPr>
            <p:spPr>
              <a:xfrm>
                <a:off x="304800" y="673100"/>
                <a:ext cx="4000500" cy="4000500"/>
              </a:xfrm>
              <a:prstGeom prst="donut">
                <a:avLst>
                  <a:gd name="adj" fmla="val 4879"/>
                </a:avLst>
              </a:prstGeom>
              <a:gradFill>
                <a:gsLst>
                  <a:gs pos="0">
                    <a:srgbClr val="00E5C0"/>
                  </a:gs>
                  <a:gs pos="55000">
                    <a:srgbClr val="00CBAA"/>
                  </a:gs>
                  <a:gs pos="100000">
                    <a:srgbClr val="009F85"/>
                  </a:gs>
                </a:gsLst>
                <a:lin ang="8100000" scaled="0"/>
              </a:gradFill>
              <a:ln w="25400" cap="flat" cmpd="sng" algn="ctr">
                <a:noFill/>
                <a:prstDash val="solid"/>
              </a:ln>
              <a:effectLst/>
            </p:spPr>
            <p:txBody>
              <a:bodyPr rtlCol="0" anchor="ctr"/>
              <a:lstStyle/>
              <a:p>
                <a:pPr algn="ctr" fontAlgn="auto">
                  <a:spcBef>
                    <a:spcPts val="0"/>
                  </a:spcBef>
                  <a:spcAft>
                    <a:spcPts val="0"/>
                  </a:spcAft>
                  <a:defRPr/>
                </a:pPr>
                <a:endParaRPr lang="zh-CN" altLang="en-US" kern="0">
                  <a:solidFill>
                    <a:prstClr val="white"/>
                  </a:solidFill>
                  <a:latin typeface="Calibri"/>
                  <a:ea typeface="宋体"/>
                </a:endParaRPr>
              </a:p>
            </p:txBody>
          </p:sp>
          <p:sp>
            <p:nvSpPr>
              <p:cNvPr id="42" name="椭圆 41"/>
              <p:cNvSpPr/>
              <p:nvPr/>
            </p:nvSpPr>
            <p:spPr>
              <a:xfrm>
                <a:off x="392113" y="760413"/>
                <a:ext cx="3825874" cy="3825874"/>
              </a:xfrm>
              <a:prstGeom prst="ellipse">
                <a:avLst/>
              </a:prstGeom>
              <a:gradFill>
                <a:gsLst>
                  <a:gs pos="0">
                    <a:srgbClr val="00E5C0"/>
                  </a:gs>
                  <a:gs pos="51000">
                    <a:srgbClr val="00CBAA"/>
                  </a:gs>
                  <a:gs pos="100000">
                    <a:srgbClr val="009F85"/>
                  </a:gs>
                </a:gsLst>
                <a:lin ang="18900000" scaled="0"/>
              </a:gradFill>
              <a:ln w="25400" cap="flat" cmpd="sng" algn="ctr">
                <a:noFill/>
                <a:prstDash val="solid"/>
              </a:ln>
              <a:effectLst/>
            </p:spPr>
            <p:txBody>
              <a:bodyPr rtlCol="0" anchor="ctr"/>
              <a:lstStyle/>
              <a:p>
                <a:pPr algn="ctr" fontAlgn="auto">
                  <a:spcBef>
                    <a:spcPts val="0"/>
                  </a:spcBef>
                  <a:spcAft>
                    <a:spcPts val="0"/>
                  </a:spcAft>
                  <a:defRPr/>
                </a:pPr>
                <a:endParaRPr lang="zh-CN" altLang="en-US" kern="0">
                  <a:solidFill>
                    <a:prstClr val="white"/>
                  </a:solidFill>
                  <a:latin typeface="Calibri"/>
                  <a:ea typeface="宋体"/>
                </a:endParaRPr>
              </a:p>
            </p:txBody>
          </p:sp>
        </p:grpSp>
        <p:sp>
          <p:nvSpPr>
            <p:cNvPr id="40" name="TextBox 39"/>
            <p:cNvSpPr txBox="1"/>
            <p:nvPr/>
          </p:nvSpPr>
          <p:spPr>
            <a:xfrm>
              <a:off x="5656448" y="2537244"/>
              <a:ext cx="826938" cy="651145"/>
            </a:xfrm>
            <a:prstGeom prst="rect">
              <a:avLst/>
            </a:prstGeom>
            <a:noFill/>
          </p:spPr>
          <p:txBody>
            <a:bodyPr wrap="square" rtlCol="0">
              <a:spAutoFit/>
            </a:bodyPr>
            <a:lstStyle/>
            <a:p>
              <a:pPr algn="ctr" fontAlgn="auto">
                <a:spcBef>
                  <a:spcPts val="0"/>
                </a:spcBef>
                <a:spcAft>
                  <a:spcPts val="0"/>
                </a:spcAft>
                <a:defRPr/>
              </a:pPr>
              <a:r>
                <a:rPr lang="zh-CN" altLang="en-US" sz="1400" kern="0" dirty="0">
                  <a:solidFill>
                    <a:prstClr val="white"/>
                  </a:solidFill>
                  <a:latin typeface="方正兰亭细黑_GBK" pitchFamily="2" charset="-122"/>
                  <a:ea typeface="方正兰亭细黑_GBK" pitchFamily="2" charset="-122"/>
                </a:rPr>
                <a:t>共创未来</a:t>
              </a:r>
            </a:p>
          </p:txBody>
        </p:sp>
      </p:grpSp>
      <p:grpSp>
        <p:nvGrpSpPr>
          <p:cNvPr id="43" name="组合 42"/>
          <p:cNvGrpSpPr/>
          <p:nvPr/>
        </p:nvGrpSpPr>
        <p:grpSpPr>
          <a:xfrm>
            <a:off x="2664541" y="2006973"/>
            <a:ext cx="1371443" cy="1340634"/>
            <a:chOff x="2198327" y="2046571"/>
            <a:chExt cx="1668414" cy="1668414"/>
          </a:xfrm>
        </p:grpSpPr>
        <p:grpSp>
          <p:nvGrpSpPr>
            <p:cNvPr id="44" name="组合 43"/>
            <p:cNvGrpSpPr/>
            <p:nvPr/>
          </p:nvGrpSpPr>
          <p:grpSpPr>
            <a:xfrm>
              <a:off x="2198327" y="2046571"/>
              <a:ext cx="1668414" cy="1668414"/>
              <a:chOff x="304800" y="673100"/>
              <a:chExt cx="4000500" cy="4000500"/>
            </a:xfrm>
            <a:effectLst>
              <a:outerShdw blurRad="444500" dist="254000" dir="8100000" algn="tr" rotWithShape="0">
                <a:prstClr val="black">
                  <a:alpha val="50000"/>
                </a:prstClr>
              </a:outerShdw>
            </a:effectLst>
          </p:grpSpPr>
          <p:sp>
            <p:nvSpPr>
              <p:cNvPr id="46" name="同心圆 45"/>
              <p:cNvSpPr/>
              <p:nvPr/>
            </p:nvSpPr>
            <p:spPr>
              <a:xfrm>
                <a:off x="304800" y="673100"/>
                <a:ext cx="4000500" cy="4000500"/>
              </a:xfrm>
              <a:prstGeom prst="donut">
                <a:avLst>
                  <a:gd name="adj" fmla="val 4879"/>
                </a:avLst>
              </a:prstGeom>
              <a:gradFill>
                <a:gsLst>
                  <a:gs pos="0">
                    <a:srgbClr val="01DCF3"/>
                  </a:gs>
                  <a:gs pos="55000">
                    <a:srgbClr val="01B7CA"/>
                  </a:gs>
                  <a:gs pos="100000">
                    <a:srgbClr val="0198A8"/>
                  </a:gs>
                </a:gsLst>
                <a:lin ang="8100000" scaled="0"/>
              </a:gradFill>
              <a:ln w="25400" cap="flat" cmpd="sng" algn="ctr">
                <a:noFill/>
                <a:prstDash val="solid"/>
              </a:ln>
              <a:effectLst/>
            </p:spPr>
            <p:txBody>
              <a:bodyPr rtlCol="0" anchor="ctr"/>
              <a:lstStyle/>
              <a:p>
                <a:pPr algn="ctr" fontAlgn="auto">
                  <a:spcBef>
                    <a:spcPts val="0"/>
                  </a:spcBef>
                  <a:spcAft>
                    <a:spcPts val="0"/>
                  </a:spcAft>
                  <a:defRPr/>
                </a:pPr>
                <a:endParaRPr lang="zh-CN" altLang="en-US" kern="0">
                  <a:solidFill>
                    <a:prstClr val="white"/>
                  </a:solidFill>
                  <a:latin typeface="Calibri"/>
                  <a:ea typeface="宋体"/>
                </a:endParaRPr>
              </a:p>
            </p:txBody>
          </p:sp>
          <p:sp>
            <p:nvSpPr>
              <p:cNvPr id="47" name="椭圆 46"/>
              <p:cNvSpPr/>
              <p:nvPr/>
            </p:nvSpPr>
            <p:spPr>
              <a:xfrm>
                <a:off x="392113" y="760413"/>
                <a:ext cx="3825874" cy="3825874"/>
              </a:xfrm>
              <a:prstGeom prst="ellipse">
                <a:avLst/>
              </a:prstGeom>
              <a:gradFill>
                <a:gsLst>
                  <a:gs pos="0">
                    <a:srgbClr val="01DCF3"/>
                  </a:gs>
                  <a:gs pos="51000">
                    <a:srgbClr val="01B7CA"/>
                  </a:gs>
                  <a:gs pos="100000">
                    <a:srgbClr val="0198A8"/>
                  </a:gs>
                </a:gsLst>
                <a:lin ang="18900000" scaled="0"/>
              </a:gradFill>
              <a:ln w="25400" cap="flat" cmpd="sng" algn="ctr">
                <a:noFill/>
                <a:prstDash val="solid"/>
              </a:ln>
              <a:effectLst/>
            </p:spPr>
            <p:txBody>
              <a:bodyPr rtlCol="0" anchor="ctr"/>
              <a:lstStyle/>
              <a:p>
                <a:pPr algn="ctr" fontAlgn="auto">
                  <a:spcBef>
                    <a:spcPts val="0"/>
                  </a:spcBef>
                  <a:spcAft>
                    <a:spcPts val="0"/>
                  </a:spcAft>
                  <a:defRPr/>
                </a:pPr>
                <a:endParaRPr lang="zh-CN" altLang="en-US" kern="0">
                  <a:solidFill>
                    <a:prstClr val="white"/>
                  </a:solidFill>
                  <a:latin typeface="Calibri"/>
                  <a:ea typeface="宋体"/>
                </a:endParaRPr>
              </a:p>
            </p:txBody>
          </p:sp>
        </p:grpSp>
        <p:sp>
          <p:nvSpPr>
            <p:cNvPr id="45" name="TextBox 44"/>
            <p:cNvSpPr txBox="1"/>
            <p:nvPr/>
          </p:nvSpPr>
          <p:spPr>
            <a:xfrm>
              <a:off x="2662403" y="2555204"/>
              <a:ext cx="738603" cy="651147"/>
            </a:xfrm>
            <a:prstGeom prst="rect">
              <a:avLst/>
            </a:prstGeom>
            <a:noFill/>
          </p:spPr>
          <p:txBody>
            <a:bodyPr wrap="square" rtlCol="0">
              <a:spAutoFit/>
            </a:bodyPr>
            <a:lstStyle/>
            <a:p>
              <a:pPr algn="ctr" fontAlgn="auto">
                <a:spcBef>
                  <a:spcPts val="0"/>
                </a:spcBef>
                <a:spcAft>
                  <a:spcPts val="0"/>
                </a:spcAft>
                <a:defRPr/>
              </a:pPr>
              <a:r>
                <a:rPr lang="zh-CN" altLang="en-US" sz="1400" kern="0" dirty="0">
                  <a:solidFill>
                    <a:prstClr val="white"/>
                  </a:solidFill>
                  <a:latin typeface="方正兰亭细黑_GBK" pitchFamily="2" charset="-122"/>
                  <a:ea typeface="方正兰亭细黑_GBK" pitchFamily="2" charset="-122"/>
                </a:rPr>
                <a:t>团结拼搏</a:t>
              </a:r>
            </a:p>
          </p:txBody>
        </p:sp>
      </p:grpSp>
      <p:grpSp>
        <p:nvGrpSpPr>
          <p:cNvPr id="48" name="组合 47"/>
          <p:cNvGrpSpPr/>
          <p:nvPr/>
        </p:nvGrpSpPr>
        <p:grpSpPr>
          <a:xfrm>
            <a:off x="3859606" y="1536368"/>
            <a:ext cx="1792876" cy="1752600"/>
            <a:chOff x="3481448" y="2338049"/>
            <a:chExt cx="2181104" cy="2181104"/>
          </a:xfrm>
        </p:grpSpPr>
        <p:grpSp>
          <p:nvGrpSpPr>
            <p:cNvPr id="49" name="组合 48"/>
            <p:cNvGrpSpPr/>
            <p:nvPr/>
          </p:nvGrpSpPr>
          <p:grpSpPr>
            <a:xfrm>
              <a:off x="3481448" y="2338049"/>
              <a:ext cx="2181104" cy="2181104"/>
              <a:chOff x="304800" y="673100"/>
              <a:chExt cx="4000500" cy="4000500"/>
            </a:xfrm>
            <a:effectLst>
              <a:outerShdw blurRad="444500" dist="254000" dir="8100000" algn="tr" rotWithShape="0">
                <a:prstClr val="black">
                  <a:alpha val="50000"/>
                </a:prstClr>
              </a:outerShdw>
            </a:effectLst>
          </p:grpSpPr>
          <p:sp>
            <p:nvSpPr>
              <p:cNvPr id="51" name="同心圆 50"/>
              <p:cNvSpPr/>
              <p:nvPr/>
            </p:nvSpPr>
            <p:spPr>
              <a:xfrm>
                <a:off x="304800" y="673100"/>
                <a:ext cx="4000500" cy="4000500"/>
              </a:xfrm>
              <a:prstGeom prst="donut">
                <a:avLst>
                  <a:gd name="adj" fmla="val 4879"/>
                </a:avLst>
              </a:prstGeom>
              <a:gradFill>
                <a:gsLst>
                  <a:gs pos="0">
                    <a:srgbClr val="EE9393"/>
                  </a:gs>
                  <a:gs pos="55000">
                    <a:srgbClr val="E66262"/>
                  </a:gs>
                  <a:gs pos="100000">
                    <a:srgbClr val="DF3B3B"/>
                  </a:gs>
                </a:gsLst>
                <a:lin ang="8100000" scaled="0"/>
              </a:gradFill>
              <a:ln w="25400" cap="flat" cmpd="sng" algn="ctr">
                <a:noFill/>
                <a:prstDash val="solid"/>
              </a:ln>
              <a:effectLst/>
            </p:spPr>
            <p:txBody>
              <a:bodyPr rtlCol="0" anchor="ctr"/>
              <a:lstStyle/>
              <a:p>
                <a:pPr algn="ctr" fontAlgn="auto">
                  <a:spcBef>
                    <a:spcPts val="0"/>
                  </a:spcBef>
                  <a:spcAft>
                    <a:spcPts val="0"/>
                  </a:spcAft>
                  <a:defRPr/>
                </a:pPr>
                <a:endParaRPr lang="zh-CN" altLang="en-US" kern="0">
                  <a:solidFill>
                    <a:prstClr val="white"/>
                  </a:solidFill>
                  <a:latin typeface="Calibri"/>
                  <a:ea typeface="宋体"/>
                </a:endParaRPr>
              </a:p>
            </p:txBody>
          </p:sp>
          <p:sp>
            <p:nvSpPr>
              <p:cNvPr id="52" name="椭圆 51"/>
              <p:cNvSpPr/>
              <p:nvPr/>
            </p:nvSpPr>
            <p:spPr>
              <a:xfrm>
                <a:off x="392112" y="760412"/>
                <a:ext cx="3825873" cy="3825873"/>
              </a:xfrm>
              <a:prstGeom prst="ellipse">
                <a:avLst/>
              </a:prstGeom>
              <a:gradFill>
                <a:gsLst>
                  <a:gs pos="0">
                    <a:srgbClr val="ED9292"/>
                  </a:gs>
                  <a:gs pos="51000">
                    <a:srgbClr val="E76868"/>
                  </a:gs>
                  <a:gs pos="100000">
                    <a:srgbClr val="DF3C3C"/>
                  </a:gs>
                </a:gsLst>
                <a:lin ang="18900000" scaled="0"/>
              </a:gradFill>
              <a:ln w="25400" cap="flat" cmpd="sng" algn="ctr">
                <a:noFill/>
                <a:prstDash val="solid"/>
              </a:ln>
              <a:effectLst/>
            </p:spPr>
            <p:txBody>
              <a:bodyPr rtlCol="0" anchor="ctr"/>
              <a:lstStyle/>
              <a:p>
                <a:pPr algn="ctr" fontAlgn="auto">
                  <a:spcBef>
                    <a:spcPts val="0"/>
                  </a:spcBef>
                  <a:spcAft>
                    <a:spcPts val="0"/>
                  </a:spcAft>
                  <a:defRPr/>
                </a:pPr>
                <a:endParaRPr lang="zh-CN" altLang="en-US" kern="0">
                  <a:solidFill>
                    <a:prstClr val="white"/>
                  </a:solidFill>
                  <a:latin typeface="Calibri"/>
                  <a:ea typeface="宋体"/>
                </a:endParaRPr>
              </a:p>
            </p:txBody>
          </p:sp>
        </p:grpSp>
        <p:sp>
          <p:nvSpPr>
            <p:cNvPr id="50" name="TextBox 49"/>
            <p:cNvSpPr txBox="1"/>
            <p:nvPr/>
          </p:nvSpPr>
          <p:spPr>
            <a:xfrm>
              <a:off x="3824010" y="3179632"/>
              <a:ext cx="1472729" cy="497935"/>
            </a:xfrm>
            <a:prstGeom prst="rect">
              <a:avLst/>
            </a:prstGeom>
            <a:noFill/>
            <a:effectLst>
              <a:outerShdw blurRad="50800" dist="38100" dir="2700000" algn="tl" rotWithShape="0">
                <a:prstClr val="black">
                  <a:alpha val="40000"/>
                </a:prstClr>
              </a:outerShdw>
            </a:effectLst>
          </p:spPr>
          <p:txBody>
            <a:bodyPr wrap="none" rtlCol="0">
              <a:spAutoFit/>
            </a:bodyPr>
            <a:lstStyle/>
            <a:p>
              <a:pPr algn="ctr" fontAlgn="auto">
                <a:spcBef>
                  <a:spcPts val="0"/>
                </a:spcBef>
                <a:spcAft>
                  <a:spcPts val="0"/>
                </a:spcAft>
                <a:defRPr/>
              </a:pPr>
              <a:r>
                <a:rPr lang="zh-CN" altLang="en-US" sz="2000" kern="0" dirty="0">
                  <a:solidFill>
                    <a:prstClr val="white"/>
                  </a:solidFill>
                  <a:latin typeface="方正正纤黑简体" panose="02000000000000000000" pitchFamily="2" charset="-122"/>
                  <a:ea typeface="方正正纤黑简体" panose="02000000000000000000" pitchFamily="2" charset="-122"/>
                </a:rPr>
                <a:t>发展创新</a:t>
              </a:r>
            </a:p>
          </p:txBody>
        </p:sp>
      </p:grpSp>
      <p:sp>
        <p:nvSpPr>
          <p:cNvPr id="53" name="文本框 11"/>
          <p:cNvSpPr txBox="1">
            <a:spLocks noChangeArrowheads="1"/>
          </p:cNvSpPr>
          <p:nvPr/>
        </p:nvSpPr>
        <p:spPr bwMode="auto">
          <a:xfrm>
            <a:off x="1860199" y="3979965"/>
            <a:ext cx="5827448" cy="1177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微软雅黑" pitchFamily="34" charset="-122"/>
              </a:defRPr>
            </a:lvl9pPr>
          </a:lstStyle>
          <a:p>
            <a:pPr>
              <a:lnSpc>
                <a:spcPct val="150000"/>
              </a:lnSpc>
            </a:pPr>
            <a:r>
              <a:rPr lang="zh-CN" altLang="en-US" sz="1200" dirty="0">
                <a:solidFill>
                  <a:prstClr val="black">
                    <a:lumMod val="75000"/>
                    <a:lumOff val="25000"/>
                  </a:prstClr>
                </a:solidFill>
                <a:latin typeface="方正正纤黑简体" panose="02000000000000000000" pitchFamily="2" charset="-122"/>
                <a:ea typeface="方正正纤黑简体" panose="02000000000000000000" pitchFamily="2" charset="-122"/>
              </a:rPr>
              <a:t>         项目的前景是美好的，合适的营销和强大的团队不会让投资者失望。竞争和挑战是每个组织在成长的过程中都会遇到的，它不仅是我们企业前进过程中的坎坷，也是我们不断完善自我的一种的动力和一个方向。因此，我们会以积极的态度来面对每一个挑战。希望能得到大家的支持，谢谢！</a:t>
            </a:r>
          </a:p>
        </p:txBody>
      </p:sp>
    </p:spTree>
    <p:extLst>
      <p:ext uri="{BB962C8B-B14F-4D97-AF65-F5344CB8AC3E}">
        <p14:creationId xmlns:p14="http://schemas.microsoft.com/office/powerpoint/2010/main" val="2600437219"/>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14:presetBounceEnd="60000">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14:bounceEnd="60000">
                                          <p:cBhvr additive="base">
                                            <p:cTn id="7" dur="1000" fill="hold"/>
                                            <p:tgtEl>
                                              <p:spTgt spid="48"/>
                                            </p:tgtEl>
                                            <p:attrNameLst>
                                              <p:attrName>ppt_x</p:attrName>
                                            </p:attrNameLst>
                                          </p:cBhvr>
                                          <p:tavLst>
                                            <p:tav tm="0">
                                              <p:val>
                                                <p:strVal val="#ppt_x"/>
                                              </p:val>
                                            </p:tav>
                                            <p:tav tm="100000">
                                              <p:val>
                                                <p:strVal val="#ppt_x"/>
                                              </p:val>
                                            </p:tav>
                                          </p:tavLst>
                                        </p:anim>
                                        <p:anim calcmode="lin" valueType="num" p14:bounceEnd="60000">
                                          <p:cBhvr additive="base">
                                            <p:cTn id="8" dur="1000" fill="hold"/>
                                            <p:tgtEl>
                                              <p:spTgt spid="48"/>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12" presetClass="entr" presetSubtype="2" fill="hold" nodeType="afterEffect">
                                      <p:stCondLst>
                                        <p:cond delay="0"/>
                                      </p:stCondLst>
                                      <p:childTnLst>
                                        <p:set>
                                          <p:cBhvr>
                                            <p:cTn id="11" dur="1" fill="hold">
                                              <p:stCondLst>
                                                <p:cond delay="0"/>
                                              </p:stCondLst>
                                            </p:cTn>
                                            <p:tgtEl>
                                              <p:spTgt spid="43"/>
                                            </p:tgtEl>
                                            <p:attrNameLst>
                                              <p:attrName>style.visibility</p:attrName>
                                            </p:attrNameLst>
                                          </p:cBhvr>
                                          <p:to>
                                            <p:strVal val="visible"/>
                                          </p:to>
                                        </p:set>
                                        <p:anim calcmode="lin" valueType="num">
                                          <p:cBhvr additive="base">
                                            <p:cTn id="12" dur="1000"/>
                                            <p:tgtEl>
                                              <p:spTgt spid="43"/>
                                            </p:tgtEl>
                                            <p:attrNameLst>
                                              <p:attrName>ppt_x</p:attrName>
                                            </p:attrNameLst>
                                          </p:cBhvr>
                                          <p:tavLst>
                                            <p:tav tm="0">
                                              <p:val>
                                                <p:strVal val="#ppt_x+#ppt_w*1.125000"/>
                                              </p:val>
                                            </p:tav>
                                            <p:tav tm="100000">
                                              <p:val>
                                                <p:strVal val="#ppt_x"/>
                                              </p:val>
                                            </p:tav>
                                          </p:tavLst>
                                        </p:anim>
                                        <p:animEffect transition="in" filter="wipe(left)">
                                          <p:cBhvr>
                                            <p:cTn id="13" dur="1000"/>
                                            <p:tgtEl>
                                              <p:spTgt spid="43"/>
                                            </p:tgtEl>
                                          </p:cBhvr>
                                        </p:animEffect>
                                      </p:childTnLst>
                                    </p:cTn>
                                  </p:par>
                                  <p:par>
                                    <p:cTn id="14" presetID="12" presetClass="entr" presetSubtype="8" fill="hold" nodeType="withEffect">
                                      <p:stCondLst>
                                        <p:cond delay="0"/>
                                      </p:stCondLst>
                                      <p:childTnLst>
                                        <p:set>
                                          <p:cBhvr>
                                            <p:cTn id="15" dur="1" fill="hold">
                                              <p:stCondLst>
                                                <p:cond delay="0"/>
                                              </p:stCondLst>
                                            </p:cTn>
                                            <p:tgtEl>
                                              <p:spTgt spid="38"/>
                                            </p:tgtEl>
                                            <p:attrNameLst>
                                              <p:attrName>style.visibility</p:attrName>
                                            </p:attrNameLst>
                                          </p:cBhvr>
                                          <p:to>
                                            <p:strVal val="visible"/>
                                          </p:to>
                                        </p:set>
                                        <p:anim calcmode="lin" valueType="num">
                                          <p:cBhvr additive="base">
                                            <p:cTn id="16" dur="1000"/>
                                            <p:tgtEl>
                                              <p:spTgt spid="38"/>
                                            </p:tgtEl>
                                            <p:attrNameLst>
                                              <p:attrName>ppt_x</p:attrName>
                                            </p:attrNameLst>
                                          </p:cBhvr>
                                          <p:tavLst>
                                            <p:tav tm="0">
                                              <p:val>
                                                <p:strVal val="#ppt_x-#ppt_w*1.125000"/>
                                              </p:val>
                                            </p:tav>
                                            <p:tav tm="100000">
                                              <p:val>
                                                <p:strVal val="#ppt_x"/>
                                              </p:val>
                                            </p:tav>
                                          </p:tavLst>
                                        </p:anim>
                                        <p:animEffect transition="in" filter="wipe(right)">
                                          <p:cBhvr>
                                            <p:cTn id="17" dur="1000"/>
                                            <p:tgtEl>
                                              <p:spTgt spid="38"/>
                                            </p:tgtEl>
                                          </p:cBhvr>
                                        </p:animEffect>
                                      </p:childTnLst>
                                    </p:cTn>
                                  </p:par>
                                </p:childTnLst>
                              </p:cTn>
                            </p:par>
                            <p:par>
                              <p:cTn id="18" fill="hold">
                                <p:stCondLst>
                                  <p:cond delay="2000"/>
                                </p:stCondLst>
                                <p:childTnLst>
                                  <p:par>
                                    <p:cTn id="19" presetID="12" presetClass="entr" presetSubtype="8" fill="hold" nodeType="afterEffect">
                                      <p:stCondLst>
                                        <p:cond delay="0"/>
                                      </p:stCondLst>
                                      <p:childTnLst>
                                        <p:set>
                                          <p:cBhvr>
                                            <p:cTn id="20" dur="1" fill="hold">
                                              <p:stCondLst>
                                                <p:cond delay="0"/>
                                              </p:stCondLst>
                                            </p:cTn>
                                            <p:tgtEl>
                                              <p:spTgt spid="28"/>
                                            </p:tgtEl>
                                            <p:attrNameLst>
                                              <p:attrName>style.visibility</p:attrName>
                                            </p:attrNameLst>
                                          </p:cBhvr>
                                          <p:to>
                                            <p:strVal val="visible"/>
                                          </p:to>
                                        </p:set>
                                        <p:anim calcmode="lin" valueType="num">
                                          <p:cBhvr additive="base">
                                            <p:cTn id="21" dur="1000"/>
                                            <p:tgtEl>
                                              <p:spTgt spid="28"/>
                                            </p:tgtEl>
                                            <p:attrNameLst>
                                              <p:attrName>ppt_x</p:attrName>
                                            </p:attrNameLst>
                                          </p:cBhvr>
                                          <p:tavLst>
                                            <p:tav tm="0">
                                              <p:val>
                                                <p:strVal val="#ppt_x-#ppt_w*1.125000"/>
                                              </p:val>
                                            </p:tav>
                                            <p:tav tm="100000">
                                              <p:val>
                                                <p:strVal val="#ppt_x"/>
                                              </p:val>
                                            </p:tav>
                                          </p:tavLst>
                                        </p:anim>
                                        <p:animEffect transition="in" filter="wipe(right)">
                                          <p:cBhvr>
                                            <p:cTn id="22" dur="1000"/>
                                            <p:tgtEl>
                                              <p:spTgt spid="28"/>
                                            </p:tgtEl>
                                          </p:cBhvr>
                                        </p:animEffect>
                                      </p:childTnLst>
                                    </p:cTn>
                                  </p:par>
                                  <p:par>
                                    <p:cTn id="23" presetID="12" presetClass="entr" presetSubtype="2" fill="hold" nodeType="withEffect">
                                      <p:stCondLst>
                                        <p:cond delay="0"/>
                                      </p:stCondLst>
                                      <p:childTnLst>
                                        <p:set>
                                          <p:cBhvr>
                                            <p:cTn id="24" dur="1" fill="hold">
                                              <p:stCondLst>
                                                <p:cond delay="0"/>
                                              </p:stCondLst>
                                            </p:cTn>
                                            <p:tgtEl>
                                              <p:spTgt spid="33"/>
                                            </p:tgtEl>
                                            <p:attrNameLst>
                                              <p:attrName>style.visibility</p:attrName>
                                            </p:attrNameLst>
                                          </p:cBhvr>
                                          <p:to>
                                            <p:strVal val="visible"/>
                                          </p:to>
                                        </p:set>
                                        <p:anim calcmode="lin" valueType="num">
                                          <p:cBhvr additive="base">
                                            <p:cTn id="25" dur="1000"/>
                                            <p:tgtEl>
                                              <p:spTgt spid="33"/>
                                            </p:tgtEl>
                                            <p:attrNameLst>
                                              <p:attrName>ppt_x</p:attrName>
                                            </p:attrNameLst>
                                          </p:cBhvr>
                                          <p:tavLst>
                                            <p:tav tm="0">
                                              <p:val>
                                                <p:strVal val="#ppt_x+#ppt_w*1.125000"/>
                                              </p:val>
                                            </p:tav>
                                            <p:tav tm="100000">
                                              <p:val>
                                                <p:strVal val="#ppt_x"/>
                                              </p:val>
                                            </p:tav>
                                          </p:tavLst>
                                        </p:anim>
                                        <p:animEffect transition="in" filter="wipe(left)">
                                          <p:cBhvr>
                                            <p:cTn id="26" dur="1000"/>
                                            <p:tgtEl>
                                              <p:spTgt spid="33"/>
                                            </p:tgtEl>
                                          </p:cBhvr>
                                        </p:animEffect>
                                      </p:childTnLst>
                                    </p:cTn>
                                  </p:par>
                                </p:childTnLst>
                              </p:cTn>
                            </p:par>
                            <p:par>
                              <p:cTn id="27" fill="hold">
                                <p:stCondLst>
                                  <p:cond delay="3000"/>
                                </p:stCondLst>
                                <p:childTnLst>
                                  <p:par>
                                    <p:cTn id="28" presetID="22" presetClass="entr" presetSubtype="8" fill="hold" grpId="0" nodeType="afterEffect">
                                      <p:stCondLst>
                                        <p:cond delay="0"/>
                                      </p:stCondLst>
                                      <p:childTnLst>
                                        <p:set>
                                          <p:cBhvr>
                                            <p:cTn id="29" dur="1" fill="hold">
                                              <p:stCondLst>
                                                <p:cond delay="0"/>
                                              </p:stCondLst>
                                            </p:cTn>
                                            <p:tgtEl>
                                              <p:spTgt spid="53"/>
                                            </p:tgtEl>
                                            <p:attrNameLst>
                                              <p:attrName>style.visibility</p:attrName>
                                            </p:attrNameLst>
                                          </p:cBhvr>
                                          <p:to>
                                            <p:strVal val="visible"/>
                                          </p:to>
                                        </p:set>
                                        <p:animEffect transition="in" filter="wipe(left)">
                                          <p:cBhvr>
                                            <p:cTn id="30"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additive="base">
                                            <p:cTn id="7" dur="1000" fill="hold"/>
                                            <p:tgtEl>
                                              <p:spTgt spid="48"/>
                                            </p:tgtEl>
                                            <p:attrNameLst>
                                              <p:attrName>ppt_x</p:attrName>
                                            </p:attrNameLst>
                                          </p:cBhvr>
                                          <p:tavLst>
                                            <p:tav tm="0">
                                              <p:val>
                                                <p:strVal val="#ppt_x"/>
                                              </p:val>
                                            </p:tav>
                                            <p:tav tm="100000">
                                              <p:val>
                                                <p:strVal val="#ppt_x"/>
                                              </p:val>
                                            </p:tav>
                                          </p:tavLst>
                                        </p:anim>
                                        <p:anim calcmode="lin" valueType="num">
                                          <p:cBhvr additive="base">
                                            <p:cTn id="8" dur="1000" fill="hold"/>
                                            <p:tgtEl>
                                              <p:spTgt spid="48"/>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12" presetClass="entr" presetSubtype="2" fill="hold" nodeType="afterEffect">
                                      <p:stCondLst>
                                        <p:cond delay="0"/>
                                      </p:stCondLst>
                                      <p:childTnLst>
                                        <p:set>
                                          <p:cBhvr>
                                            <p:cTn id="11" dur="1" fill="hold">
                                              <p:stCondLst>
                                                <p:cond delay="0"/>
                                              </p:stCondLst>
                                            </p:cTn>
                                            <p:tgtEl>
                                              <p:spTgt spid="43"/>
                                            </p:tgtEl>
                                            <p:attrNameLst>
                                              <p:attrName>style.visibility</p:attrName>
                                            </p:attrNameLst>
                                          </p:cBhvr>
                                          <p:to>
                                            <p:strVal val="visible"/>
                                          </p:to>
                                        </p:set>
                                        <p:anim calcmode="lin" valueType="num">
                                          <p:cBhvr additive="base">
                                            <p:cTn id="12" dur="1000"/>
                                            <p:tgtEl>
                                              <p:spTgt spid="43"/>
                                            </p:tgtEl>
                                            <p:attrNameLst>
                                              <p:attrName>ppt_x</p:attrName>
                                            </p:attrNameLst>
                                          </p:cBhvr>
                                          <p:tavLst>
                                            <p:tav tm="0">
                                              <p:val>
                                                <p:strVal val="#ppt_x+#ppt_w*1.125000"/>
                                              </p:val>
                                            </p:tav>
                                            <p:tav tm="100000">
                                              <p:val>
                                                <p:strVal val="#ppt_x"/>
                                              </p:val>
                                            </p:tav>
                                          </p:tavLst>
                                        </p:anim>
                                        <p:animEffect transition="in" filter="wipe(left)">
                                          <p:cBhvr>
                                            <p:cTn id="13" dur="1000"/>
                                            <p:tgtEl>
                                              <p:spTgt spid="43"/>
                                            </p:tgtEl>
                                          </p:cBhvr>
                                        </p:animEffect>
                                      </p:childTnLst>
                                    </p:cTn>
                                  </p:par>
                                  <p:par>
                                    <p:cTn id="14" presetID="12" presetClass="entr" presetSubtype="8" fill="hold" nodeType="withEffect">
                                      <p:stCondLst>
                                        <p:cond delay="0"/>
                                      </p:stCondLst>
                                      <p:childTnLst>
                                        <p:set>
                                          <p:cBhvr>
                                            <p:cTn id="15" dur="1" fill="hold">
                                              <p:stCondLst>
                                                <p:cond delay="0"/>
                                              </p:stCondLst>
                                            </p:cTn>
                                            <p:tgtEl>
                                              <p:spTgt spid="38"/>
                                            </p:tgtEl>
                                            <p:attrNameLst>
                                              <p:attrName>style.visibility</p:attrName>
                                            </p:attrNameLst>
                                          </p:cBhvr>
                                          <p:to>
                                            <p:strVal val="visible"/>
                                          </p:to>
                                        </p:set>
                                        <p:anim calcmode="lin" valueType="num">
                                          <p:cBhvr additive="base">
                                            <p:cTn id="16" dur="1000"/>
                                            <p:tgtEl>
                                              <p:spTgt spid="38"/>
                                            </p:tgtEl>
                                            <p:attrNameLst>
                                              <p:attrName>ppt_x</p:attrName>
                                            </p:attrNameLst>
                                          </p:cBhvr>
                                          <p:tavLst>
                                            <p:tav tm="0">
                                              <p:val>
                                                <p:strVal val="#ppt_x-#ppt_w*1.125000"/>
                                              </p:val>
                                            </p:tav>
                                            <p:tav tm="100000">
                                              <p:val>
                                                <p:strVal val="#ppt_x"/>
                                              </p:val>
                                            </p:tav>
                                          </p:tavLst>
                                        </p:anim>
                                        <p:animEffect transition="in" filter="wipe(right)">
                                          <p:cBhvr>
                                            <p:cTn id="17" dur="1000"/>
                                            <p:tgtEl>
                                              <p:spTgt spid="38"/>
                                            </p:tgtEl>
                                          </p:cBhvr>
                                        </p:animEffect>
                                      </p:childTnLst>
                                    </p:cTn>
                                  </p:par>
                                </p:childTnLst>
                              </p:cTn>
                            </p:par>
                            <p:par>
                              <p:cTn id="18" fill="hold">
                                <p:stCondLst>
                                  <p:cond delay="2000"/>
                                </p:stCondLst>
                                <p:childTnLst>
                                  <p:par>
                                    <p:cTn id="19" presetID="12" presetClass="entr" presetSubtype="8" fill="hold" nodeType="afterEffect">
                                      <p:stCondLst>
                                        <p:cond delay="0"/>
                                      </p:stCondLst>
                                      <p:childTnLst>
                                        <p:set>
                                          <p:cBhvr>
                                            <p:cTn id="20" dur="1" fill="hold">
                                              <p:stCondLst>
                                                <p:cond delay="0"/>
                                              </p:stCondLst>
                                            </p:cTn>
                                            <p:tgtEl>
                                              <p:spTgt spid="28"/>
                                            </p:tgtEl>
                                            <p:attrNameLst>
                                              <p:attrName>style.visibility</p:attrName>
                                            </p:attrNameLst>
                                          </p:cBhvr>
                                          <p:to>
                                            <p:strVal val="visible"/>
                                          </p:to>
                                        </p:set>
                                        <p:anim calcmode="lin" valueType="num">
                                          <p:cBhvr additive="base">
                                            <p:cTn id="21" dur="1000"/>
                                            <p:tgtEl>
                                              <p:spTgt spid="28"/>
                                            </p:tgtEl>
                                            <p:attrNameLst>
                                              <p:attrName>ppt_x</p:attrName>
                                            </p:attrNameLst>
                                          </p:cBhvr>
                                          <p:tavLst>
                                            <p:tav tm="0">
                                              <p:val>
                                                <p:strVal val="#ppt_x-#ppt_w*1.125000"/>
                                              </p:val>
                                            </p:tav>
                                            <p:tav tm="100000">
                                              <p:val>
                                                <p:strVal val="#ppt_x"/>
                                              </p:val>
                                            </p:tav>
                                          </p:tavLst>
                                        </p:anim>
                                        <p:animEffect transition="in" filter="wipe(right)">
                                          <p:cBhvr>
                                            <p:cTn id="22" dur="1000"/>
                                            <p:tgtEl>
                                              <p:spTgt spid="28"/>
                                            </p:tgtEl>
                                          </p:cBhvr>
                                        </p:animEffect>
                                      </p:childTnLst>
                                    </p:cTn>
                                  </p:par>
                                  <p:par>
                                    <p:cTn id="23" presetID="12" presetClass="entr" presetSubtype="2" fill="hold" nodeType="withEffect">
                                      <p:stCondLst>
                                        <p:cond delay="0"/>
                                      </p:stCondLst>
                                      <p:childTnLst>
                                        <p:set>
                                          <p:cBhvr>
                                            <p:cTn id="24" dur="1" fill="hold">
                                              <p:stCondLst>
                                                <p:cond delay="0"/>
                                              </p:stCondLst>
                                            </p:cTn>
                                            <p:tgtEl>
                                              <p:spTgt spid="33"/>
                                            </p:tgtEl>
                                            <p:attrNameLst>
                                              <p:attrName>style.visibility</p:attrName>
                                            </p:attrNameLst>
                                          </p:cBhvr>
                                          <p:to>
                                            <p:strVal val="visible"/>
                                          </p:to>
                                        </p:set>
                                        <p:anim calcmode="lin" valueType="num">
                                          <p:cBhvr additive="base">
                                            <p:cTn id="25" dur="1000"/>
                                            <p:tgtEl>
                                              <p:spTgt spid="33"/>
                                            </p:tgtEl>
                                            <p:attrNameLst>
                                              <p:attrName>ppt_x</p:attrName>
                                            </p:attrNameLst>
                                          </p:cBhvr>
                                          <p:tavLst>
                                            <p:tav tm="0">
                                              <p:val>
                                                <p:strVal val="#ppt_x+#ppt_w*1.125000"/>
                                              </p:val>
                                            </p:tav>
                                            <p:tav tm="100000">
                                              <p:val>
                                                <p:strVal val="#ppt_x"/>
                                              </p:val>
                                            </p:tav>
                                          </p:tavLst>
                                        </p:anim>
                                        <p:animEffect transition="in" filter="wipe(left)">
                                          <p:cBhvr>
                                            <p:cTn id="26" dur="1000"/>
                                            <p:tgtEl>
                                              <p:spTgt spid="33"/>
                                            </p:tgtEl>
                                          </p:cBhvr>
                                        </p:animEffect>
                                      </p:childTnLst>
                                    </p:cTn>
                                  </p:par>
                                </p:childTnLst>
                              </p:cTn>
                            </p:par>
                            <p:par>
                              <p:cTn id="27" fill="hold">
                                <p:stCondLst>
                                  <p:cond delay="3000"/>
                                </p:stCondLst>
                                <p:childTnLst>
                                  <p:par>
                                    <p:cTn id="28" presetID="22" presetClass="entr" presetSubtype="8" fill="hold" grpId="0" nodeType="afterEffect">
                                      <p:stCondLst>
                                        <p:cond delay="0"/>
                                      </p:stCondLst>
                                      <p:childTnLst>
                                        <p:set>
                                          <p:cBhvr>
                                            <p:cTn id="29" dur="1" fill="hold">
                                              <p:stCondLst>
                                                <p:cond delay="0"/>
                                              </p:stCondLst>
                                            </p:cTn>
                                            <p:tgtEl>
                                              <p:spTgt spid="53"/>
                                            </p:tgtEl>
                                            <p:attrNameLst>
                                              <p:attrName>style.visibility</p:attrName>
                                            </p:attrNameLst>
                                          </p:cBhvr>
                                          <p:to>
                                            <p:strVal val="visible"/>
                                          </p:to>
                                        </p:set>
                                        <p:animEffect transition="in" filter="wipe(left)">
                                          <p:cBhvr>
                                            <p:cTn id="30"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Lst>
      </p:timing>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8" name="组合 57"/>
          <p:cNvGrpSpPr/>
          <p:nvPr/>
        </p:nvGrpSpPr>
        <p:grpSpPr>
          <a:xfrm>
            <a:off x="1007582" y="1839109"/>
            <a:ext cx="3375920" cy="1053920"/>
            <a:chOff x="1343209" y="1643238"/>
            <a:chExt cx="4500445" cy="1404983"/>
          </a:xfrm>
        </p:grpSpPr>
        <p:sp>
          <p:nvSpPr>
            <p:cNvPr id="59" name="圆角矩形 58"/>
            <p:cNvSpPr/>
            <p:nvPr/>
          </p:nvSpPr>
          <p:spPr>
            <a:xfrm>
              <a:off x="1343209" y="1643238"/>
              <a:ext cx="4500445" cy="1404983"/>
            </a:xfrm>
            <a:prstGeom prst="roundRect">
              <a:avLst>
                <a:gd name="adj" fmla="val 50000"/>
              </a:avLst>
            </a:prstGeom>
            <a:gradFill flip="none" rotWithShape="1">
              <a:gsLst>
                <a:gs pos="0">
                  <a:srgbClr val="D5D5D5"/>
                </a:gs>
                <a:gs pos="100000">
                  <a:srgbClr val="FBFBFB"/>
                </a:gs>
              </a:gsLst>
              <a:lin ang="5400000" scaled="1"/>
              <a:tileRect/>
            </a:gradFill>
            <a:ln w="19050" cap="flat" cmpd="sng" algn="ctr">
              <a:gradFill>
                <a:gsLst>
                  <a:gs pos="0">
                    <a:sysClr val="window" lastClr="FFFFFF"/>
                  </a:gs>
                  <a:gs pos="100000">
                    <a:srgbClr val="CBCBCB"/>
                  </a:gs>
                </a:gsLst>
                <a:lin ang="5400000" scaled="0"/>
              </a:gradFill>
              <a:prstDash val="solid"/>
              <a:miter lim="800000"/>
            </a:ln>
            <a:effectLst>
              <a:outerShdw blurRad="127000" dist="63500" dir="5400000" algn="t"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60" name="组合 59"/>
            <p:cNvGrpSpPr/>
            <p:nvPr/>
          </p:nvGrpSpPr>
          <p:grpSpPr>
            <a:xfrm>
              <a:off x="1459262" y="2241820"/>
              <a:ext cx="207818" cy="207818"/>
              <a:chOff x="4559531" y="2227811"/>
              <a:chExt cx="207818" cy="207818"/>
            </a:xfrm>
          </p:grpSpPr>
          <p:sp>
            <p:nvSpPr>
              <p:cNvPr id="64" name="椭圆 63"/>
              <p:cNvSpPr/>
              <p:nvPr/>
            </p:nvSpPr>
            <p:spPr>
              <a:xfrm>
                <a:off x="4559531" y="2227811"/>
                <a:ext cx="207818" cy="207818"/>
              </a:xfrm>
              <a:prstGeom prst="ellipse">
                <a:avLst/>
              </a:prstGeom>
              <a:gradFill>
                <a:gsLst>
                  <a:gs pos="0">
                    <a:sysClr val="window" lastClr="FFFFFF"/>
                  </a:gs>
                  <a:gs pos="100000">
                    <a:sysClr val="window" lastClr="FFFFFF">
                      <a:lumMod val="75000"/>
                    </a:sysClr>
                  </a:gs>
                </a:gsLst>
                <a:lin ang="2700000" scaled="1"/>
              </a:gradFill>
              <a:ln w="12700" cap="flat" cmpd="sng" algn="ctr">
                <a:noFill/>
                <a:prstDash val="solid"/>
                <a:miter lim="800000"/>
              </a:ln>
              <a:effectLst>
                <a:outerShdw blurRad="139700" dist="63500" dir="2700000" algn="tl" rotWithShape="0">
                  <a:prstClr val="black">
                    <a:alpha val="29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65" name="六边形 64"/>
              <p:cNvSpPr/>
              <p:nvPr/>
            </p:nvSpPr>
            <p:spPr>
              <a:xfrm>
                <a:off x="4605890" y="2272872"/>
                <a:ext cx="115099" cy="117695"/>
              </a:xfrm>
              <a:prstGeom prst="hexagon">
                <a:avLst/>
              </a:prstGeom>
              <a:solidFill>
                <a:sysClr val="windowText" lastClr="000000">
                  <a:lumMod val="65000"/>
                  <a:lumOff val="35000"/>
                </a:sysClr>
              </a:solidFill>
              <a:ln w="12700" cap="flat" cmpd="sng" algn="ctr">
                <a:noFill/>
                <a:prstDash val="solid"/>
                <a:miter lim="800000"/>
              </a:ln>
              <a:effectLst>
                <a:innerShdw blurRad="50800" dist="254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lumMod val="50000"/>
                      <a:lumOff val="50000"/>
                    </a:prstClr>
                  </a:solidFill>
                  <a:effectLst/>
                  <a:uLnTx/>
                  <a:uFillTx/>
                  <a:latin typeface="Calibri" panose="020F0502020204030204"/>
                  <a:ea typeface="宋体"/>
                  <a:cs typeface="+mn-cs"/>
                </a:endParaRPr>
              </a:p>
            </p:txBody>
          </p:sp>
        </p:grpSp>
        <p:grpSp>
          <p:nvGrpSpPr>
            <p:cNvPr id="61" name="组合 60"/>
            <p:cNvGrpSpPr/>
            <p:nvPr/>
          </p:nvGrpSpPr>
          <p:grpSpPr>
            <a:xfrm>
              <a:off x="5518306" y="2241820"/>
              <a:ext cx="207818" cy="207818"/>
              <a:chOff x="4559531" y="2227811"/>
              <a:chExt cx="207818" cy="207818"/>
            </a:xfrm>
          </p:grpSpPr>
          <p:sp>
            <p:nvSpPr>
              <p:cNvPr id="62" name="椭圆 61"/>
              <p:cNvSpPr/>
              <p:nvPr/>
            </p:nvSpPr>
            <p:spPr>
              <a:xfrm>
                <a:off x="4559531" y="2227811"/>
                <a:ext cx="207818" cy="207818"/>
              </a:xfrm>
              <a:prstGeom prst="ellipse">
                <a:avLst/>
              </a:prstGeom>
              <a:gradFill>
                <a:gsLst>
                  <a:gs pos="0">
                    <a:sysClr val="window" lastClr="FFFFFF"/>
                  </a:gs>
                  <a:gs pos="100000">
                    <a:sysClr val="window" lastClr="FFFFFF">
                      <a:lumMod val="75000"/>
                    </a:sysClr>
                  </a:gs>
                </a:gsLst>
                <a:lin ang="2700000" scaled="1"/>
              </a:gradFill>
              <a:ln w="12700" cap="flat" cmpd="sng" algn="ctr">
                <a:noFill/>
                <a:prstDash val="solid"/>
                <a:miter lim="800000"/>
              </a:ln>
              <a:effectLst>
                <a:outerShdw blurRad="139700" dist="63500" dir="2700000" algn="tl" rotWithShape="0">
                  <a:prstClr val="black">
                    <a:alpha val="29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63" name="六边形 62"/>
              <p:cNvSpPr/>
              <p:nvPr/>
            </p:nvSpPr>
            <p:spPr>
              <a:xfrm>
                <a:off x="4605890" y="2272872"/>
                <a:ext cx="115099" cy="117695"/>
              </a:xfrm>
              <a:prstGeom prst="hexagon">
                <a:avLst/>
              </a:prstGeom>
              <a:solidFill>
                <a:sysClr val="windowText" lastClr="000000">
                  <a:lumMod val="65000"/>
                  <a:lumOff val="35000"/>
                </a:sysClr>
              </a:solidFill>
              <a:ln w="12700" cap="flat" cmpd="sng" algn="ctr">
                <a:noFill/>
                <a:prstDash val="solid"/>
                <a:miter lim="800000"/>
              </a:ln>
              <a:effectLst>
                <a:innerShdw blurRad="50800" dist="254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lumMod val="50000"/>
                      <a:lumOff val="50000"/>
                    </a:prstClr>
                  </a:solidFill>
                  <a:effectLst/>
                  <a:uLnTx/>
                  <a:uFillTx/>
                  <a:latin typeface="Calibri" panose="020F0502020204030204"/>
                  <a:ea typeface="宋体"/>
                  <a:cs typeface="+mn-cs"/>
                </a:endParaRPr>
              </a:p>
            </p:txBody>
          </p:sp>
        </p:grpSp>
      </p:grpSp>
      <p:grpSp>
        <p:nvGrpSpPr>
          <p:cNvPr id="66" name="组合 65"/>
          <p:cNvGrpSpPr/>
          <p:nvPr/>
        </p:nvGrpSpPr>
        <p:grpSpPr>
          <a:xfrm>
            <a:off x="4762087" y="1839109"/>
            <a:ext cx="3375920" cy="1053920"/>
            <a:chOff x="6348346" y="1643238"/>
            <a:chExt cx="4500445" cy="1404983"/>
          </a:xfrm>
        </p:grpSpPr>
        <p:sp>
          <p:nvSpPr>
            <p:cNvPr id="67" name="圆角矩形 66"/>
            <p:cNvSpPr/>
            <p:nvPr/>
          </p:nvSpPr>
          <p:spPr>
            <a:xfrm>
              <a:off x="6348346" y="1643238"/>
              <a:ext cx="4500445" cy="1404983"/>
            </a:xfrm>
            <a:prstGeom prst="roundRect">
              <a:avLst>
                <a:gd name="adj" fmla="val 50000"/>
              </a:avLst>
            </a:prstGeom>
            <a:gradFill flip="none" rotWithShape="1">
              <a:gsLst>
                <a:gs pos="0">
                  <a:srgbClr val="D5D5D5"/>
                </a:gs>
                <a:gs pos="100000">
                  <a:srgbClr val="FBFBFB"/>
                </a:gs>
              </a:gsLst>
              <a:lin ang="5400000" scaled="1"/>
              <a:tileRect/>
            </a:gradFill>
            <a:ln w="19050" cap="flat" cmpd="sng" algn="ctr">
              <a:gradFill>
                <a:gsLst>
                  <a:gs pos="0">
                    <a:sysClr val="window" lastClr="FFFFFF"/>
                  </a:gs>
                  <a:gs pos="100000">
                    <a:srgbClr val="CBCBCB"/>
                  </a:gs>
                </a:gsLst>
                <a:lin ang="5400000" scaled="0"/>
              </a:gradFill>
              <a:prstDash val="solid"/>
              <a:miter lim="800000"/>
            </a:ln>
            <a:effectLst>
              <a:outerShdw blurRad="127000" dist="63500" dir="5400000" algn="t"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68" name="组合 67"/>
            <p:cNvGrpSpPr/>
            <p:nvPr/>
          </p:nvGrpSpPr>
          <p:grpSpPr>
            <a:xfrm>
              <a:off x="6464399" y="2241820"/>
              <a:ext cx="207818" cy="207818"/>
              <a:chOff x="4559531" y="2227811"/>
              <a:chExt cx="207818" cy="207818"/>
            </a:xfrm>
          </p:grpSpPr>
          <p:sp>
            <p:nvSpPr>
              <p:cNvPr id="72" name="椭圆 71"/>
              <p:cNvSpPr/>
              <p:nvPr/>
            </p:nvSpPr>
            <p:spPr>
              <a:xfrm>
                <a:off x="4559531" y="2227811"/>
                <a:ext cx="207818" cy="207818"/>
              </a:xfrm>
              <a:prstGeom prst="ellipse">
                <a:avLst/>
              </a:prstGeom>
              <a:gradFill>
                <a:gsLst>
                  <a:gs pos="0">
                    <a:sysClr val="window" lastClr="FFFFFF"/>
                  </a:gs>
                  <a:gs pos="100000">
                    <a:sysClr val="window" lastClr="FFFFFF">
                      <a:lumMod val="75000"/>
                    </a:sysClr>
                  </a:gs>
                </a:gsLst>
                <a:lin ang="2700000" scaled="1"/>
              </a:gradFill>
              <a:ln w="12700" cap="flat" cmpd="sng" algn="ctr">
                <a:noFill/>
                <a:prstDash val="solid"/>
                <a:miter lim="800000"/>
              </a:ln>
              <a:effectLst>
                <a:outerShdw blurRad="139700" dist="63500" dir="2700000" algn="tl" rotWithShape="0">
                  <a:prstClr val="black">
                    <a:alpha val="29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73" name="六边形 72"/>
              <p:cNvSpPr/>
              <p:nvPr/>
            </p:nvSpPr>
            <p:spPr>
              <a:xfrm>
                <a:off x="4605890" y="2272872"/>
                <a:ext cx="115099" cy="117695"/>
              </a:xfrm>
              <a:prstGeom prst="hexagon">
                <a:avLst/>
              </a:prstGeom>
              <a:solidFill>
                <a:sysClr val="windowText" lastClr="000000">
                  <a:lumMod val="65000"/>
                  <a:lumOff val="35000"/>
                </a:sysClr>
              </a:solidFill>
              <a:ln w="12700" cap="flat" cmpd="sng" algn="ctr">
                <a:noFill/>
                <a:prstDash val="solid"/>
                <a:miter lim="800000"/>
              </a:ln>
              <a:effectLst>
                <a:innerShdw blurRad="50800" dist="254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lumMod val="50000"/>
                      <a:lumOff val="50000"/>
                    </a:prstClr>
                  </a:solidFill>
                  <a:effectLst/>
                  <a:uLnTx/>
                  <a:uFillTx/>
                  <a:latin typeface="Calibri" panose="020F0502020204030204"/>
                  <a:ea typeface="宋体"/>
                  <a:cs typeface="+mn-cs"/>
                </a:endParaRPr>
              </a:p>
            </p:txBody>
          </p:sp>
        </p:grpSp>
        <p:grpSp>
          <p:nvGrpSpPr>
            <p:cNvPr id="69" name="组合 68"/>
            <p:cNvGrpSpPr/>
            <p:nvPr/>
          </p:nvGrpSpPr>
          <p:grpSpPr>
            <a:xfrm>
              <a:off x="10523443" y="2241820"/>
              <a:ext cx="207818" cy="207818"/>
              <a:chOff x="4559531" y="2227811"/>
              <a:chExt cx="207818" cy="207818"/>
            </a:xfrm>
          </p:grpSpPr>
          <p:sp>
            <p:nvSpPr>
              <p:cNvPr id="70" name="椭圆 69"/>
              <p:cNvSpPr/>
              <p:nvPr/>
            </p:nvSpPr>
            <p:spPr>
              <a:xfrm>
                <a:off x="4559531" y="2227811"/>
                <a:ext cx="207818" cy="207818"/>
              </a:xfrm>
              <a:prstGeom prst="ellipse">
                <a:avLst/>
              </a:prstGeom>
              <a:gradFill>
                <a:gsLst>
                  <a:gs pos="0">
                    <a:sysClr val="window" lastClr="FFFFFF"/>
                  </a:gs>
                  <a:gs pos="100000">
                    <a:sysClr val="window" lastClr="FFFFFF">
                      <a:lumMod val="75000"/>
                    </a:sysClr>
                  </a:gs>
                </a:gsLst>
                <a:lin ang="2700000" scaled="1"/>
              </a:gradFill>
              <a:ln w="12700" cap="flat" cmpd="sng" algn="ctr">
                <a:noFill/>
                <a:prstDash val="solid"/>
                <a:miter lim="800000"/>
              </a:ln>
              <a:effectLst>
                <a:outerShdw blurRad="139700" dist="63500" dir="2700000" algn="tl" rotWithShape="0">
                  <a:prstClr val="black">
                    <a:alpha val="29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71" name="六边形 70"/>
              <p:cNvSpPr/>
              <p:nvPr/>
            </p:nvSpPr>
            <p:spPr>
              <a:xfrm>
                <a:off x="4605890" y="2272872"/>
                <a:ext cx="115099" cy="117695"/>
              </a:xfrm>
              <a:prstGeom prst="hexagon">
                <a:avLst/>
              </a:prstGeom>
              <a:solidFill>
                <a:sysClr val="windowText" lastClr="000000">
                  <a:lumMod val="65000"/>
                  <a:lumOff val="35000"/>
                </a:sysClr>
              </a:solidFill>
              <a:ln w="12700" cap="flat" cmpd="sng" algn="ctr">
                <a:noFill/>
                <a:prstDash val="solid"/>
                <a:miter lim="800000"/>
              </a:ln>
              <a:effectLst>
                <a:innerShdw blurRad="50800" dist="254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lumMod val="50000"/>
                      <a:lumOff val="50000"/>
                    </a:prstClr>
                  </a:solidFill>
                  <a:effectLst/>
                  <a:uLnTx/>
                  <a:uFillTx/>
                  <a:latin typeface="Calibri" panose="020F0502020204030204"/>
                  <a:ea typeface="宋体"/>
                  <a:cs typeface="+mn-cs"/>
                </a:endParaRPr>
              </a:p>
            </p:txBody>
          </p:sp>
        </p:grpSp>
      </p:grpSp>
      <p:grpSp>
        <p:nvGrpSpPr>
          <p:cNvPr id="74" name="组合 73"/>
          <p:cNvGrpSpPr/>
          <p:nvPr/>
        </p:nvGrpSpPr>
        <p:grpSpPr>
          <a:xfrm>
            <a:off x="1007582" y="3527208"/>
            <a:ext cx="3375920" cy="1053920"/>
            <a:chOff x="1343209" y="3712670"/>
            <a:chExt cx="4500445" cy="1404983"/>
          </a:xfrm>
        </p:grpSpPr>
        <p:sp>
          <p:nvSpPr>
            <p:cNvPr id="75" name="圆角矩形 74"/>
            <p:cNvSpPr/>
            <p:nvPr/>
          </p:nvSpPr>
          <p:spPr>
            <a:xfrm>
              <a:off x="1343209" y="3712670"/>
              <a:ext cx="4500445" cy="1404983"/>
            </a:xfrm>
            <a:prstGeom prst="roundRect">
              <a:avLst>
                <a:gd name="adj" fmla="val 50000"/>
              </a:avLst>
            </a:prstGeom>
            <a:gradFill flip="none" rotWithShape="1">
              <a:gsLst>
                <a:gs pos="0">
                  <a:srgbClr val="D5D5D5"/>
                </a:gs>
                <a:gs pos="100000">
                  <a:srgbClr val="FBFBFB"/>
                </a:gs>
              </a:gsLst>
              <a:lin ang="5400000" scaled="1"/>
              <a:tileRect/>
            </a:gradFill>
            <a:ln w="19050" cap="flat" cmpd="sng" algn="ctr">
              <a:gradFill>
                <a:gsLst>
                  <a:gs pos="0">
                    <a:sysClr val="window" lastClr="FFFFFF"/>
                  </a:gs>
                  <a:gs pos="100000">
                    <a:srgbClr val="CBCBCB"/>
                  </a:gs>
                </a:gsLst>
                <a:lin ang="5400000" scaled="0"/>
              </a:gradFill>
              <a:prstDash val="solid"/>
              <a:miter lim="800000"/>
            </a:ln>
            <a:effectLst>
              <a:outerShdw blurRad="127000" dist="63500" dir="5400000" algn="t"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76" name="组合 75"/>
            <p:cNvGrpSpPr/>
            <p:nvPr/>
          </p:nvGrpSpPr>
          <p:grpSpPr>
            <a:xfrm>
              <a:off x="1459262" y="4311252"/>
              <a:ext cx="207818" cy="207818"/>
              <a:chOff x="4559531" y="2227811"/>
              <a:chExt cx="207818" cy="207818"/>
            </a:xfrm>
          </p:grpSpPr>
          <p:sp>
            <p:nvSpPr>
              <p:cNvPr id="80" name="椭圆 79"/>
              <p:cNvSpPr/>
              <p:nvPr/>
            </p:nvSpPr>
            <p:spPr>
              <a:xfrm>
                <a:off x="4559531" y="2227811"/>
                <a:ext cx="207818" cy="207818"/>
              </a:xfrm>
              <a:prstGeom prst="ellipse">
                <a:avLst/>
              </a:prstGeom>
              <a:gradFill>
                <a:gsLst>
                  <a:gs pos="0">
                    <a:sysClr val="window" lastClr="FFFFFF"/>
                  </a:gs>
                  <a:gs pos="100000">
                    <a:sysClr val="window" lastClr="FFFFFF">
                      <a:lumMod val="75000"/>
                    </a:sysClr>
                  </a:gs>
                </a:gsLst>
                <a:lin ang="2700000" scaled="1"/>
              </a:gradFill>
              <a:ln w="12700" cap="flat" cmpd="sng" algn="ctr">
                <a:noFill/>
                <a:prstDash val="solid"/>
                <a:miter lim="800000"/>
              </a:ln>
              <a:effectLst>
                <a:outerShdw blurRad="139700" dist="63500" dir="2700000" algn="tl" rotWithShape="0">
                  <a:prstClr val="black">
                    <a:alpha val="29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81" name="六边形 80"/>
              <p:cNvSpPr/>
              <p:nvPr/>
            </p:nvSpPr>
            <p:spPr>
              <a:xfrm>
                <a:off x="4605890" y="2272872"/>
                <a:ext cx="115099" cy="117695"/>
              </a:xfrm>
              <a:prstGeom prst="hexagon">
                <a:avLst/>
              </a:prstGeom>
              <a:solidFill>
                <a:sysClr val="windowText" lastClr="000000">
                  <a:lumMod val="65000"/>
                  <a:lumOff val="35000"/>
                </a:sysClr>
              </a:solidFill>
              <a:ln w="12700" cap="flat" cmpd="sng" algn="ctr">
                <a:noFill/>
                <a:prstDash val="solid"/>
                <a:miter lim="800000"/>
              </a:ln>
              <a:effectLst>
                <a:innerShdw blurRad="50800" dist="254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lumMod val="50000"/>
                      <a:lumOff val="50000"/>
                    </a:prstClr>
                  </a:solidFill>
                  <a:effectLst/>
                  <a:uLnTx/>
                  <a:uFillTx/>
                  <a:latin typeface="Calibri" panose="020F0502020204030204"/>
                  <a:ea typeface="宋体"/>
                  <a:cs typeface="+mn-cs"/>
                </a:endParaRPr>
              </a:p>
            </p:txBody>
          </p:sp>
        </p:grpSp>
        <p:grpSp>
          <p:nvGrpSpPr>
            <p:cNvPr id="77" name="组合 76"/>
            <p:cNvGrpSpPr/>
            <p:nvPr/>
          </p:nvGrpSpPr>
          <p:grpSpPr>
            <a:xfrm>
              <a:off x="5518306" y="4311252"/>
              <a:ext cx="207818" cy="207818"/>
              <a:chOff x="4559531" y="2227811"/>
              <a:chExt cx="207818" cy="207818"/>
            </a:xfrm>
          </p:grpSpPr>
          <p:sp>
            <p:nvSpPr>
              <p:cNvPr id="78" name="椭圆 77"/>
              <p:cNvSpPr/>
              <p:nvPr/>
            </p:nvSpPr>
            <p:spPr>
              <a:xfrm>
                <a:off x="4559531" y="2227811"/>
                <a:ext cx="207818" cy="207818"/>
              </a:xfrm>
              <a:prstGeom prst="ellipse">
                <a:avLst/>
              </a:prstGeom>
              <a:gradFill>
                <a:gsLst>
                  <a:gs pos="0">
                    <a:sysClr val="window" lastClr="FFFFFF"/>
                  </a:gs>
                  <a:gs pos="100000">
                    <a:sysClr val="window" lastClr="FFFFFF">
                      <a:lumMod val="75000"/>
                    </a:sysClr>
                  </a:gs>
                </a:gsLst>
                <a:lin ang="2700000" scaled="1"/>
              </a:gradFill>
              <a:ln w="12700" cap="flat" cmpd="sng" algn="ctr">
                <a:noFill/>
                <a:prstDash val="solid"/>
                <a:miter lim="800000"/>
              </a:ln>
              <a:effectLst>
                <a:outerShdw blurRad="139700" dist="63500" dir="2700000" algn="tl" rotWithShape="0">
                  <a:prstClr val="black">
                    <a:alpha val="29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79" name="六边形 78"/>
              <p:cNvSpPr/>
              <p:nvPr/>
            </p:nvSpPr>
            <p:spPr>
              <a:xfrm>
                <a:off x="4605890" y="2272872"/>
                <a:ext cx="115099" cy="117695"/>
              </a:xfrm>
              <a:prstGeom prst="hexagon">
                <a:avLst/>
              </a:prstGeom>
              <a:solidFill>
                <a:sysClr val="windowText" lastClr="000000">
                  <a:lumMod val="65000"/>
                  <a:lumOff val="35000"/>
                </a:sysClr>
              </a:solidFill>
              <a:ln w="12700" cap="flat" cmpd="sng" algn="ctr">
                <a:noFill/>
                <a:prstDash val="solid"/>
                <a:miter lim="800000"/>
              </a:ln>
              <a:effectLst>
                <a:innerShdw blurRad="50800" dist="254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lumMod val="50000"/>
                      <a:lumOff val="50000"/>
                    </a:prstClr>
                  </a:solidFill>
                  <a:effectLst/>
                  <a:uLnTx/>
                  <a:uFillTx/>
                  <a:latin typeface="Calibri" panose="020F0502020204030204"/>
                  <a:ea typeface="宋体"/>
                  <a:cs typeface="+mn-cs"/>
                </a:endParaRPr>
              </a:p>
            </p:txBody>
          </p:sp>
        </p:grpSp>
      </p:grpSp>
      <p:grpSp>
        <p:nvGrpSpPr>
          <p:cNvPr id="82" name="组合 81"/>
          <p:cNvGrpSpPr/>
          <p:nvPr/>
        </p:nvGrpSpPr>
        <p:grpSpPr>
          <a:xfrm>
            <a:off x="4762087" y="3527208"/>
            <a:ext cx="3375920" cy="1053920"/>
            <a:chOff x="6348346" y="3712670"/>
            <a:chExt cx="4500445" cy="1404983"/>
          </a:xfrm>
        </p:grpSpPr>
        <p:sp>
          <p:nvSpPr>
            <p:cNvPr id="83" name="圆角矩形 82"/>
            <p:cNvSpPr/>
            <p:nvPr/>
          </p:nvSpPr>
          <p:spPr>
            <a:xfrm>
              <a:off x="6348346" y="3712670"/>
              <a:ext cx="4500445" cy="1404983"/>
            </a:xfrm>
            <a:prstGeom prst="roundRect">
              <a:avLst>
                <a:gd name="adj" fmla="val 50000"/>
              </a:avLst>
            </a:prstGeom>
            <a:gradFill flip="none" rotWithShape="1">
              <a:gsLst>
                <a:gs pos="0">
                  <a:srgbClr val="D5D5D5"/>
                </a:gs>
                <a:gs pos="100000">
                  <a:srgbClr val="FBFBFB"/>
                </a:gs>
              </a:gsLst>
              <a:lin ang="5400000" scaled="1"/>
              <a:tileRect/>
            </a:gradFill>
            <a:ln w="19050" cap="flat" cmpd="sng" algn="ctr">
              <a:gradFill>
                <a:gsLst>
                  <a:gs pos="0">
                    <a:sysClr val="window" lastClr="FFFFFF"/>
                  </a:gs>
                  <a:gs pos="100000">
                    <a:srgbClr val="CBCBCB"/>
                  </a:gs>
                </a:gsLst>
                <a:lin ang="5400000" scaled="0"/>
              </a:gradFill>
              <a:prstDash val="solid"/>
              <a:miter lim="800000"/>
            </a:ln>
            <a:effectLst>
              <a:outerShdw blurRad="127000" dist="63500" dir="5400000" algn="t" rotWithShape="0">
                <a:prstClr val="black">
                  <a:alpha val="3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84" name="组合 83"/>
            <p:cNvGrpSpPr/>
            <p:nvPr/>
          </p:nvGrpSpPr>
          <p:grpSpPr>
            <a:xfrm>
              <a:off x="6464399" y="4311252"/>
              <a:ext cx="207818" cy="207818"/>
              <a:chOff x="4559531" y="2227811"/>
              <a:chExt cx="207818" cy="207818"/>
            </a:xfrm>
          </p:grpSpPr>
          <p:sp>
            <p:nvSpPr>
              <p:cNvPr id="88" name="椭圆 87"/>
              <p:cNvSpPr/>
              <p:nvPr/>
            </p:nvSpPr>
            <p:spPr>
              <a:xfrm>
                <a:off x="4559531" y="2227811"/>
                <a:ext cx="207818" cy="207818"/>
              </a:xfrm>
              <a:prstGeom prst="ellipse">
                <a:avLst/>
              </a:prstGeom>
              <a:gradFill>
                <a:gsLst>
                  <a:gs pos="0">
                    <a:sysClr val="window" lastClr="FFFFFF"/>
                  </a:gs>
                  <a:gs pos="100000">
                    <a:sysClr val="window" lastClr="FFFFFF">
                      <a:lumMod val="75000"/>
                    </a:sysClr>
                  </a:gs>
                </a:gsLst>
                <a:lin ang="2700000" scaled="1"/>
              </a:gradFill>
              <a:ln w="12700" cap="flat" cmpd="sng" algn="ctr">
                <a:noFill/>
                <a:prstDash val="solid"/>
                <a:miter lim="800000"/>
              </a:ln>
              <a:effectLst>
                <a:outerShdw blurRad="139700" dist="63500" dir="2700000" algn="tl" rotWithShape="0">
                  <a:prstClr val="black">
                    <a:alpha val="29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89" name="六边形 88"/>
              <p:cNvSpPr/>
              <p:nvPr/>
            </p:nvSpPr>
            <p:spPr>
              <a:xfrm>
                <a:off x="4605890" y="2272872"/>
                <a:ext cx="115099" cy="117695"/>
              </a:xfrm>
              <a:prstGeom prst="hexagon">
                <a:avLst/>
              </a:prstGeom>
              <a:solidFill>
                <a:sysClr val="windowText" lastClr="000000">
                  <a:lumMod val="65000"/>
                  <a:lumOff val="35000"/>
                </a:sysClr>
              </a:solidFill>
              <a:ln w="12700" cap="flat" cmpd="sng" algn="ctr">
                <a:noFill/>
                <a:prstDash val="solid"/>
                <a:miter lim="800000"/>
              </a:ln>
              <a:effectLst>
                <a:innerShdw blurRad="50800" dist="254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lumMod val="50000"/>
                      <a:lumOff val="50000"/>
                    </a:prstClr>
                  </a:solidFill>
                  <a:effectLst/>
                  <a:uLnTx/>
                  <a:uFillTx/>
                  <a:latin typeface="Calibri" panose="020F0502020204030204"/>
                  <a:ea typeface="宋体"/>
                  <a:cs typeface="+mn-cs"/>
                </a:endParaRPr>
              </a:p>
            </p:txBody>
          </p:sp>
        </p:grpSp>
        <p:grpSp>
          <p:nvGrpSpPr>
            <p:cNvPr id="85" name="组合 84"/>
            <p:cNvGrpSpPr/>
            <p:nvPr/>
          </p:nvGrpSpPr>
          <p:grpSpPr>
            <a:xfrm>
              <a:off x="10523443" y="4311252"/>
              <a:ext cx="207818" cy="207818"/>
              <a:chOff x="4559531" y="2227811"/>
              <a:chExt cx="207818" cy="207818"/>
            </a:xfrm>
          </p:grpSpPr>
          <p:sp>
            <p:nvSpPr>
              <p:cNvPr id="86" name="椭圆 85"/>
              <p:cNvSpPr/>
              <p:nvPr/>
            </p:nvSpPr>
            <p:spPr>
              <a:xfrm>
                <a:off x="4559531" y="2227811"/>
                <a:ext cx="207818" cy="207818"/>
              </a:xfrm>
              <a:prstGeom prst="ellipse">
                <a:avLst/>
              </a:prstGeom>
              <a:gradFill>
                <a:gsLst>
                  <a:gs pos="0">
                    <a:sysClr val="window" lastClr="FFFFFF"/>
                  </a:gs>
                  <a:gs pos="100000">
                    <a:sysClr val="window" lastClr="FFFFFF">
                      <a:lumMod val="75000"/>
                    </a:sysClr>
                  </a:gs>
                </a:gsLst>
                <a:lin ang="2700000" scaled="1"/>
              </a:gradFill>
              <a:ln w="12700" cap="flat" cmpd="sng" algn="ctr">
                <a:noFill/>
                <a:prstDash val="solid"/>
                <a:miter lim="800000"/>
              </a:ln>
              <a:effectLst>
                <a:outerShdw blurRad="139700" dist="63500" dir="2700000" algn="tl" rotWithShape="0">
                  <a:prstClr val="black">
                    <a:alpha val="29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87" name="六边形 86"/>
              <p:cNvSpPr/>
              <p:nvPr/>
            </p:nvSpPr>
            <p:spPr>
              <a:xfrm>
                <a:off x="4605890" y="2272872"/>
                <a:ext cx="115099" cy="117695"/>
              </a:xfrm>
              <a:prstGeom prst="hexagon">
                <a:avLst/>
              </a:prstGeom>
              <a:solidFill>
                <a:sysClr val="windowText" lastClr="000000">
                  <a:lumMod val="65000"/>
                  <a:lumOff val="35000"/>
                </a:sysClr>
              </a:solidFill>
              <a:ln w="12700" cap="flat" cmpd="sng" algn="ctr">
                <a:noFill/>
                <a:prstDash val="solid"/>
                <a:miter lim="800000"/>
              </a:ln>
              <a:effectLst>
                <a:innerShdw blurRad="50800" dist="254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lumMod val="50000"/>
                      <a:lumOff val="50000"/>
                    </a:prstClr>
                  </a:solidFill>
                  <a:effectLst/>
                  <a:uLnTx/>
                  <a:uFillTx/>
                  <a:latin typeface="Calibri" panose="020F0502020204030204"/>
                  <a:ea typeface="宋体"/>
                  <a:cs typeface="+mn-cs"/>
                </a:endParaRPr>
              </a:p>
            </p:txBody>
          </p:sp>
        </p:grpSp>
      </p:grpSp>
      <p:grpSp>
        <p:nvGrpSpPr>
          <p:cNvPr id="90" name="组合 89"/>
          <p:cNvGrpSpPr/>
          <p:nvPr/>
        </p:nvGrpSpPr>
        <p:grpSpPr>
          <a:xfrm>
            <a:off x="1434962" y="2007320"/>
            <a:ext cx="2485980" cy="310899"/>
            <a:chOff x="1912949" y="1867479"/>
            <a:chExt cx="3314065" cy="414460"/>
          </a:xfrm>
        </p:grpSpPr>
        <p:sp>
          <p:nvSpPr>
            <p:cNvPr id="91" name="矩形 90"/>
            <p:cNvSpPr/>
            <p:nvPr/>
          </p:nvSpPr>
          <p:spPr>
            <a:xfrm>
              <a:off x="1951628" y="1867479"/>
              <a:ext cx="373493" cy="373493"/>
            </a:xfrm>
            <a:prstGeom prst="rect">
              <a:avLst/>
            </a:prstGeom>
            <a:solidFill>
              <a:srgbClr val="FFB850"/>
            </a:solidFill>
            <a:ln w="12700" cap="flat" cmpd="sng" algn="ctr">
              <a:noFill/>
              <a:prstDash val="solid"/>
              <a:miter lim="800000"/>
            </a:ln>
            <a:effectLst>
              <a:innerShdw blurRad="88900" dist="25400" dir="16200000">
                <a:prstClr val="black">
                  <a:alpha val="4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92" name="矩形 91"/>
            <p:cNvSpPr/>
            <p:nvPr/>
          </p:nvSpPr>
          <p:spPr>
            <a:xfrm>
              <a:off x="2469788" y="1867479"/>
              <a:ext cx="2757226" cy="373493"/>
            </a:xfrm>
            <a:prstGeom prst="rect">
              <a:avLst/>
            </a:prstGeom>
            <a:solidFill>
              <a:srgbClr val="FFB850"/>
            </a:solidFill>
            <a:ln w="12700" cap="flat" cmpd="sng" algn="ctr">
              <a:noFill/>
              <a:prstDash val="solid"/>
              <a:miter lim="800000"/>
            </a:ln>
            <a:effectLst>
              <a:innerShdw blurRad="88900" dist="25400" dir="16200000">
                <a:prstClr val="black">
                  <a:alpha val="4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93" name="文本框 16"/>
            <p:cNvSpPr txBox="1"/>
            <p:nvPr/>
          </p:nvSpPr>
          <p:spPr>
            <a:xfrm>
              <a:off x="2536823" y="1871640"/>
              <a:ext cx="1556353" cy="36926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prstClr val="white"/>
                  </a:solidFill>
                  <a:effectLst/>
                  <a:uLnTx/>
                  <a:uFillTx/>
                  <a:latin typeface="方正正黑简体" panose="02000000000000000000" pitchFamily="2" charset="-122"/>
                  <a:ea typeface="方正正黑简体" panose="02000000000000000000" pitchFamily="2" charset="-122"/>
                </a:rPr>
                <a:t>在此添加标题</a:t>
              </a:r>
            </a:p>
          </p:txBody>
        </p:sp>
        <p:sp>
          <p:nvSpPr>
            <p:cNvPr id="94" name="文本框 17"/>
            <p:cNvSpPr txBox="1"/>
            <p:nvPr/>
          </p:nvSpPr>
          <p:spPr>
            <a:xfrm>
              <a:off x="1912949" y="1871640"/>
              <a:ext cx="450850" cy="41029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1" i="0" u="none" strike="noStrike" kern="0" cap="none" spc="0" normalizeH="0" baseline="0" noProof="0" dirty="0" smtClean="0">
                  <a:ln>
                    <a:noFill/>
                  </a:ln>
                  <a:solidFill>
                    <a:prstClr val="white"/>
                  </a:solidFill>
                  <a:effectLst/>
                  <a:uLnTx/>
                  <a:uFillTx/>
                  <a:latin typeface="Agency FB" panose="020B0503020202020204" pitchFamily="34" charset="0"/>
                  <a:ea typeface="黑体" pitchFamily="49" charset="-122"/>
                </a:rPr>
                <a:t>01</a:t>
              </a:r>
              <a:endParaRPr kumimoji="0" lang="zh-CN" altLang="en-US" sz="1400" b="1" i="0" u="none" strike="noStrike" kern="0" cap="none" spc="0" normalizeH="0" baseline="0" noProof="0" dirty="0" smtClean="0">
                <a:ln>
                  <a:noFill/>
                </a:ln>
                <a:solidFill>
                  <a:prstClr val="white"/>
                </a:solidFill>
                <a:effectLst/>
                <a:uLnTx/>
                <a:uFillTx/>
                <a:latin typeface="Agency FB" panose="020B0503020202020204" pitchFamily="34" charset="0"/>
                <a:ea typeface="黑体" pitchFamily="49" charset="-122"/>
              </a:endParaRPr>
            </a:p>
          </p:txBody>
        </p:sp>
      </p:grpSp>
      <p:sp>
        <p:nvSpPr>
          <p:cNvPr id="95" name="文本框 18"/>
          <p:cNvSpPr txBox="1"/>
          <p:nvPr/>
        </p:nvSpPr>
        <p:spPr>
          <a:xfrm>
            <a:off x="1400417" y="2300032"/>
            <a:ext cx="2594832" cy="553998"/>
          </a:xfrm>
          <a:prstGeom prst="rect">
            <a:avLst/>
          </a:prstGeom>
          <a:noFill/>
        </p:spPr>
        <p:txBody>
          <a:bodyPr wrap="square" rtlCol="0">
            <a:spAutoFit/>
          </a:bodyPr>
          <a:lstStyle/>
          <a:p>
            <a:pPr algn="just">
              <a:lnSpc>
                <a:spcPct val="150000"/>
              </a:lnSpc>
            </a:pPr>
            <a:r>
              <a:rPr lang="zh-CN" altLang="en-US" sz="1000" dirty="0">
                <a:solidFill>
                  <a:prstClr val="black">
                    <a:lumMod val="75000"/>
                    <a:lumOff val="25000"/>
                  </a:prstClr>
                </a:solidFill>
                <a:latin typeface="方正正黑简体" panose="02000000000000000000" pitchFamily="2" charset="-122"/>
                <a:ea typeface="方正正黑简体" panose="02000000000000000000" pitchFamily="2" charset="-122"/>
              </a:rPr>
              <a:t>点击添加文字说明或复制文本黏贴自此内容要言简意赅</a:t>
            </a:r>
          </a:p>
        </p:txBody>
      </p:sp>
      <p:grpSp>
        <p:nvGrpSpPr>
          <p:cNvPr id="96" name="组合 95"/>
          <p:cNvGrpSpPr/>
          <p:nvPr/>
        </p:nvGrpSpPr>
        <p:grpSpPr>
          <a:xfrm>
            <a:off x="5192408" y="2007320"/>
            <a:ext cx="2483039" cy="310898"/>
            <a:chOff x="6922007" y="1867479"/>
            <a:chExt cx="3310144" cy="414459"/>
          </a:xfrm>
        </p:grpSpPr>
        <p:sp>
          <p:nvSpPr>
            <p:cNvPr id="97" name="矩形 96"/>
            <p:cNvSpPr/>
            <p:nvPr/>
          </p:nvSpPr>
          <p:spPr>
            <a:xfrm>
              <a:off x="6956765" y="1867479"/>
              <a:ext cx="373493" cy="373493"/>
            </a:xfrm>
            <a:prstGeom prst="rect">
              <a:avLst/>
            </a:prstGeom>
            <a:solidFill>
              <a:srgbClr val="E87071"/>
            </a:solidFill>
            <a:ln w="12700" cap="flat" cmpd="sng" algn="ctr">
              <a:noFill/>
              <a:prstDash val="solid"/>
              <a:miter lim="800000"/>
            </a:ln>
            <a:effectLst>
              <a:innerShdw blurRad="88900" dist="25400" dir="16200000">
                <a:prstClr val="black">
                  <a:alpha val="4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98" name="矩形 97"/>
            <p:cNvSpPr/>
            <p:nvPr/>
          </p:nvSpPr>
          <p:spPr>
            <a:xfrm>
              <a:off x="7474925" y="1867479"/>
              <a:ext cx="2757226" cy="373493"/>
            </a:xfrm>
            <a:prstGeom prst="rect">
              <a:avLst/>
            </a:prstGeom>
            <a:solidFill>
              <a:srgbClr val="E87071"/>
            </a:solidFill>
            <a:ln w="12700" cap="flat" cmpd="sng" algn="ctr">
              <a:noFill/>
              <a:prstDash val="solid"/>
              <a:miter lim="800000"/>
            </a:ln>
            <a:effectLst>
              <a:innerShdw blurRad="88900" dist="25400" dir="16200000">
                <a:prstClr val="black">
                  <a:alpha val="4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99" name="文本框 26"/>
            <p:cNvSpPr txBox="1"/>
            <p:nvPr/>
          </p:nvSpPr>
          <p:spPr>
            <a:xfrm>
              <a:off x="7541960" y="1871640"/>
              <a:ext cx="1556353" cy="36926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prstClr val="white"/>
                  </a:solidFill>
                  <a:effectLst/>
                  <a:uLnTx/>
                  <a:uFillTx/>
                  <a:latin typeface="方正正黑简体" panose="02000000000000000000" pitchFamily="2" charset="-122"/>
                  <a:ea typeface="方正正黑简体" panose="02000000000000000000" pitchFamily="2" charset="-122"/>
                </a:rPr>
                <a:t>在此添加标题</a:t>
              </a:r>
            </a:p>
          </p:txBody>
        </p:sp>
        <p:sp>
          <p:nvSpPr>
            <p:cNvPr id="100" name="文本框 27"/>
            <p:cNvSpPr txBox="1"/>
            <p:nvPr/>
          </p:nvSpPr>
          <p:spPr>
            <a:xfrm>
              <a:off x="6922007" y="1871640"/>
              <a:ext cx="461865" cy="41029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1" i="0" u="none" strike="noStrike" kern="0" cap="none" spc="0" normalizeH="0" baseline="0" noProof="0" dirty="0" smtClean="0">
                  <a:ln>
                    <a:noFill/>
                  </a:ln>
                  <a:solidFill>
                    <a:prstClr val="white"/>
                  </a:solidFill>
                  <a:effectLst/>
                  <a:uLnTx/>
                  <a:uFillTx/>
                  <a:latin typeface="Agency FB" panose="020B0503020202020204" pitchFamily="34" charset="0"/>
                  <a:ea typeface="黑体" pitchFamily="49" charset="-122"/>
                </a:rPr>
                <a:t>02</a:t>
              </a:r>
              <a:endParaRPr kumimoji="0" lang="zh-CN" altLang="en-US" sz="1400" b="1" i="0" u="none" strike="noStrike" kern="0" cap="none" spc="0" normalizeH="0" baseline="0" noProof="0" dirty="0" smtClean="0">
                <a:ln>
                  <a:noFill/>
                </a:ln>
                <a:solidFill>
                  <a:prstClr val="white"/>
                </a:solidFill>
                <a:effectLst/>
                <a:uLnTx/>
                <a:uFillTx/>
                <a:latin typeface="Agency FB" panose="020B0503020202020204" pitchFamily="34" charset="0"/>
                <a:ea typeface="黑体" pitchFamily="49" charset="-122"/>
              </a:endParaRPr>
            </a:p>
          </p:txBody>
        </p:sp>
      </p:grpSp>
      <p:sp>
        <p:nvSpPr>
          <p:cNvPr id="101" name="文本框 28"/>
          <p:cNvSpPr txBox="1"/>
          <p:nvPr/>
        </p:nvSpPr>
        <p:spPr>
          <a:xfrm>
            <a:off x="5154922" y="2300032"/>
            <a:ext cx="2594832" cy="553998"/>
          </a:xfrm>
          <a:prstGeom prst="rect">
            <a:avLst/>
          </a:prstGeom>
          <a:noFill/>
        </p:spPr>
        <p:txBody>
          <a:bodyPr wrap="square" rtlCol="0">
            <a:spAutoFit/>
          </a:bodyPr>
          <a:lstStyle/>
          <a:p>
            <a:pPr algn="just">
              <a:lnSpc>
                <a:spcPct val="150000"/>
              </a:lnSpc>
            </a:pPr>
            <a:r>
              <a:rPr lang="zh-CN" altLang="en-US" sz="1000" dirty="0">
                <a:solidFill>
                  <a:prstClr val="black">
                    <a:lumMod val="75000"/>
                    <a:lumOff val="25000"/>
                  </a:prstClr>
                </a:solidFill>
                <a:latin typeface="方正正黑简体" panose="02000000000000000000" pitchFamily="2" charset="-122"/>
                <a:ea typeface="方正正黑简体" panose="02000000000000000000" pitchFamily="2" charset="-122"/>
              </a:rPr>
              <a:t>点击添加文字说明或复制文本黏贴自此内容要言简意赅</a:t>
            </a:r>
          </a:p>
        </p:txBody>
      </p:sp>
      <p:grpSp>
        <p:nvGrpSpPr>
          <p:cNvPr id="102" name="组合 101"/>
          <p:cNvGrpSpPr/>
          <p:nvPr/>
        </p:nvGrpSpPr>
        <p:grpSpPr>
          <a:xfrm>
            <a:off x="1420471" y="3681617"/>
            <a:ext cx="2500470" cy="307777"/>
            <a:chOff x="1893633" y="3918505"/>
            <a:chExt cx="3333381" cy="410298"/>
          </a:xfrm>
        </p:grpSpPr>
        <p:sp>
          <p:nvSpPr>
            <p:cNvPr id="103" name="矩形 102"/>
            <p:cNvSpPr/>
            <p:nvPr/>
          </p:nvSpPr>
          <p:spPr>
            <a:xfrm>
              <a:off x="1951628" y="3936911"/>
              <a:ext cx="373493" cy="373493"/>
            </a:xfrm>
            <a:prstGeom prst="rect">
              <a:avLst/>
            </a:prstGeom>
            <a:solidFill>
              <a:srgbClr val="01ACBE"/>
            </a:solidFill>
            <a:ln w="12700" cap="flat" cmpd="sng" algn="ctr">
              <a:noFill/>
              <a:prstDash val="solid"/>
              <a:miter lim="800000"/>
            </a:ln>
            <a:effectLst>
              <a:innerShdw blurRad="88900" dist="25400" dir="16200000">
                <a:prstClr val="black">
                  <a:alpha val="4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04" name="矩形 103"/>
            <p:cNvSpPr/>
            <p:nvPr/>
          </p:nvSpPr>
          <p:spPr>
            <a:xfrm>
              <a:off x="2469788" y="3936911"/>
              <a:ext cx="2757226" cy="373493"/>
            </a:xfrm>
            <a:prstGeom prst="rect">
              <a:avLst/>
            </a:prstGeom>
            <a:solidFill>
              <a:srgbClr val="01ACBE"/>
            </a:solidFill>
            <a:ln w="12700" cap="flat" cmpd="sng" algn="ctr">
              <a:noFill/>
              <a:prstDash val="solid"/>
              <a:miter lim="800000"/>
            </a:ln>
            <a:effectLst>
              <a:innerShdw blurRad="88900" dist="25400" dir="16200000">
                <a:prstClr val="black">
                  <a:alpha val="4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05" name="文本框 39"/>
            <p:cNvSpPr txBox="1"/>
            <p:nvPr/>
          </p:nvSpPr>
          <p:spPr>
            <a:xfrm>
              <a:off x="2536823" y="3941072"/>
              <a:ext cx="1556353" cy="36926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prstClr val="white"/>
                  </a:solidFill>
                  <a:effectLst/>
                  <a:uLnTx/>
                  <a:uFillTx/>
                  <a:latin typeface="方正正黑简体" panose="02000000000000000000" pitchFamily="2" charset="-122"/>
                  <a:ea typeface="方正正黑简体" panose="02000000000000000000" pitchFamily="2" charset="-122"/>
                </a:rPr>
                <a:t>在此添加标题</a:t>
              </a:r>
            </a:p>
          </p:txBody>
        </p:sp>
        <p:sp>
          <p:nvSpPr>
            <p:cNvPr id="106" name="文本框 40"/>
            <p:cNvSpPr txBox="1"/>
            <p:nvPr/>
          </p:nvSpPr>
          <p:spPr>
            <a:xfrm>
              <a:off x="1893633" y="3918505"/>
              <a:ext cx="479206" cy="41029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1" i="0" u="none" strike="noStrike" kern="0" cap="none" spc="0" normalizeH="0" baseline="0" noProof="0" dirty="0" smtClean="0">
                  <a:ln>
                    <a:noFill/>
                  </a:ln>
                  <a:solidFill>
                    <a:prstClr val="white"/>
                  </a:solidFill>
                  <a:effectLst/>
                  <a:uLnTx/>
                  <a:uFillTx/>
                  <a:latin typeface="Agency FB" panose="020B0503020202020204" pitchFamily="34" charset="0"/>
                  <a:ea typeface="黑体" pitchFamily="49" charset="-122"/>
                </a:rPr>
                <a:t>03</a:t>
              </a:r>
              <a:endParaRPr kumimoji="0" lang="zh-CN" altLang="en-US" sz="1400" b="1" i="0" u="none" strike="noStrike" kern="0" cap="none" spc="0" normalizeH="0" baseline="0" noProof="0" dirty="0" smtClean="0">
                <a:ln>
                  <a:noFill/>
                </a:ln>
                <a:solidFill>
                  <a:prstClr val="white"/>
                </a:solidFill>
                <a:effectLst/>
                <a:uLnTx/>
                <a:uFillTx/>
                <a:latin typeface="Agency FB" panose="020B0503020202020204" pitchFamily="34" charset="0"/>
                <a:ea typeface="黑体" pitchFamily="49" charset="-122"/>
              </a:endParaRPr>
            </a:p>
          </p:txBody>
        </p:sp>
      </p:grpSp>
      <p:sp>
        <p:nvSpPr>
          <p:cNvPr id="107" name="文本框 41"/>
          <p:cNvSpPr txBox="1"/>
          <p:nvPr/>
        </p:nvSpPr>
        <p:spPr>
          <a:xfrm>
            <a:off x="1400417" y="3988130"/>
            <a:ext cx="2594832" cy="553998"/>
          </a:xfrm>
          <a:prstGeom prst="rect">
            <a:avLst/>
          </a:prstGeom>
          <a:noFill/>
        </p:spPr>
        <p:txBody>
          <a:bodyPr wrap="square" rtlCol="0">
            <a:spAutoFit/>
          </a:bodyPr>
          <a:lstStyle/>
          <a:p>
            <a:pPr algn="just">
              <a:lnSpc>
                <a:spcPct val="150000"/>
              </a:lnSpc>
            </a:pPr>
            <a:r>
              <a:rPr lang="zh-CN" altLang="en-US" sz="1000" dirty="0">
                <a:solidFill>
                  <a:prstClr val="black">
                    <a:lumMod val="75000"/>
                    <a:lumOff val="25000"/>
                  </a:prstClr>
                </a:solidFill>
                <a:latin typeface="方正正黑简体" panose="02000000000000000000" pitchFamily="2" charset="-122"/>
                <a:ea typeface="方正正黑简体" panose="02000000000000000000" pitchFamily="2" charset="-122"/>
              </a:rPr>
              <a:t>点击添加文字说明或复制文本黏贴自此内容要言简意赅</a:t>
            </a:r>
          </a:p>
        </p:txBody>
      </p:sp>
      <p:grpSp>
        <p:nvGrpSpPr>
          <p:cNvPr id="108" name="组合 107"/>
          <p:cNvGrpSpPr/>
          <p:nvPr/>
        </p:nvGrpSpPr>
        <p:grpSpPr>
          <a:xfrm>
            <a:off x="5151589" y="3680352"/>
            <a:ext cx="2523857" cy="307777"/>
            <a:chOff x="6867592" y="3916818"/>
            <a:chExt cx="3364559" cy="410298"/>
          </a:xfrm>
        </p:grpSpPr>
        <p:sp>
          <p:nvSpPr>
            <p:cNvPr id="109" name="矩形 108"/>
            <p:cNvSpPr/>
            <p:nvPr/>
          </p:nvSpPr>
          <p:spPr>
            <a:xfrm>
              <a:off x="6956765" y="3936911"/>
              <a:ext cx="373493" cy="373493"/>
            </a:xfrm>
            <a:prstGeom prst="rect">
              <a:avLst/>
            </a:prstGeom>
            <a:solidFill>
              <a:srgbClr val="663A77"/>
            </a:solidFill>
            <a:ln w="12700" cap="flat" cmpd="sng" algn="ctr">
              <a:noFill/>
              <a:prstDash val="solid"/>
              <a:miter lim="800000"/>
            </a:ln>
            <a:effectLst>
              <a:innerShdw blurRad="88900" dist="25400" dir="16200000">
                <a:prstClr val="black">
                  <a:alpha val="4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10" name="矩形 109"/>
            <p:cNvSpPr/>
            <p:nvPr/>
          </p:nvSpPr>
          <p:spPr>
            <a:xfrm>
              <a:off x="7474925" y="3936911"/>
              <a:ext cx="2757226" cy="373493"/>
            </a:xfrm>
            <a:prstGeom prst="rect">
              <a:avLst/>
            </a:prstGeom>
            <a:solidFill>
              <a:srgbClr val="663A77"/>
            </a:solidFill>
            <a:ln w="12700" cap="flat" cmpd="sng" algn="ctr">
              <a:noFill/>
              <a:prstDash val="solid"/>
              <a:miter lim="800000"/>
            </a:ln>
            <a:effectLst>
              <a:innerShdw blurRad="88900" dist="25400" dir="16200000">
                <a:prstClr val="black">
                  <a:alpha val="4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11" name="文本框 52"/>
            <p:cNvSpPr txBox="1"/>
            <p:nvPr/>
          </p:nvSpPr>
          <p:spPr>
            <a:xfrm>
              <a:off x="7541960" y="3941072"/>
              <a:ext cx="1556353" cy="36926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prstClr val="white"/>
                  </a:solidFill>
                  <a:effectLst/>
                  <a:uLnTx/>
                  <a:uFillTx/>
                  <a:latin typeface="方正正黑简体" panose="02000000000000000000" pitchFamily="2" charset="-122"/>
                  <a:ea typeface="方正正黑简体" panose="02000000000000000000" pitchFamily="2" charset="-122"/>
                </a:rPr>
                <a:t>在此添加标题</a:t>
              </a:r>
            </a:p>
          </p:txBody>
        </p:sp>
        <p:sp>
          <p:nvSpPr>
            <p:cNvPr id="112" name="文本框 53"/>
            <p:cNvSpPr txBox="1"/>
            <p:nvPr/>
          </p:nvSpPr>
          <p:spPr>
            <a:xfrm>
              <a:off x="6867592" y="3916818"/>
              <a:ext cx="556839" cy="41029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1" i="0" u="none" strike="noStrike" kern="0" cap="none" spc="0" normalizeH="0" baseline="0" noProof="0" dirty="0" smtClean="0">
                  <a:ln>
                    <a:noFill/>
                  </a:ln>
                  <a:solidFill>
                    <a:prstClr val="white"/>
                  </a:solidFill>
                  <a:effectLst/>
                  <a:uLnTx/>
                  <a:uFillTx/>
                  <a:latin typeface="Agency FB" panose="020B0503020202020204" pitchFamily="34" charset="0"/>
                  <a:ea typeface="黑体" pitchFamily="49" charset="-122"/>
                </a:rPr>
                <a:t>04</a:t>
              </a:r>
              <a:endParaRPr kumimoji="0" lang="zh-CN" altLang="en-US" sz="1400" b="1" i="0" u="none" strike="noStrike" kern="0" cap="none" spc="0" normalizeH="0" baseline="0" noProof="0" dirty="0" smtClean="0">
                <a:ln>
                  <a:noFill/>
                </a:ln>
                <a:solidFill>
                  <a:prstClr val="white"/>
                </a:solidFill>
                <a:effectLst/>
                <a:uLnTx/>
                <a:uFillTx/>
                <a:latin typeface="Agency FB" panose="020B0503020202020204" pitchFamily="34" charset="0"/>
                <a:ea typeface="黑体" pitchFamily="49" charset="-122"/>
              </a:endParaRPr>
            </a:p>
          </p:txBody>
        </p:sp>
      </p:grpSp>
      <p:sp>
        <p:nvSpPr>
          <p:cNvPr id="113" name="文本框 54"/>
          <p:cNvSpPr txBox="1"/>
          <p:nvPr/>
        </p:nvSpPr>
        <p:spPr>
          <a:xfrm>
            <a:off x="5154922" y="3988130"/>
            <a:ext cx="2594832" cy="553998"/>
          </a:xfrm>
          <a:prstGeom prst="rect">
            <a:avLst/>
          </a:prstGeom>
          <a:noFill/>
        </p:spPr>
        <p:txBody>
          <a:bodyPr wrap="square" rtlCol="0">
            <a:spAutoFit/>
          </a:bodyPr>
          <a:lstStyle/>
          <a:p>
            <a:pPr algn="just">
              <a:lnSpc>
                <a:spcPct val="150000"/>
              </a:lnSpc>
            </a:pPr>
            <a:r>
              <a:rPr lang="zh-CN" altLang="en-US" sz="1000" dirty="0">
                <a:solidFill>
                  <a:prstClr val="black">
                    <a:lumMod val="75000"/>
                    <a:lumOff val="25000"/>
                  </a:prstClr>
                </a:solidFill>
                <a:latin typeface="方正正黑简体" panose="02000000000000000000" pitchFamily="2" charset="-122"/>
                <a:ea typeface="方正正黑简体" panose="02000000000000000000" pitchFamily="2" charset="-122"/>
              </a:rPr>
              <a:t>点击添加文字说明或复制文本黏贴自此内容要言简意赅</a:t>
            </a:r>
          </a:p>
        </p:txBody>
      </p:sp>
    </p:spTree>
    <p:extLst>
      <p:ext uri="{BB962C8B-B14F-4D97-AF65-F5344CB8AC3E}">
        <p14:creationId xmlns:p14="http://schemas.microsoft.com/office/powerpoint/2010/main" val="21126614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58"/>
                                        </p:tgtEl>
                                        <p:attrNameLst>
                                          <p:attrName>style.visibility</p:attrName>
                                        </p:attrNameLst>
                                      </p:cBhvr>
                                      <p:to>
                                        <p:strVal val="visible"/>
                                      </p:to>
                                    </p:set>
                                    <p:anim calcmode="lin" valueType="num">
                                      <p:cBhvr additive="base">
                                        <p:cTn id="7" dur="500" fill="hold"/>
                                        <p:tgtEl>
                                          <p:spTgt spid="58"/>
                                        </p:tgtEl>
                                        <p:attrNameLst>
                                          <p:attrName>ppt_x</p:attrName>
                                        </p:attrNameLst>
                                      </p:cBhvr>
                                      <p:tavLst>
                                        <p:tav tm="0">
                                          <p:val>
                                            <p:strVal val="1+#ppt_w/2"/>
                                          </p:val>
                                        </p:tav>
                                        <p:tav tm="100000">
                                          <p:val>
                                            <p:strVal val="#ppt_x"/>
                                          </p:val>
                                        </p:tav>
                                      </p:tavLst>
                                    </p:anim>
                                    <p:anim calcmode="lin" valueType="num">
                                      <p:cBhvr additive="base">
                                        <p:cTn id="8" dur="500" fill="hold"/>
                                        <p:tgtEl>
                                          <p:spTgt spid="58"/>
                                        </p:tgtEl>
                                        <p:attrNameLst>
                                          <p:attrName>ppt_y</p:attrName>
                                        </p:attrNameLst>
                                      </p:cBhvr>
                                      <p:tavLst>
                                        <p:tav tm="0">
                                          <p:val>
                                            <p:strVal val="#ppt_y"/>
                                          </p:val>
                                        </p:tav>
                                        <p:tav tm="100000">
                                          <p:val>
                                            <p:strVal val="#ppt_y"/>
                                          </p:val>
                                        </p:tav>
                                      </p:tavLst>
                                    </p:anim>
                                  </p:childTnLst>
                                </p:cTn>
                              </p:par>
                              <p:par>
                                <p:cTn id="9" presetID="19" presetClass="entr" presetSubtype="5" fill="hold" nodeType="withEffect">
                                  <p:stCondLst>
                                    <p:cond delay="0"/>
                                  </p:stCondLst>
                                  <p:childTnLst>
                                    <p:set>
                                      <p:cBhvr>
                                        <p:cTn id="10" dur="1" fill="hold">
                                          <p:stCondLst>
                                            <p:cond delay="0"/>
                                          </p:stCondLst>
                                        </p:cTn>
                                        <p:tgtEl>
                                          <p:spTgt spid="58"/>
                                        </p:tgtEl>
                                        <p:attrNameLst>
                                          <p:attrName>style.visibility</p:attrName>
                                        </p:attrNameLst>
                                      </p:cBhvr>
                                      <p:to>
                                        <p:strVal val="visible"/>
                                      </p:to>
                                    </p:set>
                                    <p:anim calcmode="lin" valueType="num">
                                      <p:cBhvr>
                                        <p:cTn id="11" dur="500" fill="hold"/>
                                        <p:tgtEl>
                                          <p:spTgt spid="58"/>
                                        </p:tgtEl>
                                        <p:attrNameLst>
                                          <p:attrName>ppt_w</p:attrName>
                                        </p:attrNameLst>
                                      </p:cBhvr>
                                      <p:tavLst>
                                        <p:tav tm="0">
                                          <p:val>
                                            <p:strVal val="#ppt_w"/>
                                          </p:val>
                                        </p:tav>
                                        <p:tav tm="100000">
                                          <p:val>
                                            <p:strVal val="#ppt_w"/>
                                          </p:val>
                                        </p:tav>
                                      </p:tavLst>
                                    </p:anim>
                                    <p:anim calcmode="lin" valueType="num">
                                      <p:cBhvr>
                                        <p:cTn id="12" dur="500" fill="hold"/>
                                        <p:tgtEl>
                                          <p:spTgt spid="58"/>
                                        </p:tgtEl>
                                        <p:attrNameLst>
                                          <p:attrName>ppt_h</p:attrName>
                                        </p:attrNameLst>
                                      </p:cBhvr>
                                      <p:tavLst>
                                        <p:tav tm="0" fmla="#ppt_h*sin(2.5*pi*$)">
                                          <p:val>
                                            <p:fltVal val="0"/>
                                          </p:val>
                                        </p:tav>
                                        <p:tav tm="100000">
                                          <p:val>
                                            <p:fltVal val="1"/>
                                          </p:val>
                                        </p:tav>
                                      </p:tavLst>
                                    </p:anim>
                                  </p:childTnLst>
                                </p:cTn>
                              </p:par>
                            </p:childTnLst>
                          </p:cTn>
                        </p:par>
                        <p:par>
                          <p:cTn id="13" fill="hold">
                            <p:stCondLst>
                              <p:cond delay="500"/>
                            </p:stCondLst>
                            <p:childTnLst>
                              <p:par>
                                <p:cTn id="14" presetID="2" presetClass="entr" presetSubtype="8" fill="hold" nodeType="afterEffect">
                                  <p:stCondLst>
                                    <p:cond delay="0"/>
                                  </p:stCondLst>
                                  <p:childTnLst>
                                    <p:set>
                                      <p:cBhvr>
                                        <p:cTn id="15" dur="1" fill="hold">
                                          <p:stCondLst>
                                            <p:cond delay="0"/>
                                          </p:stCondLst>
                                        </p:cTn>
                                        <p:tgtEl>
                                          <p:spTgt spid="82"/>
                                        </p:tgtEl>
                                        <p:attrNameLst>
                                          <p:attrName>style.visibility</p:attrName>
                                        </p:attrNameLst>
                                      </p:cBhvr>
                                      <p:to>
                                        <p:strVal val="visible"/>
                                      </p:to>
                                    </p:set>
                                    <p:anim calcmode="lin" valueType="num">
                                      <p:cBhvr additive="base">
                                        <p:cTn id="16" dur="500" fill="hold"/>
                                        <p:tgtEl>
                                          <p:spTgt spid="82"/>
                                        </p:tgtEl>
                                        <p:attrNameLst>
                                          <p:attrName>ppt_x</p:attrName>
                                        </p:attrNameLst>
                                      </p:cBhvr>
                                      <p:tavLst>
                                        <p:tav tm="0">
                                          <p:val>
                                            <p:strVal val="0-#ppt_w/2"/>
                                          </p:val>
                                        </p:tav>
                                        <p:tav tm="100000">
                                          <p:val>
                                            <p:strVal val="#ppt_x"/>
                                          </p:val>
                                        </p:tav>
                                      </p:tavLst>
                                    </p:anim>
                                    <p:anim calcmode="lin" valueType="num">
                                      <p:cBhvr additive="base">
                                        <p:cTn id="17" dur="500" fill="hold"/>
                                        <p:tgtEl>
                                          <p:spTgt spid="82"/>
                                        </p:tgtEl>
                                        <p:attrNameLst>
                                          <p:attrName>ppt_y</p:attrName>
                                        </p:attrNameLst>
                                      </p:cBhvr>
                                      <p:tavLst>
                                        <p:tav tm="0">
                                          <p:val>
                                            <p:strVal val="#ppt_y"/>
                                          </p:val>
                                        </p:tav>
                                        <p:tav tm="100000">
                                          <p:val>
                                            <p:strVal val="#ppt_y"/>
                                          </p:val>
                                        </p:tav>
                                      </p:tavLst>
                                    </p:anim>
                                  </p:childTnLst>
                                </p:cTn>
                              </p:par>
                              <p:par>
                                <p:cTn id="18" presetID="19" presetClass="entr" presetSubtype="5" fill="hold" nodeType="withEffect">
                                  <p:stCondLst>
                                    <p:cond delay="0"/>
                                  </p:stCondLst>
                                  <p:childTnLst>
                                    <p:set>
                                      <p:cBhvr>
                                        <p:cTn id="19" dur="1" fill="hold">
                                          <p:stCondLst>
                                            <p:cond delay="0"/>
                                          </p:stCondLst>
                                        </p:cTn>
                                        <p:tgtEl>
                                          <p:spTgt spid="82"/>
                                        </p:tgtEl>
                                        <p:attrNameLst>
                                          <p:attrName>style.visibility</p:attrName>
                                        </p:attrNameLst>
                                      </p:cBhvr>
                                      <p:to>
                                        <p:strVal val="visible"/>
                                      </p:to>
                                    </p:set>
                                    <p:anim calcmode="lin" valueType="num">
                                      <p:cBhvr>
                                        <p:cTn id="20" dur="500" fill="hold"/>
                                        <p:tgtEl>
                                          <p:spTgt spid="82"/>
                                        </p:tgtEl>
                                        <p:attrNameLst>
                                          <p:attrName>ppt_w</p:attrName>
                                        </p:attrNameLst>
                                      </p:cBhvr>
                                      <p:tavLst>
                                        <p:tav tm="0">
                                          <p:val>
                                            <p:strVal val="#ppt_w"/>
                                          </p:val>
                                        </p:tav>
                                        <p:tav tm="100000">
                                          <p:val>
                                            <p:strVal val="#ppt_w"/>
                                          </p:val>
                                        </p:tav>
                                      </p:tavLst>
                                    </p:anim>
                                    <p:anim calcmode="lin" valueType="num">
                                      <p:cBhvr>
                                        <p:cTn id="21" dur="500" fill="hold"/>
                                        <p:tgtEl>
                                          <p:spTgt spid="82"/>
                                        </p:tgtEl>
                                        <p:attrNameLst>
                                          <p:attrName>ppt_h</p:attrName>
                                        </p:attrNameLst>
                                      </p:cBhvr>
                                      <p:tavLst>
                                        <p:tav tm="0" fmla="#ppt_h*sin(2.5*pi*$)">
                                          <p:val>
                                            <p:fltVal val="0"/>
                                          </p:val>
                                        </p:tav>
                                        <p:tav tm="100000">
                                          <p:val>
                                            <p:fltVal val="1"/>
                                          </p:val>
                                        </p:tav>
                                      </p:tavLst>
                                    </p:anim>
                                  </p:childTnLst>
                                </p:cTn>
                              </p:par>
                            </p:childTnLst>
                          </p:cTn>
                        </p:par>
                        <p:par>
                          <p:cTn id="22" fill="hold">
                            <p:stCondLst>
                              <p:cond delay="1000"/>
                            </p:stCondLst>
                            <p:childTnLst>
                              <p:par>
                                <p:cTn id="23" presetID="2" presetClass="entr" presetSubtype="2" fill="hold" nodeType="afterEffect">
                                  <p:stCondLst>
                                    <p:cond delay="0"/>
                                  </p:stCondLst>
                                  <p:childTnLst>
                                    <p:set>
                                      <p:cBhvr>
                                        <p:cTn id="24" dur="1" fill="hold">
                                          <p:stCondLst>
                                            <p:cond delay="0"/>
                                          </p:stCondLst>
                                        </p:cTn>
                                        <p:tgtEl>
                                          <p:spTgt spid="74"/>
                                        </p:tgtEl>
                                        <p:attrNameLst>
                                          <p:attrName>style.visibility</p:attrName>
                                        </p:attrNameLst>
                                      </p:cBhvr>
                                      <p:to>
                                        <p:strVal val="visible"/>
                                      </p:to>
                                    </p:set>
                                    <p:anim calcmode="lin" valueType="num">
                                      <p:cBhvr additive="base">
                                        <p:cTn id="25" dur="500" fill="hold"/>
                                        <p:tgtEl>
                                          <p:spTgt spid="74"/>
                                        </p:tgtEl>
                                        <p:attrNameLst>
                                          <p:attrName>ppt_x</p:attrName>
                                        </p:attrNameLst>
                                      </p:cBhvr>
                                      <p:tavLst>
                                        <p:tav tm="0">
                                          <p:val>
                                            <p:strVal val="1+#ppt_w/2"/>
                                          </p:val>
                                        </p:tav>
                                        <p:tav tm="100000">
                                          <p:val>
                                            <p:strVal val="#ppt_x"/>
                                          </p:val>
                                        </p:tav>
                                      </p:tavLst>
                                    </p:anim>
                                    <p:anim calcmode="lin" valueType="num">
                                      <p:cBhvr additive="base">
                                        <p:cTn id="26" dur="500" fill="hold"/>
                                        <p:tgtEl>
                                          <p:spTgt spid="74"/>
                                        </p:tgtEl>
                                        <p:attrNameLst>
                                          <p:attrName>ppt_y</p:attrName>
                                        </p:attrNameLst>
                                      </p:cBhvr>
                                      <p:tavLst>
                                        <p:tav tm="0">
                                          <p:val>
                                            <p:strVal val="#ppt_y"/>
                                          </p:val>
                                        </p:tav>
                                        <p:tav tm="100000">
                                          <p:val>
                                            <p:strVal val="#ppt_y"/>
                                          </p:val>
                                        </p:tav>
                                      </p:tavLst>
                                    </p:anim>
                                  </p:childTnLst>
                                </p:cTn>
                              </p:par>
                              <p:par>
                                <p:cTn id="27" presetID="19" presetClass="entr" presetSubtype="5" fill="hold" nodeType="withEffect">
                                  <p:stCondLst>
                                    <p:cond delay="0"/>
                                  </p:stCondLst>
                                  <p:childTnLst>
                                    <p:set>
                                      <p:cBhvr>
                                        <p:cTn id="28" dur="1" fill="hold">
                                          <p:stCondLst>
                                            <p:cond delay="0"/>
                                          </p:stCondLst>
                                        </p:cTn>
                                        <p:tgtEl>
                                          <p:spTgt spid="74"/>
                                        </p:tgtEl>
                                        <p:attrNameLst>
                                          <p:attrName>style.visibility</p:attrName>
                                        </p:attrNameLst>
                                      </p:cBhvr>
                                      <p:to>
                                        <p:strVal val="visible"/>
                                      </p:to>
                                    </p:set>
                                    <p:anim calcmode="lin" valueType="num">
                                      <p:cBhvr>
                                        <p:cTn id="29" dur="500" fill="hold"/>
                                        <p:tgtEl>
                                          <p:spTgt spid="74"/>
                                        </p:tgtEl>
                                        <p:attrNameLst>
                                          <p:attrName>ppt_w</p:attrName>
                                        </p:attrNameLst>
                                      </p:cBhvr>
                                      <p:tavLst>
                                        <p:tav tm="0">
                                          <p:val>
                                            <p:strVal val="#ppt_w"/>
                                          </p:val>
                                        </p:tav>
                                        <p:tav tm="100000">
                                          <p:val>
                                            <p:strVal val="#ppt_w"/>
                                          </p:val>
                                        </p:tav>
                                      </p:tavLst>
                                    </p:anim>
                                    <p:anim calcmode="lin" valueType="num">
                                      <p:cBhvr>
                                        <p:cTn id="30" dur="500" fill="hold"/>
                                        <p:tgtEl>
                                          <p:spTgt spid="74"/>
                                        </p:tgtEl>
                                        <p:attrNameLst>
                                          <p:attrName>ppt_h</p:attrName>
                                        </p:attrNameLst>
                                      </p:cBhvr>
                                      <p:tavLst>
                                        <p:tav tm="0" fmla="#ppt_h*sin(2.5*pi*$)">
                                          <p:val>
                                            <p:fltVal val="0"/>
                                          </p:val>
                                        </p:tav>
                                        <p:tav tm="100000">
                                          <p:val>
                                            <p:fltVal val="1"/>
                                          </p:val>
                                        </p:tav>
                                      </p:tavLst>
                                    </p:anim>
                                  </p:childTnLst>
                                </p:cTn>
                              </p:par>
                            </p:childTnLst>
                          </p:cTn>
                        </p:par>
                        <p:par>
                          <p:cTn id="31" fill="hold">
                            <p:stCondLst>
                              <p:cond delay="1500"/>
                            </p:stCondLst>
                            <p:childTnLst>
                              <p:par>
                                <p:cTn id="32" presetID="2" presetClass="entr" presetSubtype="8" fill="hold" nodeType="afterEffect">
                                  <p:stCondLst>
                                    <p:cond delay="0"/>
                                  </p:stCondLst>
                                  <p:childTnLst>
                                    <p:set>
                                      <p:cBhvr>
                                        <p:cTn id="33" dur="1" fill="hold">
                                          <p:stCondLst>
                                            <p:cond delay="0"/>
                                          </p:stCondLst>
                                        </p:cTn>
                                        <p:tgtEl>
                                          <p:spTgt spid="66"/>
                                        </p:tgtEl>
                                        <p:attrNameLst>
                                          <p:attrName>style.visibility</p:attrName>
                                        </p:attrNameLst>
                                      </p:cBhvr>
                                      <p:to>
                                        <p:strVal val="visible"/>
                                      </p:to>
                                    </p:set>
                                    <p:anim calcmode="lin" valueType="num">
                                      <p:cBhvr additive="base">
                                        <p:cTn id="34" dur="500" fill="hold"/>
                                        <p:tgtEl>
                                          <p:spTgt spid="66"/>
                                        </p:tgtEl>
                                        <p:attrNameLst>
                                          <p:attrName>ppt_x</p:attrName>
                                        </p:attrNameLst>
                                      </p:cBhvr>
                                      <p:tavLst>
                                        <p:tav tm="0">
                                          <p:val>
                                            <p:strVal val="0-#ppt_w/2"/>
                                          </p:val>
                                        </p:tav>
                                        <p:tav tm="100000">
                                          <p:val>
                                            <p:strVal val="#ppt_x"/>
                                          </p:val>
                                        </p:tav>
                                      </p:tavLst>
                                    </p:anim>
                                    <p:anim calcmode="lin" valueType="num">
                                      <p:cBhvr additive="base">
                                        <p:cTn id="35" dur="500" fill="hold"/>
                                        <p:tgtEl>
                                          <p:spTgt spid="66"/>
                                        </p:tgtEl>
                                        <p:attrNameLst>
                                          <p:attrName>ppt_y</p:attrName>
                                        </p:attrNameLst>
                                      </p:cBhvr>
                                      <p:tavLst>
                                        <p:tav tm="0">
                                          <p:val>
                                            <p:strVal val="#ppt_y"/>
                                          </p:val>
                                        </p:tav>
                                        <p:tav tm="100000">
                                          <p:val>
                                            <p:strVal val="#ppt_y"/>
                                          </p:val>
                                        </p:tav>
                                      </p:tavLst>
                                    </p:anim>
                                  </p:childTnLst>
                                </p:cTn>
                              </p:par>
                              <p:par>
                                <p:cTn id="36" presetID="19" presetClass="entr" presetSubtype="5" fill="hold" nodeType="withEffect">
                                  <p:stCondLst>
                                    <p:cond delay="0"/>
                                  </p:stCondLst>
                                  <p:childTnLst>
                                    <p:set>
                                      <p:cBhvr>
                                        <p:cTn id="37" dur="1" fill="hold">
                                          <p:stCondLst>
                                            <p:cond delay="0"/>
                                          </p:stCondLst>
                                        </p:cTn>
                                        <p:tgtEl>
                                          <p:spTgt spid="66"/>
                                        </p:tgtEl>
                                        <p:attrNameLst>
                                          <p:attrName>style.visibility</p:attrName>
                                        </p:attrNameLst>
                                      </p:cBhvr>
                                      <p:to>
                                        <p:strVal val="visible"/>
                                      </p:to>
                                    </p:set>
                                    <p:anim calcmode="lin" valueType="num">
                                      <p:cBhvr>
                                        <p:cTn id="38" dur="500" fill="hold"/>
                                        <p:tgtEl>
                                          <p:spTgt spid="66"/>
                                        </p:tgtEl>
                                        <p:attrNameLst>
                                          <p:attrName>ppt_w</p:attrName>
                                        </p:attrNameLst>
                                      </p:cBhvr>
                                      <p:tavLst>
                                        <p:tav tm="0">
                                          <p:val>
                                            <p:strVal val="#ppt_w"/>
                                          </p:val>
                                        </p:tav>
                                        <p:tav tm="100000">
                                          <p:val>
                                            <p:strVal val="#ppt_w"/>
                                          </p:val>
                                        </p:tav>
                                      </p:tavLst>
                                    </p:anim>
                                    <p:anim calcmode="lin" valueType="num">
                                      <p:cBhvr>
                                        <p:cTn id="39" dur="500" fill="hold"/>
                                        <p:tgtEl>
                                          <p:spTgt spid="66"/>
                                        </p:tgtEl>
                                        <p:attrNameLst>
                                          <p:attrName>ppt_h</p:attrName>
                                        </p:attrNameLst>
                                      </p:cBhvr>
                                      <p:tavLst>
                                        <p:tav tm="0" fmla="#ppt_h*sin(2.5*pi*$)">
                                          <p:val>
                                            <p:fltVal val="0"/>
                                          </p:val>
                                        </p:tav>
                                        <p:tav tm="100000">
                                          <p:val>
                                            <p:fltVal val="1"/>
                                          </p:val>
                                        </p:tav>
                                      </p:tavLst>
                                    </p:anim>
                                  </p:childTnLst>
                                </p:cTn>
                              </p:par>
                            </p:childTnLst>
                          </p:cTn>
                        </p:par>
                        <p:par>
                          <p:cTn id="40" fill="hold">
                            <p:stCondLst>
                              <p:cond delay="2000"/>
                            </p:stCondLst>
                            <p:childTnLst>
                              <p:par>
                                <p:cTn id="41" presetID="10" presetClass="entr" presetSubtype="0" fill="hold" nodeType="afterEffect">
                                  <p:stCondLst>
                                    <p:cond delay="0"/>
                                  </p:stCondLst>
                                  <p:childTnLst>
                                    <p:set>
                                      <p:cBhvr>
                                        <p:cTn id="42" dur="1" fill="hold">
                                          <p:stCondLst>
                                            <p:cond delay="0"/>
                                          </p:stCondLst>
                                        </p:cTn>
                                        <p:tgtEl>
                                          <p:spTgt spid="90"/>
                                        </p:tgtEl>
                                        <p:attrNameLst>
                                          <p:attrName>style.visibility</p:attrName>
                                        </p:attrNameLst>
                                      </p:cBhvr>
                                      <p:to>
                                        <p:strVal val="visible"/>
                                      </p:to>
                                    </p:set>
                                    <p:animEffect transition="in" filter="fade">
                                      <p:cBhvr>
                                        <p:cTn id="43" dur="500"/>
                                        <p:tgtEl>
                                          <p:spTgt spid="90"/>
                                        </p:tgtEl>
                                      </p:cBhvr>
                                    </p:animEffect>
                                  </p:childTnLst>
                                </p:cTn>
                              </p:par>
                            </p:childTnLst>
                          </p:cTn>
                        </p:par>
                        <p:par>
                          <p:cTn id="44" fill="hold">
                            <p:stCondLst>
                              <p:cond delay="2500"/>
                            </p:stCondLst>
                            <p:childTnLst>
                              <p:par>
                                <p:cTn id="45" presetID="10" presetClass="entr" presetSubtype="0" fill="hold" nodeType="afterEffect">
                                  <p:stCondLst>
                                    <p:cond delay="0"/>
                                  </p:stCondLst>
                                  <p:childTnLst>
                                    <p:set>
                                      <p:cBhvr>
                                        <p:cTn id="46" dur="1" fill="hold">
                                          <p:stCondLst>
                                            <p:cond delay="0"/>
                                          </p:stCondLst>
                                        </p:cTn>
                                        <p:tgtEl>
                                          <p:spTgt spid="96"/>
                                        </p:tgtEl>
                                        <p:attrNameLst>
                                          <p:attrName>style.visibility</p:attrName>
                                        </p:attrNameLst>
                                      </p:cBhvr>
                                      <p:to>
                                        <p:strVal val="visible"/>
                                      </p:to>
                                    </p:set>
                                    <p:animEffect transition="in" filter="fade">
                                      <p:cBhvr>
                                        <p:cTn id="47" dur="500"/>
                                        <p:tgtEl>
                                          <p:spTgt spid="96"/>
                                        </p:tgtEl>
                                      </p:cBhvr>
                                    </p:animEffect>
                                  </p:childTnLst>
                                </p:cTn>
                              </p:par>
                            </p:childTnLst>
                          </p:cTn>
                        </p:par>
                        <p:par>
                          <p:cTn id="48" fill="hold">
                            <p:stCondLst>
                              <p:cond delay="3000"/>
                            </p:stCondLst>
                            <p:childTnLst>
                              <p:par>
                                <p:cTn id="49" presetID="10" presetClass="entr" presetSubtype="0" fill="hold" nodeType="afterEffect">
                                  <p:stCondLst>
                                    <p:cond delay="0"/>
                                  </p:stCondLst>
                                  <p:childTnLst>
                                    <p:set>
                                      <p:cBhvr>
                                        <p:cTn id="50" dur="1" fill="hold">
                                          <p:stCondLst>
                                            <p:cond delay="0"/>
                                          </p:stCondLst>
                                        </p:cTn>
                                        <p:tgtEl>
                                          <p:spTgt spid="102"/>
                                        </p:tgtEl>
                                        <p:attrNameLst>
                                          <p:attrName>style.visibility</p:attrName>
                                        </p:attrNameLst>
                                      </p:cBhvr>
                                      <p:to>
                                        <p:strVal val="visible"/>
                                      </p:to>
                                    </p:set>
                                    <p:animEffect transition="in" filter="fade">
                                      <p:cBhvr>
                                        <p:cTn id="51" dur="500"/>
                                        <p:tgtEl>
                                          <p:spTgt spid="102"/>
                                        </p:tgtEl>
                                      </p:cBhvr>
                                    </p:animEffect>
                                  </p:childTnLst>
                                </p:cTn>
                              </p:par>
                            </p:childTnLst>
                          </p:cTn>
                        </p:par>
                        <p:par>
                          <p:cTn id="52" fill="hold">
                            <p:stCondLst>
                              <p:cond delay="3500"/>
                            </p:stCondLst>
                            <p:childTnLst>
                              <p:par>
                                <p:cTn id="53" presetID="10" presetClass="entr" presetSubtype="0" fill="hold" nodeType="afterEffect">
                                  <p:stCondLst>
                                    <p:cond delay="0"/>
                                  </p:stCondLst>
                                  <p:childTnLst>
                                    <p:set>
                                      <p:cBhvr>
                                        <p:cTn id="54" dur="1" fill="hold">
                                          <p:stCondLst>
                                            <p:cond delay="0"/>
                                          </p:stCondLst>
                                        </p:cTn>
                                        <p:tgtEl>
                                          <p:spTgt spid="108"/>
                                        </p:tgtEl>
                                        <p:attrNameLst>
                                          <p:attrName>style.visibility</p:attrName>
                                        </p:attrNameLst>
                                      </p:cBhvr>
                                      <p:to>
                                        <p:strVal val="visible"/>
                                      </p:to>
                                    </p:set>
                                    <p:animEffect transition="in" filter="fade">
                                      <p:cBhvr>
                                        <p:cTn id="55" dur="500"/>
                                        <p:tgtEl>
                                          <p:spTgt spid="108"/>
                                        </p:tgtEl>
                                      </p:cBhvr>
                                    </p:animEffect>
                                  </p:childTnLst>
                                </p:cTn>
                              </p:par>
                            </p:childTnLst>
                          </p:cTn>
                        </p:par>
                        <p:par>
                          <p:cTn id="56" fill="hold">
                            <p:stCondLst>
                              <p:cond delay="4000"/>
                            </p:stCondLst>
                            <p:childTnLst>
                              <p:par>
                                <p:cTn id="57" presetID="14" presetClass="entr" presetSubtype="10" fill="hold" grpId="0" nodeType="afterEffect">
                                  <p:stCondLst>
                                    <p:cond delay="0"/>
                                  </p:stCondLst>
                                  <p:childTnLst>
                                    <p:set>
                                      <p:cBhvr>
                                        <p:cTn id="58" dur="1" fill="hold">
                                          <p:stCondLst>
                                            <p:cond delay="0"/>
                                          </p:stCondLst>
                                        </p:cTn>
                                        <p:tgtEl>
                                          <p:spTgt spid="95"/>
                                        </p:tgtEl>
                                        <p:attrNameLst>
                                          <p:attrName>style.visibility</p:attrName>
                                        </p:attrNameLst>
                                      </p:cBhvr>
                                      <p:to>
                                        <p:strVal val="visible"/>
                                      </p:to>
                                    </p:set>
                                    <p:animEffect transition="in" filter="randombar(horizontal)">
                                      <p:cBhvr>
                                        <p:cTn id="59" dur="500"/>
                                        <p:tgtEl>
                                          <p:spTgt spid="95"/>
                                        </p:tgtEl>
                                      </p:cBhvr>
                                    </p:animEffect>
                                  </p:childTnLst>
                                </p:cTn>
                              </p:par>
                              <p:par>
                                <p:cTn id="60" presetID="14" presetClass="entr" presetSubtype="10" fill="hold" grpId="0" nodeType="withEffect">
                                  <p:stCondLst>
                                    <p:cond delay="0"/>
                                  </p:stCondLst>
                                  <p:childTnLst>
                                    <p:set>
                                      <p:cBhvr>
                                        <p:cTn id="61" dur="1" fill="hold">
                                          <p:stCondLst>
                                            <p:cond delay="0"/>
                                          </p:stCondLst>
                                        </p:cTn>
                                        <p:tgtEl>
                                          <p:spTgt spid="101"/>
                                        </p:tgtEl>
                                        <p:attrNameLst>
                                          <p:attrName>style.visibility</p:attrName>
                                        </p:attrNameLst>
                                      </p:cBhvr>
                                      <p:to>
                                        <p:strVal val="visible"/>
                                      </p:to>
                                    </p:set>
                                    <p:animEffect transition="in" filter="randombar(horizontal)">
                                      <p:cBhvr>
                                        <p:cTn id="62" dur="500"/>
                                        <p:tgtEl>
                                          <p:spTgt spid="101"/>
                                        </p:tgtEl>
                                      </p:cBhvr>
                                    </p:animEffect>
                                  </p:childTnLst>
                                </p:cTn>
                              </p:par>
                              <p:par>
                                <p:cTn id="63" presetID="14" presetClass="entr" presetSubtype="10" fill="hold" grpId="0" nodeType="withEffect">
                                  <p:stCondLst>
                                    <p:cond delay="0"/>
                                  </p:stCondLst>
                                  <p:childTnLst>
                                    <p:set>
                                      <p:cBhvr>
                                        <p:cTn id="64" dur="1" fill="hold">
                                          <p:stCondLst>
                                            <p:cond delay="0"/>
                                          </p:stCondLst>
                                        </p:cTn>
                                        <p:tgtEl>
                                          <p:spTgt spid="113"/>
                                        </p:tgtEl>
                                        <p:attrNameLst>
                                          <p:attrName>style.visibility</p:attrName>
                                        </p:attrNameLst>
                                      </p:cBhvr>
                                      <p:to>
                                        <p:strVal val="visible"/>
                                      </p:to>
                                    </p:set>
                                    <p:animEffect transition="in" filter="randombar(horizontal)">
                                      <p:cBhvr>
                                        <p:cTn id="65" dur="500"/>
                                        <p:tgtEl>
                                          <p:spTgt spid="113"/>
                                        </p:tgtEl>
                                      </p:cBhvr>
                                    </p:animEffect>
                                  </p:childTnLst>
                                </p:cTn>
                              </p:par>
                              <p:par>
                                <p:cTn id="66" presetID="14" presetClass="entr" presetSubtype="10" fill="hold" grpId="0" nodeType="withEffect">
                                  <p:stCondLst>
                                    <p:cond delay="0"/>
                                  </p:stCondLst>
                                  <p:childTnLst>
                                    <p:set>
                                      <p:cBhvr>
                                        <p:cTn id="67" dur="1" fill="hold">
                                          <p:stCondLst>
                                            <p:cond delay="0"/>
                                          </p:stCondLst>
                                        </p:cTn>
                                        <p:tgtEl>
                                          <p:spTgt spid="107"/>
                                        </p:tgtEl>
                                        <p:attrNameLst>
                                          <p:attrName>style.visibility</p:attrName>
                                        </p:attrNameLst>
                                      </p:cBhvr>
                                      <p:to>
                                        <p:strVal val="visible"/>
                                      </p:to>
                                    </p:set>
                                    <p:animEffect transition="in" filter="randombar(horizontal)">
                                      <p:cBhvr>
                                        <p:cTn id="68" dur="500"/>
                                        <p:tgtEl>
                                          <p:spTgt spid="1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p:bldP spid="101" grpId="0"/>
      <p:bldP spid="107" grpId="0"/>
      <p:bldP spid="113"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1"/>
          <p:cNvSpPr txBox="1"/>
          <p:nvPr/>
        </p:nvSpPr>
        <p:spPr>
          <a:xfrm>
            <a:off x="3493538" y="1429889"/>
            <a:ext cx="2159705" cy="369332"/>
          </a:xfrm>
          <a:prstGeom prst="rect">
            <a:avLst/>
          </a:prstGeom>
          <a:noFill/>
          <a:effectLst/>
        </p:spPr>
        <p:txBody>
          <a:bodyPr wrap="square" rtlCol="0">
            <a:spAutoFit/>
          </a:bodyPr>
          <a:lstStyle/>
          <a:p>
            <a:pPr algn="ctr"/>
            <a:r>
              <a:rPr lang="zh-CN" altLang="en-US" dirty="0">
                <a:solidFill>
                  <a:prstClr val="black">
                    <a:lumMod val="75000"/>
                    <a:lumOff val="25000"/>
                  </a:prstClr>
                </a:solidFill>
                <a:latin typeface="方正正纤黑简体" panose="02000000000000000000" pitchFamily="2" charset="-122"/>
                <a:ea typeface="方正正纤黑简体" panose="02000000000000000000" pitchFamily="2" charset="-122"/>
              </a:rPr>
              <a:t>点击添加标题</a:t>
            </a:r>
          </a:p>
        </p:txBody>
      </p:sp>
      <p:graphicFrame>
        <p:nvGraphicFramePr>
          <p:cNvPr id="6" name="图表 5"/>
          <p:cNvGraphicFramePr/>
          <p:nvPr>
            <p:extLst>
              <p:ext uri="{D42A27DB-BD31-4B8C-83A1-F6EECF244321}">
                <p14:modId xmlns:p14="http://schemas.microsoft.com/office/powerpoint/2010/main" val="3794447790"/>
              </p:ext>
            </p:extLst>
          </p:nvPr>
        </p:nvGraphicFramePr>
        <p:xfrm>
          <a:off x="890901" y="1868444"/>
          <a:ext cx="7364978" cy="2800439"/>
        </p:xfrm>
        <a:graphic>
          <a:graphicData uri="http://schemas.openxmlformats.org/drawingml/2006/chart">
            <c:chart xmlns:c="http://schemas.openxmlformats.org/drawingml/2006/chart" xmlns:r="http://schemas.openxmlformats.org/officeDocument/2006/relationships" r:id="rId2"/>
          </a:graphicData>
        </a:graphic>
      </p:graphicFrame>
      <p:sp>
        <p:nvSpPr>
          <p:cNvPr id="7" name="文本框 113"/>
          <p:cNvSpPr txBox="1"/>
          <p:nvPr/>
        </p:nvSpPr>
        <p:spPr>
          <a:xfrm>
            <a:off x="962191" y="4767535"/>
            <a:ext cx="7230105" cy="461665"/>
          </a:xfrm>
          <a:prstGeom prst="rect">
            <a:avLst/>
          </a:prstGeom>
          <a:noFill/>
        </p:spPr>
        <p:txBody>
          <a:bodyPr wrap="square" rtlCol="0">
            <a:spAutoFit/>
          </a:bodyPr>
          <a:lstStyle/>
          <a:p>
            <a:pPr algn="just">
              <a:lnSpc>
                <a:spcPct val="150000"/>
              </a:lnSpc>
            </a:pPr>
            <a:r>
              <a:rPr lang="zh-CN" altLang="en-US" sz="800" dirty="0">
                <a:solidFill>
                  <a:prstClr val="black">
                    <a:lumMod val="75000"/>
                    <a:lumOff val="25000"/>
                  </a:prstClr>
                </a:solidFill>
                <a:latin typeface="方正正纤黑简体" panose="02000000000000000000" pitchFamily="2" charset="-122"/>
                <a:ea typeface="方正正纤黑简体" panose="02000000000000000000" pitchFamily="2" charset="-122"/>
              </a:rPr>
              <a:t>单击添加详细文字说明，或复制文本黏贴自此右键只保留文字单击添加详细文字说明，或复制文本黏贴自此右键只保留文字单击添加详细文字说明，或复制文本黏贴自此右键只保留文字单击添加详细文字说明，或复制文本黏贴自此右键只保留文字</a:t>
            </a:r>
            <a:endParaRPr lang="en-US" altLang="zh-CN" sz="800" dirty="0">
              <a:solidFill>
                <a:prstClr val="black">
                  <a:lumMod val="75000"/>
                  <a:lumOff val="25000"/>
                </a:prstClr>
              </a:solidFill>
              <a:latin typeface="方正正纤黑简体" panose="02000000000000000000" pitchFamily="2" charset="-122"/>
              <a:ea typeface="方正正纤黑简体" panose="02000000000000000000" pitchFamily="2" charset="-122"/>
            </a:endParaRPr>
          </a:p>
        </p:txBody>
      </p:sp>
    </p:spTree>
    <p:extLst>
      <p:ext uri="{BB962C8B-B14F-4D97-AF65-F5344CB8AC3E}">
        <p14:creationId xmlns:p14="http://schemas.microsoft.com/office/powerpoint/2010/main" val="22364964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500"/>
                                        <p:tgtEl>
                                          <p:spTgt spid="6"/>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1000"/>
                                        <p:tgtEl>
                                          <p:spTgt spid="7"/>
                                        </p:tgtEl>
                                      </p:cBhvr>
                                    </p:animEffect>
                                    <p:anim calcmode="lin" valueType="num">
                                      <p:cBhvr>
                                        <p:cTn id="16" dur="1000" fill="hold"/>
                                        <p:tgtEl>
                                          <p:spTgt spid="7"/>
                                        </p:tgtEl>
                                        <p:attrNameLst>
                                          <p:attrName>ppt_x</p:attrName>
                                        </p:attrNameLst>
                                      </p:cBhvr>
                                      <p:tavLst>
                                        <p:tav tm="0">
                                          <p:val>
                                            <p:strVal val="#ppt_x"/>
                                          </p:val>
                                        </p:tav>
                                        <p:tav tm="100000">
                                          <p:val>
                                            <p:strVal val="#ppt_x"/>
                                          </p:val>
                                        </p:tav>
                                      </p:tavLst>
                                    </p:anim>
                                    <p:anim calcmode="lin" valueType="num">
                                      <p:cBhvr>
                                        <p:cTn id="17"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Graphic spid="6" grpId="0">
        <p:bldAsOne/>
      </p:bldGraphic>
      <p:bldP spid="7"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 name="图表 20"/>
          <p:cNvGraphicFramePr/>
          <p:nvPr>
            <p:extLst>
              <p:ext uri="{D42A27DB-BD31-4B8C-83A1-F6EECF244321}">
                <p14:modId xmlns:p14="http://schemas.microsoft.com/office/powerpoint/2010/main" val="3442120152"/>
              </p:ext>
            </p:extLst>
          </p:nvPr>
        </p:nvGraphicFramePr>
        <p:xfrm>
          <a:off x="1189944" y="1770486"/>
          <a:ext cx="3561998" cy="203098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2" name="图表 21"/>
          <p:cNvGraphicFramePr/>
          <p:nvPr>
            <p:extLst>
              <p:ext uri="{D42A27DB-BD31-4B8C-83A1-F6EECF244321}">
                <p14:modId xmlns:p14="http://schemas.microsoft.com/office/powerpoint/2010/main" val="2320079561"/>
              </p:ext>
            </p:extLst>
          </p:nvPr>
        </p:nvGraphicFramePr>
        <p:xfrm>
          <a:off x="3224209" y="1770486"/>
          <a:ext cx="3561998" cy="2030987"/>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3" name="图表 22"/>
          <p:cNvGraphicFramePr/>
          <p:nvPr>
            <p:extLst>
              <p:ext uri="{D42A27DB-BD31-4B8C-83A1-F6EECF244321}">
                <p14:modId xmlns:p14="http://schemas.microsoft.com/office/powerpoint/2010/main" val="3565042404"/>
              </p:ext>
            </p:extLst>
          </p:nvPr>
        </p:nvGraphicFramePr>
        <p:xfrm>
          <a:off x="5258474" y="1770486"/>
          <a:ext cx="3561998" cy="2030987"/>
        </p:xfrm>
        <a:graphic>
          <a:graphicData uri="http://schemas.openxmlformats.org/drawingml/2006/chart">
            <c:chart xmlns:c="http://schemas.openxmlformats.org/drawingml/2006/chart" xmlns:r="http://schemas.openxmlformats.org/officeDocument/2006/relationships" r:id="rId4"/>
          </a:graphicData>
        </a:graphic>
      </p:graphicFrame>
      <p:sp>
        <p:nvSpPr>
          <p:cNvPr id="24" name="文本框 27"/>
          <p:cNvSpPr txBox="1"/>
          <p:nvPr/>
        </p:nvSpPr>
        <p:spPr>
          <a:xfrm>
            <a:off x="335553" y="2543905"/>
            <a:ext cx="1086298" cy="461665"/>
          </a:xfrm>
          <a:prstGeom prst="rect">
            <a:avLst/>
          </a:prstGeom>
          <a:noFill/>
        </p:spPr>
        <p:txBody>
          <a:bodyPr wrap="square" rtlCol="0">
            <a:spAutoFit/>
          </a:bodyPr>
          <a:lstStyle/>
          <a:p>
            <a:pPr algn="ctr"/>
            <a:r>
              <a:rPr lang="en-US" altLang="zh-CN" sz="2400" dirty="0">
                <a:solidFill>
                  <a:srgbClr val="663A77"/>
                </a:solidFill>
                <a:latin typeface="Agency FB" panose="020B0503020202020204" pitchFamily="34" charset="0"/>
                <a:ea typeface="黑体" pitchFamily="49" charset="-122"/>
              </a:rPr>
              <a:t>30</a:t>
            </a:r>
            <a:r>
              <a:rPr lang="en-US" altLang="zh-CN" sz="1500" dirty="0">
                <a:solidFill>
                  <a:srgbClr val="663A77"/>
                </a:solidFill>
                <a:latin typeface="Agency FB" panose="020B0503020202020204" pitchFamily="34" charset="0"/>
                <a:ea typeface="黑体" pitchFamily="49" charset="-122"/>
              </a:rPr>
              <a:t>%</a:t>
            </a:r>
            <a:endParaRPr lang="zh-CN" altLang="en-US" sz="1500" dirty="0">
              <a:solidFill>
                <a:srgbClr val="663A77"/>
              </a:solidFill>
              <a:latin typeface="Agency FB" panose="020B0503020202020204" pitchFamily="34" charset="0"/>
              <a:ea typeface="黑体" pitchFamily="49" charset="-122"/>
            </a:endParaRPr>
          </a:p>
        </p:txBody>
      </p:sp>
      <p:sp>
        <p:nvSpPr>
          <p:cNvPr id="25" name="文本框 28"/>
          <p:cNvSpPr txBox="1"/>
          <p:nvPr/>
        </p:nvSpPr>
        <p:spPr>
          <a:xfrm>
            <a:off x="2359646" y="2543905"/>
            <a:ext cx="1086298" cy="461665"/>
          </a:xfrm>
          <a:prstGeom prst="rect">
            <a:avLst/>
          </a:prstGeom>
          <a:noFill/>
        </p:spPr>
        <p:txBody>
          <a:bodyPr wrap="square" rtlCol="0">
            <a:spAutoFit/>
          </a:bodyPr>
          <a:lstStyle/>
          <a:p>
            <a:pPr algn="ctr"/>
            <a:r>
              <a:rPr lang="en-US" altLang="zh-CN" sz="2400" dirty="0">
                <a:solidFill>
                  <a:srgbClr val="FFA300"/>
                </a:solidFill>
                <a:latin typeface="Agency FB" panose="020B0503020202020204" pitchFamily="34" charset="0"/>
                <a:ea typeface="黑体" pitchFamily="49" charset="-122"/>
              </a:rPr>
              <a:t>50</a:t>
            </a:r>
            <a:r>
              <a:rPr lang="en-US" altLang="zh-CN" sz="1500" dirty="0">
                <a:solidFill>
                  <a:srgbClr val="FFA300"/>
                </a:solidFill>
                <a:latin typeface="Agency FB" panose="020B0503020202020204" pitchFamily="34" charset="0"/>
                <a:ea typeface="黑体" pitchFamily="49" charset="-122"/>
              </a:rPr>
              <a:t>%</a:t>
            </a:r>
            <a:endParaRPr lang="zh-CN" altLang="en-US" sz="1500" dirty="0">
              <a:solidFill>
                <a:srgbClr val="FFA300"/>
              </a:solidFill>
              <a:latin typeface="Agency FB" panose="020B0503020202020204" pitchFamily="34" charset="0"/>
              <a:ea typeface="黑体" pitchFamily="49" charset="-122"/>
            </a:endParaRPr>
          </a:p>
        </p:txBody>
      </p:sp>
      <p:sp>
        <p:nvSpPr>
          <p:cNvPr id="26" name="文本框 29"/>
          <p:cNvSpPr txBox="1"/>
          <p:nvPr/>
        </p:nvSpPr>
        <p:spPr>
          <a:xfrm>
            <a:off x="4383740" y="2543905"/>
            <a:ext cx="1086298" cy="461665"/>
          </a:xfrm>
          <a:prstGeom prst="rect">
            <a:avLst/>
          </a:prstGeom>
          <a:noFill/>
        </p:spPr>
        <p:txBody>
          <a:bodyPr wrap="square" rtlCol="0">
            <a:spAutoFit/>
          </a:bodyPr>
          <a:lstStyle/>
          <a:p>
            <a:pPr algn="ctr"/>
            <a:r>
              <a:rPr lang="en-US" altLang="zh-CN" sz="2400" dirty="0">
                <a:solidFill>
                  <a:srgbClr val="01ACBE"/>
                </a:solidFill>
                <a:latin typeface="Agency FB" panose="020B0503020202020204" pitchFamily="34" charset="0"/>
                <a:ea typeface="黑体" pitchFamily="49" charset="-122"/>
              </a:rPr>
              <a:t>80</a:t>
            </a:r>
            <a:r>
              <a:rPr lang="en-US" altLang="zh-CN" sz="1500" dirty="0">
                <a:solidFill>
                  <a:srgbClr val="01ACBE"/>
                </a:solidFill>
                <a:latin typeface="Agency FB" panose="020B0503020202020204" pitchFamily="34" charset="0"/>
                <a:ea typeface="黑体" pitchFamily="49" charset="-122"/>
              </a:rPr>
              <a:t>%</a:t>
            </a:r>
            <a:endParaRPr lang="zh-CN" altLang="en-US" sz="1500" dirty="0">
              <a:solidFill>
                <a:srgbClr val="01ACBE"/>
              </a:solidFill>
              <a:latin typeface="Agency FB" panose="020B0503020202020204" pitchFamily="34" charset="0"/>
              <a:ea typeface="黑体" pitchFamily="49" charset="-122"/>
            </a:endParaRPr>
          </a:p>
        </p:txBody>
      </p:sp>
      <p:sp>
        <p:nvSpPr>
          <p:cNvPr id="27" name="文本框 30"/>
          <p:cNvSpPr txBox="1"/>
          <p:nvPr/>
        </p:nvSpPr>
        <p:spPr>
          <a:xfrm>
            <a:off x="6458691" y="2543905"/>
            <a:ext cx="1086298" cy="461665"/>
          </a:xfrm>
          <a:prstGeom prst="rect">
            <a:avLst/>
          </a:prstGeom>
          <a:noFill/>
        </p:spPr>
        <p:txBody>
          <a:bodyPr wrap="square" rtlCol="0">
            <a:spAutoFit/>
          </a:bodyPr>
          <a:lstStyle/>
          <a:p>
            <a:pPr algn="ctr"/>
            <a:r>
              <a:rPr lang="en-US" altLang="zh-CN" sz="2400" dirty="0">
                <a:solidFill>
                  <a:srgbClr val="E87071"/>
                </a:solidFill>
                <a:latin typeface="Agency FB" panose="020B0503020202020204" pitchFamily="34" charset="0"/>
                <a:ea typeface="黑体" pitchFamily="49" charset="-122"/>
              </a:rPr>
              <a:t>100</a:t>
            </a:r>
            <a:r>
              <a:rPr lang="en-US" altLang="zh-CN" sz="1500" dirty="0">
                <a:solidFill>
                  <a:srgbClr val="E87071"/>
                </a:solidFill>
                <a:latin typeface="Agency FB" panose="020B0503020202020204" pitchFamily="34" charset="0"/>
                <a:ea typeface="黑体" pitchFamily="49" charset="-122"/>
              </a:rPr>
              <a:t>%</a:t>
            </a:r>
            <a:endParaRPr lang="zh-CN" altLang="en-US" sz="1500" dirty="0">
              <a:solidFill>
                <a:srgbClr val="E87071"/>
              </a:solidFill>
              <a:latin typeface="Agency FB" panose="020B0503020202020204" pitchFamily="34" charset="0"/>
              <a:ea typeface="黑体" pitchFamily="49" charset="-122"/>
            </a:endParaRPr>
          </a:p>
        </p:txBody>
      </p:sp>
      <p:sp>
        <p:nvSpPr>
          <p:cNvPr id="28" name="文本框 32"/>
          <p:cNvSpPr txBox="1"/>
          <p:nvPr/>
        </p:nvSpPr>
        <p:spPr>
          <a:xfrm>
            <a:off x="261137" y="3877479"/>
            <a:ext cx="1230622" cy="307777"/>
          </a:xfrm>
          <a:prstGeom prst="rect">
            <a:avLst/>
          </a:prstGeom>
          <a:noFill/>
        </p:spPr>
        <p:txBody>
          <a:bodyPr wrap="square" rtlCol="0">
            <a:spAutoFit/>
          </a:bodyPr>
          <a:lstStyle/>
          <a:p>
            <a:pPr algn="ctr"/>
            <a:r>
              <a:rPr lang="zh-CN" altLang="en-US" sz="1400" b="1" dirty="0">
                <a:solidFill>
                  <a:srgbClr val="663A77"/>
                </a:solidFill>
                <a:latin typeface="方正正纤黑简体" panose="02000000000000000000" pitchFamily="2" charset="-122"/>
                <a:ea typeface="方正正纤黑简体" panose="02000000000000000000" pitchFamily="2" charset="-122"/>
              </a:rPr>
              <a:t>添加标题</a:t>
            </a:r>
            <a:endParaRPr lang="zh-CN" altLang="en-US" sz="700" b="1" dirty="0">
              <a:solidFill>
                <a:srgbClr val="663A77"/>
              </a:solidFill>
              <a:latin typeface="方正正纤黑简体" panose="02000000000000000000" pitchFamily="2" charset="-122"/>
              <a:ea typeface="方正正纤黑简体" panose="02000000000000000000" pitchFamily="2" charset="-122"/>
            </a:endParaRPr>
          </a:p>
        </p:txBody>
      </p:sp>
      <p:sp>
        <p:nvSpPr>
          <p:cNvPr id="29" name="文本框 32"/>
          <p:cNvSpPr txBox="1"/>
          <p:nvPr/>
        </p:nvSpPr>
        <p:spPr>
          <a:xfrm>
            <a:off x="2305710" y="3870817"/>
            <a:ext cx="1230622" cy="307777"/>
          </a:xfrm>
          <a:prstGeom prst="rect">
            <a:avLst/>
          </a:prstGeom>
          <a:noFill/>
        </p:spPr>
        <p:txBody>
          <a:bodyPr wrap="square" rtlCol="0">
            <a:spAutoFit/>
          </a:bodyPr>
          <a:lstStyle/>
          <a:p>
            <a:pPr algn="ctr"/>
            <a:r>
              <a:rPr lang="zh-CN" altLang="en-US" sz="1400" b="1" dirty="0">
                <a:solidFill>
                  <a:srgbClr val="FFA300"/>
                </a:solidFill>
                <a:latin typeface="方正正纤黑简体" panose="02000000000000000000" pitchFamily="2" charset="-122"/>
                <a:ea typeface="方正正纤黑简体" panose="02000000000000000000" pitchFamily="2" charset="-122"/>
              </a:rPr>
              <a:t>添加标题</a:t>
            </a:r>
            <a:endParaRPr lang="zh-CN" altLang="en-US" sz="700" b="1" dirty="0">
              <a:solidFill>
                <a:srgbClr val="FFA300"/>
              </a:solidFill>
              <a:latin typeface="方正正纤黑简体" panose="02000000000000000000" pitchFamily="2" charset="-122"/>
              <a:ea typeface="方正正纤黑简体" panose="02000000000000000000" pitchFamily="2" charset="-122"/>
            </a:endParaRPr>
          </a:p>
        </p:txBody>
      </p:sp>
      <p:sp>
        <p:nvSpPr>
          <p:cNvPr id="30" name="文本框 32"/>
          <p:cNvSpPr txBox="1"/>
          <p:nvPr/>
        </p:nvSpPr>
        <p:spPr>
          <a:xfrm>
            <a:off x="4369694" y="3870817"/>
            <a:ext cx="1230622" cy="307777"/>
          </a:xfrm>
          <a:prstGeom prst="rect">
            <a:avLst/>
          </a:prstGeom>
          <a:noFill/>
        </p:spPr>
        <p:txBody>
          <a:bodyPr wrap="square" rtlCol="0">
            <a:spAutoFit/>
          </a:bodyPr>
          <a:lstStyle/>
          <a:p>
            <a:pPr algn="ctr"/>
            <a:r>
              <a:rPr lang="zh-CN" altLang="en-US" sz="1400" b="1" dirty="0">
                <a:solidFill>
                  <a:srgbClr val="01ACBE"/>
                </a:solidFill>
                <a:latin typeface="方正正纤黑简体" panose="02000000000000000000" pitchFamily="2" charset="-122"/>
                <a:ea typeface="方正正纤黑简体" panose="02000000000000000000" pitchFamily="2" charset="-122"/>
              </a:rPr>
              <a:t>添加标题</a:t>
            </a:r>
            <a:endParaRPr lang="zh-CN" altLang="en-US" sz="700" b="1" dirty="0">
              <a:solidFill>
                <a:srgbClr val="01ACBE"/>
              </a:solidFill>
              <a:latin typeface="方正正纤黑简体" panose="02000000000000000000" pitchFamily="2" charset="-122"/>
              <a:ea typeface="方正正纤黑简体" panose="02000000000000000000" pitchFamily="2" charset="-122"/>
            </a:endParaRPr>
          </a:p>
        </p:txBody>
      </p:sp>
      <p:sp>
        <p:nvSpPr>
          <p:cNvPr id="31" name="文本框 32"/>
          <p:cNvSpPr txBox="1"/>
          <p:nvPr/>
        </p:nvSpPr>
        <p:spPr>
          <a:xfrm>
            <a:off x="6373070" y="3870817"/>
            <a:ext cx="1230622" cy="307777"/>
          </a:xfrm>
          <a:prstGeom prst="rect">
            <a:avLst/>
          </a:prstGeom>
          <a:noFill/>
        </p:spPr>
        <p:txBody>
          <a:bodyPr wrap="square" rtlCol="0">
            <a:spAutoFit/>
          </a:bodyPr>
          <a:lstStyle/>
          <a:p>
            <a:pPr algn="ctr"/>
            <a:r>
              <a:rPr lang="zh-CN" altLang="en-US" sz="1400" b="1" dirty="0">
                <a:solidFill>
                  <a:srgbClr val="E87071"/>
                </a:solidFill>
                <a:latin typeface="方正正纤黑简体" panose="02000000000000000000" pitchFamily="2" charset="-122"/>
                <a:ea typeface="方正正纤黑简体" panose="02000000000000000000" pitchFamily="2" charset="-122"/>
              </a:rPr>
              <a:t>添加标题</a:t>
            </a:r>
            <a:endParaRPr lang="zh-CN" altLang="en-US" sz="700" b="1" dirty="0">
              <a:solidFill>
                <a:srgbClr val="E87071"/>
              </a:solidFill>
              <a:latin typeface="方正正纤黑简体" panose="02000000000000000000" pitchFamily="2" charset="-122"/>
              <a:ea typeface="方正正纤黑简体" panose="02000000000000000000" pitchFamily="2" charset="-122"/>
            </a:endParaRPr>
          </a:p>
        </p:txBody>
      </p:sp>
      <p:sp>
        <p:nvSpPr>
          <p:cNvPr id="32" name="文本框 129"/>
          <p:cNvSpPr txBox="1"/>
          <p:nvPr/>
        </p:nvSpPr>
        <p:spPr>
          <a:xfrm>
            <a:off x="132882" y="4263479"/>
            <a:ext cx="1482748" cy="461665"/>
          </a:xfrm>
          <a:prstGeom prst="rect">
            <a:avLst/>
          </a:prstGeom>
          <a:noFill/>
        </p:spPr>
        <p:txBody>
          <a:bodyPr wrap="square" rtlCol="0">
            <a:spAutoFit/>
          </a:bodyPr>
          <a:lstStyle/>
          <a:p>
            <a:pPr algn="just">
              <a:lnSpc>
                <a:spcPct val="150000"/>
              </a:lnSpc>
            </a:pPr>
            <a:r>
              <a:rPr lang="zh-CN" altLang="en-US" sz="800" dirty="0">
                <a:solidFill>
                  <a:prstClr val="black">
                    <a:lumMod val="75000"/>
                    <a:lumOff val="25000"/>
                  </a:prstClr>
                </a:solidFill>
                <a:latin typeface="方正正纤黑简体" panose="02000000000000000000" pitchFamily="2" charset="-122"/>
                <a:ea typeface="方正正纤黑简体" panose="02000000000000000000" pitchFamily="2" charset="-122"/>
              </a:rPr>
              <a:t>点击添加文字说明详情介绍点击添加文字说明详情介绍</a:t>
            </a:r>
          </a:p>
        </p:txBody>
      </p:sp>
      <p:sp>
        <p:nvSpPr>
          <p:cNvPr id="33" name="文本框 129"/>
          <p:cNvSpPr txBox="1"/>
          <p:nvPr/>
        </p:nvSpPr>
        <p:spPr>
          <a:xfrm>
            <a:off x="2178969" y="4263479"/>
            <a:ext cx="1482748" cy="461665"/>
          </a:xfrm>
          <a:prstGeom prst="rect">
            <a:avLst/>
          </a:prstGeom>
          <a:noFill/>
        </p:spPr>
        <p:txBody>
          <a:bodyPr wrap="square" rtlCol="0">
            <a:spAutoFit/>
          </a:bodyPr>
          <a:lstStyle/>
          <a:p>
            <a:pPr algn="just">
              <a:lnSpc>
                <a:spcPct val="150000"/>
              </a:lnSpc>
            </a:pPr>
            <a:r>
              <a:rPr lang="zh-CN" altLang="en-US" sz="800" dirty="0">
                <a:solidFill>
                  <a:prstClr val="black">
                    <a:lumMod val="75000"/>
                    <a:lumOff val="25000"/>
                  </a:prstClr>
                </a:solidFill>
                <a:latin typeface="方正正纤黑简体" panose="02000000000000000000" pitchFamily="2" charset="-122"/>
                <a:ea typeface="方正正纤黑简体" panose="02000000000000000000" pitchFamily="2" charset="-122"/>
              </a:rPr>
              <a:t>点击添加文字说明详情介绍点击添加文字说明详情介绍</a:t>
            </a:r>
          </a:p>
        </p:txBody>
      </p:sp>
      <p:sp>
        <p:nvSpPr>
          <p:cNvPr id="34" name="文本框 129"/>
          <p:cNvSpPr txBox="1"/>
          <p:nvPr/>
        </p:nvSpPr>
        <p:spPr>
          <a:xfrm>
            <a:off x="4242954" y="4263479"/>
            <a:ext cx="1482748" cy="461665"/>
          </a:xfrm>
          <a:prstGeom prst="rect">
            <a:avLst/>
          </a:prstGeom>
          <a:noFill/>
        </p:spPr>
        <p:txBody>
          <a:bodyPr wrap="square" rtlCol="0">
            <a:spAutoFit/>
          </a:bodyPr>
          <a:lstStyle/>
          <a:p>
            <a:pPr algn="just">
              <a:lnSpc>
                <a:spcPct val="150000"/>
              </a:lnSpc>
            </a:pPr>
            <a:r>
              <a:rPr lang="zh-CN" altLang="en-US" sz="800" dirty="0">
                <a:solidFill>
                  <a:prstClr val="black">
                    <a:lumMod val="75000"/>
                    <a:lumOff val="25000"/>
                  </a:prstClr>
                </a:solidFill>
                <a:latin typeface="方正正纤黑简体" panose="02000000000000000000" pitchFamily="2" charset="-122"/>
                <a:ea typeface="方正正纤黑简体" panose="02000000000000000000" pitchFamily="2" charset="-122"/>
              </a:rPr>
              <a:t>点击添加文字说明详情介绍点击添加文字说明详情介绍</a:t>
            </a:r>
          </a:p>
        </p:txBody>
      </p:sp>
      <p:sp>
        <p:nvSpPr>
          <p:cNvPr id="35" name="文本框 129"/>
          <p:cNvSpPr txBox="1"/>
          <p:nvPr/>
        </p:nvSpPr>
        <p:spPr>
          <a:xfrm>
            <a:off x="6246330" y="4263479"/>
            <a:ext cx="1482748" cy="461665"/>
          </a:xfrm>
          <a:prstGeom prst="rect">
            <a:avLst/>
          </a:prstGeom>
          <a:noFill/>
        </p:spPr>
        <p:txBody>
          <a:bodyPr wrap="square" rtlCol="0">
            <a:spAutoFit/>
          </a:bodyPr>
          <a:lstStyle/>
          <a:p>
            <a:pPr algn="just">
              <a:lnSpc>
                <a:spcPct val="150000"/>
              </a:lnSpc>
            </a:pPr>
            <a:r>
              <a:rPr lang="zh-CN" altLang="en-US" sz="800" dirty="0">
                <a:solidFill>
                  <a:prstClr val="black">
                    <a:lumMod val="75000"/>
                    <a:lumOff val="25000"/>
                  </a:prstClr>
                </a:solidFill>
                <a:latin typeface="方正正纤黑简体" panose="02000000000000000000" pitchFamily="2" charset="-122"/>
                <a:ea typeface="方正正纤黑简体" panose="02000000000000000000" pitchFamily="2" charset="-122"/>
              </a:rPr>
              <a:t>点击添加文字说明详情介绍点击添加文字说明详情介绍</a:t>
            </a:r>
          </a:p>
        </p:txBody>
      </p:sp>
      <p:cxnSp>
        <p:nvCxnSpPr>
          <p:cNvPr id="36" name="直接连接符 35"/>
          <p:cNvCxnSpPr/>
          <p:nvPr/>
        </p:nvCxnSpPr>
        <p:spPr>
          <a:xfrm>
            <a:off x="132881" y="4227326"/>
            <a:ext cx="1482749" cy="0"/>
          </a:xfrm>
          <a:prstGeom prst="line">
            <a:avLst/>
          </a:prstGeom>
          <a:noFill/>
          <a:ln w="9525" cap="flat" cmpd="sng" algn="ctr">
            <a:solidFill>
              <a:sysClr val="windowText" lastClr="000000">
                <a:lumMod val="75000"/>
                <a:lumOff val="25000"/>
              </a:sysClr>
            </a:solidFill>
            <a:prstDash val="sysDash"/>
            <a:miter lim="800000"/>
            <a:headEnd type="none" w="med" len="med"/>
            <a:tailEnd type="none" w="med" len="med"/>
          </a:ln>
          <a:effectLst/>
        </p:spPr>
      </p:cxnSp>
      <p:cxnSp>
        <p:nvCxnSpPr>
          <p:cNvPr id="37" name="直接连接符 36"/>
          <p:cNvCxnSpPr/>
          <p:nvPr/>
        </p:nvCxnSpPr>
        <p:spPr>
          <a:xfrm>
            <a:off x="2179647" y="4227326"/>
            <a:ext cx="1482749" cy="0"/>
          </a:xfrm>
          <a:prstGeom prst="line">
            <a:avLst/>
          </a:prstGeom>
          <a:noFill/>
          <a:ln w="9525" cap="flat" cmpd="sng" algn="ctr">
            <a:solidFill>
              <a:sysClr val="windowText" lastClr="000000">
                <a:lumMod val="75000"/>
                <a:lumOff val="25000"/>
              </a:sysClr>
            </a:solidFill>
            <a:prstDash val="sysDash"/>
            <a:miter lim="800000"/>
            <a:headEnd type="none" w="med" len="med"/>
            <a:tailEnd type="none" w="med" len="med"/>
          </a:ln>
          <a:effectLst/>
        </p:spPr>
      </p:cxnSp>
      <p:cxnSp>
        <p:nvCxnSpPr>
          <p:cNvPr id="38" name="直接连接符 37"/>
          <p:cNvCxnSpPr/>
          <p:nvPr/>
        </p:nvCxnSpPr>
        <p:spPr>
          <a:xfrm>
            <a:off x="4243631" y="4227326"/>
            <a:ext cx="1482749" cy="0"/>
          </a:xfrm>
          <a:prstGeom prst="line">
            <a:avLst/>
          </a:prstGeom>
          <a:noFill/>
          <a:ln w="9525" cap="flat" cmpd="sng" algn="ctr">
            <a:solidFill>
              <a:sysClr val="windowText" lastClr="000000">
                <a:lumMod val="75000"/>
                <a:lumOff val="25000"/>
              </a:sysClr>
            </a:solidFill>
            <a:prstDash val="sysDash"/>
            <a:miter lim="800000"/>
            <a:headEnd type="none" w="med" len="med"/>
            <a:tailEnd type="none" w="med" len="med"/>
          </a:ln>
          <a:effectLst/>
        </p:spPr>
      </p:cxnSp>
      <p:cxnSp>
        <p:nvCxnSpPr>
          <p:cNvPr id="39" name="直接连接符 38"/>
          <p:cNvCxnSpPr/>
          <p:nvPr/>
        </p:nvCxnSpPr>
        <p:spPr>
          <a:xfrm>
            <a:off x="6260465" y="4227326"/>
            <a:ext cx="1482749" cy="0"/>
          </a:xfrm>
          <a:prstGeom prst="line">
            <a:avLst/>
          </a:prstGeom>
          <a:noFill/>
          <a:ln w="9525" cap="flat" cmpd="sng" algn="ctr">
            <a:solidFill>
              <a:sysClr val="windowText" lastClr="000000">
                <a:lumMod val="75000"/>
                <a:lumOff val="25000"/>
              </a:sysClr>
            </a:solidFill>
            <a:prstDash val="sysDash"/>
            <a:miter lim="800000"/>
            <a:headEnd type="none" w="med" len="med"/>
            <a:tailEnd type="none" w="med" len="med"/>
          </a:ln>
          <a:effectLst/>
        </p:spPr>
      </p:cxnSp>
    </p:spTree>
    <p:extLst>
      <p:ext uri="{BB962C8B-B14F-4D97-AF65-F5344CB8AC3E}">
        <p14:creationId xmlns:p14="http://schemas.microsoft.com/office/powerpoint/2010/main" val="23216808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100" fill="hold"/>
                                        <p:tgtEl>
                                          <p:spTgt spid="21"/>
                                        </p:tgtEl>
                                        <p:attrNameLst>
                                          <p:attrName>ppt_w</p:attrName>
                                        </p:attrNameLst>
                                      </p:cBhvr>
                                      <p:tavLst>
                                        <p:tav tm="0">
                                          <p:val>
                                            <p:fltVal val="0"/>
                                          </p:val>
                                        </p:tav>
                                        <p:tav tm="100000">
                                          <p:val>
                                            <p:strVal val="#ppt_w"/>
                                          </p:val>
                                        </p:tav>
                                      </p:tavLst>
                                    </p:anim>
                                    <p:anim calcmode="lin" valueType="num">
                                      <p:cBhvr>
                                        <p:cTn id="8" dur="100" fill="hold"/>
                                        <p:tgtEl>
                                          <p:spTgt spid="21"/>
                                        </p:tgtEl>
                                        <p:attrNameLst>
                                          <p:attrName>ppt_h</p:attrName>
                                        </p:attrNameLst>
                                      </p:cBhvr>
                                      <p:tavLst>
                                        <p:tav tm="0">
                                          <p:val>
                                            <p:fltVal val="0"/>
                                          </p:val>
                                        </p:tav>
                                        <p:tav tm="100000">
                                          <p:val>
                                            <p:strVal val="#ppt_h"/>
                                          </p:val>
                                        </p:tav>
                                      </p:tavLst>
                                    </p:anim>
                                    <p:animEffect transition="in" filter="fade">
                                      <p:cBhvr>
                                        <p:cTn id="9" dur="100"/>
                                        <p:tgtEl>
                                          <p:spTgt spid="21"/>
                                        </p:tgtEl>
                                      </p:cBhvr>
                                    </p:animEffect>
                                  </p:childTnLst>
                                </p:cTn>
                              </p:par>
                              <p:par>
                                <p:cTn id="10" presetID="6" presetClass="emph" presetSubtype="0" fill="hold" grpId="1" nodeType="withEffect">
                                  <p:stCondLst>
                                    <p:cond delay="100"/>
                                  </p:stCondLst>
                                  <p:childTnLst>
                                    <p:animScale>
                                      <p:cBhvr>
                                        <p:cTn id="11" dur="100" fill="hold"/>
                                        <p:tgtEl>
                                          <p:spTgt spid="21"/>
                                        </p:tgtEl>
                                      </p:cBhvr>
                                      <p:by x="110000" y="110000"/>
                                    </p:animScale>
                                  </p:childTnLst>
                                </p:cTn>
                              </p:par>
                              <p:par>
                                <p:cTn id="12" presetID="6" presetClass="emph" presetSubtype="0" fill="hold" grpId="2" nodeType="withEffect">
                                  <p:stCondLst>
                                    <p:cond delay="200"/>
                                  </p:stCondLst>
                                  <p:childTnLst>
                                    <p:animScale>
                                      <p:cBhvr>
                                        <p:cTn id="13" dur="200" fill="hold"/>
                                        <p:tgtEl>
                                          <p:spTgt spid="21"/>
                                        </p:tgtEl>
                                      </p:cBhvr>
                                      <p:by x="90000" y="90000"/>
                                    </p:animScale>
                                  </p:childTnLst>
                                </p:cTn>
                              </p:par>
                              <p:par>
                                <p:cTn id="14" presetID="6" presetClass="emph" presetSubtype="0" fill="hold" grpId="3" nodeType="withEffect">
                                  <p:stCondLst>
                                    <p:cond delay="400"/>
                                  </p:stCondLst>
                                  <p:childTnLst>
                                    <p:animScale>
                                      <p:cBhvr>
                                        <p:cTn id="15" dur="100" fill="hold"/>
                                        <p:tgtEl>
                                          <p:spTgt spid="21"/>
                                        </p:tgtEl>
                                      </p:cBhvr>
                                      <p:by x="105000" y="105000"/>
                                    </p:animScale>
                                  </p:childTnLst>
                                </p:cTn>
                              </p:par>
                              <p:par>
                                <p:cTn id="16" presetID="6" presetClass="emph" presetSubtype="0" fill="hold" grpId="4" nodeType="withEffect">
                                  <p:stCondLst>
                                    <p:cond delay="500"/>
                                  </p:stCondLst>
                                  <p:childTnLst>
                                    <p:animScale>
                                      <p:cBhvr>
                                        <p:cTn id="17" dur="200" fill="hold"/>
                                        <p:tgtEl>
                                          <p:spTgt spid="21"/>
                                        </p:tgtEl>
                                      </p:cBhvr>
                                      <p:by x="95000" y="95000"/>
                                    </p:animScale>
                                  </p:childTnLst>
                                </p:cTn>
                              </p:par>
                            </p:childTnLst>
                          </p:cTn>
                        </p:par>
                        <p:par>
                          <p:cTn id="18" fill="hold">
                            <p:stCondLst>
                              <p:cond delay="700"/>
                            </p:stCondLst>
                            <p:childTnLst>
                              <p:par>
                                <p:cTn id="19" presetID="53" presetClass="entr" presetSubtype="16" fill="hold" grpId="0" nodeType="afterEffect">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cBhvr>
                                        <p:cTn id="21" dur="100" fill="hold"/>
                                        <p:tgtEl>
                                          <p:spTgt spid="22"/>
                                        </p:tgtEl>
                                        <p:attrNameLst>
                                          <p:attrName>ppt_w</p:attrName>
                                        </p:attrNameLst>
                                      </p:cBhvr>
                                      <p:tavLst>
                                        <p:tav tm="0">
                                          <p:val>
                                            <p:fltVal val="0"/>
                                          </p:val>
                                        </p:tav>
                                        <p:tav tm="100000">
                                          <p:val>
                                            <p:strVal val="#ppt_w"/>
                                          </p:val>
                                        </p:tav>
                                      </p:tavLst>
                                    </p:anim>
                                    <p:anim calcmode="lin" valueType="num">
                                      <p:cBhvr>
                                        <p:cTn id="22" dur="100" fill="hold"/>
                                        <p:tgtEl>
                                          <p:spTgt spid="22"/>
                                        </p:tgtEl>
                                        <p:attrNameLst>
                                          <p:attrName>ppt_h</p:attrName>
                                        </p:attrNameLst>
                                      </p:cBhvr>
                                      <p:tavLst>
                                        <p:tav tm="0">
                                          <p:val>
                                            <p:fltVal val="0"/>
                                          </p:val>
                                        </p:tav>
                                        <p:tav tm="100000">
                                          <p:val>
                                            <p:strVal val="#ppt_h"/>
                                          </p:val>
                                        </p:tav>
                                      </p:tavLst>
                                    </p:anim>
                                    <p:animEffect transition="in" filter="fade">
                                      <p:cBhvr>
                                        <p:cTn id="23" dur="100"/>
                                        <p:tgtEl>
                                          <p:spTgt spid="22"/>
                                        </p:tgtEl>
                                      </p:cBhvr>
                                    </p:animEffect>
                                  </p:childTnLst>
                                </p:cTn>
                              </p:par>
                              <p:par>
                                <p:cTn id="24" presetID="6" presetClass="emph" presetSubtype="0" fill="hold" grpId="1" nodeType="withEffect">
                                  <p:stCondLst>
                                    <p:cond delay="100"/>
                                  </p:stCondLst>
                                  <p:childTnLst>
                                    <p:animScale>
                                      <p:cBhvr>
                                        <p:cTn id="25" dur="100" fill="hold"/>
                                        <p:tgtEl>
                                          <p:spTgt spid="22"/>
                                        </p:tgtEl>
                                      </p:cBhvr>
                                      <p:by x="110000" y="110000"/>
                                    </p:animScale>
                                  </p:childTnLst>
                                </p:cTn>
                              </p:par>
                              <p:par>
                                <p:cTn id="26" presetID="6" presetClass="emph" presetSubtype="0" fill="hold" grpId="2" nodeType="withEffect">
                                  <p:stCondLst>
                                    <p:cond delay="200"/>
                                  </p:stCondLst>
                                  <p:childTnLst>
                                    <p:animScale>
                                      <p:cBhvr>
                                        <p:cTn id="27" dur="200" fill="hold"/>
                                        <p:tgtEl>
                                          <p:spTgt spid="22"/>
                                        </p:tgtEl>
                                      </p:cBhvr>
                                      <p:by x="90000" y="90000"/>
                                    </p:animScale>
                                  </p:childTnLst>
                                </p:cTn>
                              </p:par>
                              <p:par>
                                <p:cTn id="28" presetID="6" presetClass="emph" presetSubtype="0" fill="hold" grpId="3" nodeType="withEffect">
                                  <p:stCondLst>
                                    <p:cond delay="400"/>
                                  </p:stCondLst>
                                  <p:childTnLst>
                                    <p:animScale>
                                      <p:cBhvr>
                                        <p:cTn id="29" dur="100" fill="hold"/>
                                        <p:tgtEl>
                                          <p:spTgt spid="22"/>
                                        </p:tgtEl>
                                      </p:cBhvr>
                                      <p:by x="105000" y="105000"/>
                                    </p:animScale>
                                  </p:childTnLst>
                                </p:cTn>
                              </p:par>
                              <p:par>
                                <p:cTn id="30" presetID="6" presetClass="emph" presetSubtype="0" fill="hold" grpId="4" nodeType="withEffect">
                                  <p:stCondLst>
                                    <p:cond delay="500"/>
                                  </p:stCondLst>
                                  <p:childTnLst>
                                    <p:animScale>
                                      <p:cBhvr>
                                        <p:cTn id="31" dur="200" fill="hold"/>
                                        <p:tgtEl>
                                          <p:spTgt spid="22"/>
                                        </p:tgtEl>
                                      </p:cBhvr>
                                      <p:by x="95000" y="95000"/>
                                    </p:animScale>
                                  </p:childTnLst>
                                </p:cTn>
                              </p:par>
                            </p:childTnLst>
                          </p:cTn>
                        </p:par>
                        <p:par>
                          <p:cTn id="32" fill="hold">
                            <p:stCondLst>
                              <p:cond delay="1400"/>
                            </p:stCondLst>
                            <p:childTnLst>
                              <p:par>
                                <p:cTn id="33" presetID="53" presetClass="entr" presetSubtype="16" fill="hold" grpId="0" nodeType="after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p:cTn id="35" dur="100" fill="hold"/>
                                        <p:tgtEl>
                                          <p:spTgt spid="23"/>
                                        </p:tgtEl>
                                        <p:attrNameLst>
                                          <p:attrName>ppt_w</p:attrName>
                                        </p:attrNameLst>
                                      </p:cBhvr>
                                      <p:tavLst>
                                        <p:tav tm="0">
                                          <p:val>
                                            <p:fltVal val="0"/>
                                          </p:val>
                                        </p:tav>
                                        <p:tav tm="100000">
                                          <p:val>
                                            <p:strVal val="#ppt_w"/>
                                          </p:val>
                                        </p:tav>
                                      </p:tavLst>
                                    </p:anim>
                                    <p:anim calcmode="lin" valueType="num">
                                      <p:cBhvr>
                                        <p:cTn id="36" dur="100" fill="hold"/>
                                        <p:tgtEl>
                                          <p:spTgt spid="23"/>
                                        </p:tgtEl>
                                        <p:attrNameLst>
                                          <p:attrName>ppt_h</p:attrName>
                                        </p:attrNameLst>
                                      </p:cBhvr>
                                      <p:tavLst>
                                        <p:tav tm="0">
                                          <p:val>
                                            <p:fltVal val="0"/>
                                          </p:val>
                                        </p:tav>
                                        <p:tav tm="100000">
                                          <p:val>
                                            <p:strVal val="#ppt_h"/>
                                          </p:val>
                                        </p:tav>
                                      </p:tavLst>
                                    </p:anim>
                                    <p:animEffect transition="in" filter="fade">
                                      <p:cBhvr>
                                        <p:cTn id="37" dur="100"/>
                                        <p:tgtEl>
                                          <p:spTgt spid="23"/>
                                        </p:tgtEl>
                                      </p:cBhvr>
                                    </p:animEffect>
                                  </p:childTnLst>
                                </p:cTn>
                              </p:par>
                              <p:par>
                                <p:cTn id="38" presetID="6" presetClass="emph" presetSubtype="0" fill="hold" grpId="1" nodeType="withEffect">
                                  <p:stCondLst>
                                    <p:cond delay="100"/>
                                  </p:stCondLst>
                                  <p:childTnLst>
                                    <p:animScale>
                                      <p:cBhvr>
                                        <p:cTn id="39" dur="100" fill="hold"/>
                                        <p:tgtEl>
                                          <p:spTgt spid="23"/>
                                        </p:tgtEl>
                                      </p:cBhvr>
                                      <p:by x="110000" y="110000"/>
                                    </p:animScale>
                                  </p:childTnLst>
                                </p:cTn>
                              </p:par>
                              <p:par>
                                <p:cTn id="40" presetID="6" presetClass="emph" presetSubtype="0" fill="hold" grpId="2" nodeType="withEffect">
                                  <p:stCondLst>
                                    <p:cond delay="200"/>
                                  </p:stCondLst>
                                  <p:childTnLst>
                                    <p:animScale>
                                      <p:cBhvr>
                                        <p:cTn id="41" dur="200" fill="hold"/>
                                        <p:tgtEl>
                                          <p:spTgt spid="23"/>
                                        </p:tgtEl>
                                      </p:cBhvr>
                                      <p:by x="90000" y="90000"/>
                                    </p:animScale>
                                  </p:childTnLst>
                                </p:cTn>
                              </p:par>
                              <p:par>
                                <p:cTn id="42" presetID="6" presetClass="emph" presetSubtype="0" fill="hold" grpId="3" nodeType="withEffect">
                                  <p:stCondLst>
                                    <p:cond delay="400"/>
                                  </p:stCondLst>
                                  <p:childTnLst>
                                    <p:animScale>
                                      <p:cBhvr>
                                        <p:cTn id="43" dur="100" fill="hold"/>
                                        <p:tgtEl>
                                          <p:spTgt spid="23"/>
                                        </p:tgtEl>
                                      </p:cBhvr>
                                      <p:by x="105000" y="105000"/>
                                    </p:animScale>
                                  </p:childTnLst>
                                </p:cTn>
                              </p:par>
                              <p:par>
                                <p:cTn id="44" presetID="6" presetClass="emph" presetSubtype="0" fill="hold" grpId="4" nodeType="withEffect">
                                  <p:stCondLst>
                                    <p:cond delay="500"/>
                                  </p:stCondLst>
                                  <p:childTnLst>
                                    <p:animScale>
                                      <p:cBhvr>
                                        <p:cTn id="45" dur="200" fill="hold"/>
                                        <p:tgtEl>
                                          <p:spTgt spid="23"/>
                                        </p:tgtEl>
                                      </p:cBhvr>
                                      <p:by x="95000" y="95000"/>
                                    </p:animScale>
                                  </p:childTnLst>
                                </p:cTn>
                              </p:par>
                            </p:childTnLst>
                          </p:cTn>
                        </p:par>
                        <p:par>
                          <p:cTn id="46" fill="hold">
                            <p:stCondLst>
                              <p:cond delay="2100"/>
                            </p:stCondLst>
                            <p:childTnLst>
                              <p:par>
                                <p:cTn id="47" presetID="14" presetClass="entr" presetSubtype="10" fill="hold" grpId="0" nodeType="afterEffect">
                                  <p:stCondLst>
                                    <p:cond delay="0"/>
                                  </p:stCondLst>
                                  <p:childTnLst>
                                    <p:set>
                                      <p:cBhvr>
                                        <p:cTn id="48" dur="1" fill="hold">
                                          <p:stCondLst>
                                            <p:cond delay="0"/>
                                          </p:stCondLst>
                                        </p:cTn>
                                        <p:tgtEl>
                                          <p:spTgt spid="24"/>
                                        </p:tgtEl>
                                        <p:attrNameLst>
                                          <p:attrName>style.visibility</p:attrName>
                                        </p:attrNameLst>
                                      </p:cBhvr>
                                      <p:to>
                                        <p:strVal val="visible"/>
                                      </p:to>
                                    </p:set>
                                    <p:animEffect transition="in" filter="randombar(horizontal)">
                                      <p:cBhvr>
                                        <p:cTn id="49" dur="500"/>
                                        <p:tgtEl>
                                          <p:spTgt spid="24"/>
                                        </p:tgtEl>
                                      </p:cBhvr>
                                    </p:animEffect>
                                  </p:childTnLst>
                                </p:cTn>
                              </p:par>
                              <p:par>
                                <p:cTn id="50" presetID="14" presetClass="entr" presetSubtype="10" fill="hold" grpId="0" nodeType="withEffect">
                                  <p:stCondLst>
                                    <p:cond delay="0"/>
                                  </p:stCondLst>
                                  <p:childTnLst>
                                    <p:set>
                                      <p:cBhvr>
                                        <p:cTn id="51" dur="1" fill="hold">
                                          <p:stCondLst>
                                            <p:cond delay="0"/>
                                          </p:stCondLst>
                                        </p:cTn>
                                        <p:tgtEl>
                                          <p:spTgt spid="25"/>
                                        </p:tgtEl>
                                        <p:attrNameLst>
                                          <p:attrName>style.visibility</p:attrName>
                                        </p:attrNameLst>
                                      </p:cBhvr>
                                      <p:to>
                                        <p:strVal val="visible"/>
                                      </p:to>
                                    </p:set>
                                    <p:animEffect transition="in" filter="randombar(horizontal)">
                                      <p:cBhvr>
                                        <p:cTn id="52" dur="500"/>
                                        <p:tgtEl>
                                          <p:spTgt spid="25"/>
                                        </p:tgtEl>
                                      </p:cBhvr>
                                    </p:animEffect>
                                  </p:childTnLst>
                                </p:cTn>
                              </p:par>
                              <p:par>
                                <p:cTn id="53" presetID="14" presetClass="entr" presetSubtype="10" fill="hold" grpId="0" nodeType="with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randombar(horizontal)">
                                      <p:cBhvr>
                                        <p:cTn id="55" dur="500"/>
                                        <p:tgtEl>
                                          <p:spTgt spid="26"/>
                                        </p:tgtEl>
                                      </p:cBhvr>
                                    </p:animEffect>
                                  </p:childTnLst>
                                </p:cTn>
                              </p:par>
                              <p:par>
                                <p:cTn id="56" presetID="14" presetClass="entr" presetSubtype="10" fill="hold" grpId="0" nodeType="withEffect">
                                  <p:stCondLst>
                                    <p:cond delay="0"/>
                                  </p:stCondLst>
                                  <p:childTnLst>
                                    <p:set>
                                      <p:cBhvr>
                                        <p:cTn id="57" dur="1" fill="hold">
                                          <p:stCondLst>
                                            <p:cond delay="0"/>
                                          </p:stCondLst>
                                        </p:cTn>
                                        <p:tgtEl>
                                          <p:spTgt spid="27"/>
                                        </p:tgtEl>
                                        <p:attrNameLst>
                                          <p:attrName>style.visibility</p:attrName>
                                        </p:attrNameLst>
                                      </p:cBhvr>
                                      <p:to>
                                        <p:strVal val="visible"/>
                                      </p:to>
                                    </p:set>
                                    <p:animEffect transition="in" filter="randombar(horizontal)">
                                      <p:cBhvr>
                                        <p:cTn id="58" dur="500"/>
                                        <p:tgtEl>
                                          <p:spTgt spid="27"/>
                                        </p:tgtEl>
                                      </p:cBhvr>
                                    </p:animEffect>
                                  </p:childTnLst>
                                </p:cTn>
                              </p:par>
                            </p:childTnLst>
                          </p:cTn>
                        </p:par>
                        <p:par>
                          <p:cTn id="59" fill="hold">
                            <p:stCondLst>
                              <p:cond delay="2600"/>
                            </p:stCondLst>
                            <p:childTnLst>
                              <p:par>
                                <p:cTn id="60" presetID="16" presetClass="entr" presetSubtype="37" fill="hold" nodeType="afterEffect">
                                  <p:stCondLst>
                                    <p:cond delay="0"/>
                                  </p:stCondLst>
                                  <p:childTnLst>
                                    <p:set>
                                      <p:cBhvr>
                                        <p:cTn id="61" dur="1" fill="hold">
                                          <p:stCondLst>
                                            <p:cond delay="0"/>
                                          </p:stCondLst>
                                        </p:cTn>
                                        <p:tgtEl>
                                          <p:spTgt spid="36"/>
                                        </p:tgtEl>
                                        <p:attrNameLst>
                                          <p:attrName>style.visibility</p:attrName>
                                        </p:attrNameLst>
                                      </p:cBhvr>
                                      <p:to>
                                        <p:strVal val="visible"/>
                                      </p:to>
                                    </p:set>
                                    <p:animEffect transition="in" filter="barn(outVertical)">
                                      <p:cBhvr>
                                        <p:cTn id="62" dur="500"/>
                                        <p:tgtEl>
                                          <p:spTgt spid="36"/>
                                        </p:tgtEl>
                                      </p:cBhvr>
                                    </p:animEffect>
                                  </p:childTnLst>
                                </p:cTn>
                              </p:par>
                              <p:par>
                                <p:cTn id="63" presetID="16" presetClass="entr" presetSubtype="37" fill="hold" nodeType="withEffect">
                                  <p:stCondLst>
                                    <p:cond delay="0"/>
                                  </p:stCondLst>
                                  <p:childTnLst>
                                    <p:set>
                                      <p:cBhvr>
                                        <p:cTn id="64" dur="1" fill="hold">
                                          <p:stCondLst>
                                            <p:cond delay="0"/>
                                          </p:stCondLst>
                                        </p:cTn>
                                        <p:tgtEl>
                                          <p:spTgt spid="37"/>
                                        </p:tgtEl>
                                        <p:attrNameLst>
                                          <p:attrName>style.visibility</p:attrName>
                                        </p:attrNameLst>
                                      </p:cBhvr>
                                      <p:to>
                                        <p:strVal val="visible"/>
                                      </p:to>
                                    </p:set>
                                    <p:animEffect transition="in" filter="barn(outVertical)">
                                      <p:cBhvr>
                                        <p:cTn id="65" dur="500"/>
                                        <p:tgtEl>
                                          <p:spTgt spid="37"/>
                                        </p:tgtEl>
                                      </p:cBhvr>
                                    </p:animEffect>
                                  </p:childTnLst>
                                </p:cTn>
                              </p:par>
                              <p:par>
                                <p:cTn id="66" presetID="16" presetClass="entr" presetSubtype="37" fill="hold" nodeType="withEffect">
                                  <p:stCondLst>
                                    <p:cond delay="0"/>
                                  </p:stCondLst>
                                  <p:childTnLst>
                                    <p:set>
                                      <p:cBhvr>
                                        <p:cTn id="67" dur="1" fill="hold">
                                          <p:stCondLst>
                                            <p:cond delay="0"/>
                                          </p:stCondLst>
                                        </p:cTn>
                                        <p:tgtEl>
                                          <p:spTgt spid="38"/>
                                        </p:tgtEl>
                                        <p:attrNameLst>
                                          <p:attrName>style.visibility</p:attrName>
                                        </p:attrNameLst>
                                      </p:cBhvr>
                                      <p:to>
                                        <p:strVal val="visible"/>
                                      </p:to>
                                    </p:set>
                                    <p:animEffect transition="in" filter="barn(outVertical)">
                                      <p:cBhvr>
                                        <p:cTn id="68" dur="500"/>
                                        <p:tgtEl>
                                          <p:spTgt spid="38"/>
                                        </p:tgtEl>
                                      </p:cBhvr>
                                    </p:animEffect>
                                  </p:childTnLst>
                                </p:cTn>
                              </p:par>
                              <p:par>
                                <p:cTn id="69" presetID="16" presetClass="entr" presetSubtype="37" fill="hold" nodeType="withEffect">
                                  <p:stCondLst>
                                    <p:cond delay="0"/>
                                  </p:stCondLst>
                                  <p:childTnLst>
                                    <p:set>
                                      <p:cBhvr>
                                        <p:cTn id="70" dur="1" fill="hold">
                                          <p:stCondLst>
                                            <p:cond delay="0"/>
                                          </p:stCondLst>
                                        </p:cTn>
                                        <p:tgtEl>
                                          <p:spTgt spid="39"/>
                                        </p:tgtEl>
                                        <p:attrNameLst>
                                          <p:attrName>style.visibility</p:attrName>
                                        </p:attrNameLst>
                                      </p:cBhvr>
                                      <p:to>
                                        <p:strVal val="visible"/>
                                      </p:to>
                                    </p:set>
                                    <p:animEffect transition="in" filter="barn(outVertical)">
                                      <p:cBhvr>
                                        <p:cTn id="71" dur="500"/>
                                        <p:tgtEl>
                                          <p:spTgt spid="39"/>
                                        </p:tgtEl>
                                      </p:cBhvr>
                                    </p:animEffect>
                                  </p:childTnLst>
                                </p:cTn>
                              </p:par>
                            </p:childTnLst>
                          </p:cTn>
                        </p:par>
                        <p:par>
                          <p:cTn id="72" fill="hold">
                            <p:stCondLst>
                              <p:cond delay="3100"/>
                            </p:stCondLst>
                            <p:childTnLst>
                              <p:par>
                                <p:cTn id="73" presetID="42" presetClass="entr" presetSubtype="0" fill="hold" grpId="0" nodeType="afterEffect">
                                  <p:stCondLst>
                                    <p:cond delay="0"/>
                                  </p:stCondLst>
                                  <p:childTnLst>
                                    <p:set>
                                      <p:cBhvr>
                                        <p:cTn id="74" dur="1" fill="hold">
                                          <p:stCondLst>
                                            <p:cond delay="0"/>
                                          </p:stCondLst>
                                        </p:cTn>
                                        <p:tgtEl>
                                          <p:spTgt spid="28"/>
                                        </p:tgtEl>
                                        <p:attrNameLst>
                                          <p:attrName>style.visibility</p:attrName>
                                        </p:attrNameLst>
                                      </p:cBhvr>
                                      <p:to>
                                        <p:strVal val="visible"/>
                                      </p:to>
                                    </p:set>
                                    <p:animEffect transition="in" filter="fade">
                                      <p:cBhvr>
                                        <p:cTn id="75" dur="500"/>
                                        <p:tgtEl>
                                          <p:spTgt spid="28"/>
                                        </p:tgtEl>
                                      </p:cBhvr>
                                    </p:animEffect>
                                    <p:anim calcmode="lin" valueType="num">
                                      <p:cBhvr>
                                        <p:cTn id="76" dur="500" fill="hold"/>
                                        <p:tgtEl>
                                          <p:spTgt spid="28"/>
                                        </p:tgtEl>
                                        <p:attrNameLst>
                                          <p:attrName>ppt_x</p:attrName>
                                        </p:attrNameLst>
                                      </p:cBhvr>
                                      <p:tavLst>
                                        <p:tav tm="0">
                                          <p:val>
                                            <p:strVal val="#ppt_x"/>
                                          </p:val>
                                        </p:tav>
                                        <p:tav tm="100000">
                                          <p:val>
                                            <p:strVal val="#ppt_x"/>
                                          </p:val>
                                        </p:tav>
                                      </p:tavLst>
                                    </p:anim>
                                    <p:anim calcmode="lin" valueType="num">
                                      <p:cBhvr>
                                        <p:cTn id="77" dur="500" fill="hold"/>
                                        <p:tgtEl>
                                          <p:spTgt spid="28"/>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0"/>
                                  </p:stCondLst>
                                  <p:childTnLst>
                                    <p:set>
                                      <p:cBhvr>
                                        <p:cTn id="79" dur="1" fill="hold">
                                          <p:stCondLst>
                                            <p:cond delay="0"/>
                                          </p:stCondLst>
                                        </p:cTn>
                                        <p:tgtEl>
                                          <p:spTgt spid="29"/>
                                        </p:tgtEl>
                                        <p:attrNameLst>
                                          <p:attrName>style.visibility</p:attrName>
                                        </p:attrNameLst>
                                      </p:cBhvr>
                                      <p:to>
                                        <p:strVal val="visible"/>
                                      </p:to>
                                    </p:set>
                                    <p:animEffect transition="in" filter="fade">
                                      <p:cBhvr>
                                        <p:cTn id="80" dur="500"/>
                                        <p:tgtEl>
                                          <p:spTgt spid="29"/>
                                        </p:tgtEl>
                                      </p:cBhvr>
                                    </p:animEffect>
                                    <p:anim calcmode="lin" valueType="num">
                                      <p:cBhvr>
                                        <p:cTn id="81" dur="500" fill="hold"/>
                                        <p:tgtEl>
                                          <p:spTgt spid="29"/>
                                        </p:tgtEl>
                                        <p:attrNameLst>
                                          <p:attrName>ppt_x</p:attrName>
                                        </p:attrNameLst>
                                      </p:cBhvr>
                                      <p:tavLst>
                                        <p:tav tm="0">
                                          <p:val>
                                            <p:strVal val="#ppt_x"/>
                                          </p:val>
                                        </p:tav>
                                        <p:tav tm="100000">
                                          <p:val>
                                            <p:strVal val="#ppt_x"/>
                                          </p:val>
                                        </p:tav>
                                      </p:tavLst>
                                    </p:anim>
                                    <p:anim calcmode="lin" valueType="num">
                                      <p:cBhvr>
                                        <p:cTn id="82" dur="500" fill="hold"/>
                                        <p:tgtEl>
                                          <p:spTgt spid="29"/>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0"/>
                                  </p:stCondLst>
                                  <p:childTnLst>
                                    <p:set>
                                      <p:cBhvr>
                                        <p:cTn id="84" dur="1" fill="hold">
                                          <p:stCondLst>
                                            <p:cond delay="0"/>
                                          </p:stCondLst>
                                        </p:cTn>
                                        <p:tgtEl>
                                          <p:spTgt spid="30"/>
                                        </p:tgtEl>
                                        <p:attrNameLst>
                                          <p:attrName>style.visibility</p:attrName>
                                        </p:attrNameLst>
                                      </p:cBhvr>
                                      <p:to>
                                        <p:strVal val="visible"/>
                                      </p:to>
                                    </p:set>
                                    <p:animEffect transition="in" filter="fade">
                                      <p:cBhvr>
                                        <p:cTn id="85" dur="500"/>
                                        <p:tgtEl>
                                          <p:spTgt spid="30"/>
                                        </p:tgtEl>
                                      </p:cBhvr>
                                    </p:animEffect>
                                    <p:anim calcmode="lin" valueType="num">
                                      <p:cBhvr>
                                        <p:cTn id="86" dur="500" fill="hold"/>
                                        <p:tgtEl>
                                          <p:spTgt spid="30"/>
                                        </p:tgtEl>
                                        <p:attrNameLst>
                                          <p:attrName>ppt_x</p:attrName>
                                        </p:attrNameLst>
                                      </p:cBhvr>
                                      <p:tavLst>
                                        <p:tav tm="0">
                                          <p:val>
                                            <p:strVal val="#ppt_x"/>
                                          </p:val>
                                        </p:tav>
                                        <p:tav tm="100000">
                                          <p:val>
                                            <p:strVal val="#ppt_x"/>
                                          </p:val>
                                        </p:tav>
                                      </p:tavLst>
                                    </p:anim>
                                    <p:anim calcmode="lin" valueType="num">
                                      <p:cBhvr>
                                        <p:cTn id="87" dur="500" fill="hold"/>
                                        <p:tgtEl>
                                          <p:spTgt spid="30"/>
                                        </p:tgtEl>
                                        <p:attrNameLst>
                                          <p:attrName>ppt_y</p:attrName>
                                        </p:attrNameLst>
                                      </p:cBhvr>
                                      <p:tavLst>
                                        <p:tav tm="0">
                                          <p:val>
                                            <p:strVal val="#ppt_y+.1"/>
                                          </p:val>
                                        </p:tav>
                                        <p:tav tm="100000">
                                          <p:val>
                                            <p:strVal val="#ppt_y"/>
                                          </p:val>
                                        </p:tav>
                                      </p:tavLst>
                                    </p:anim>
                                  </p:childTnLst>
                                </p:cTn>
                              </p:par>
                              <p:par>
                                <p:cTn id="88" presetID="42" presetClass="entr" presetSubtype="0" fill="hold" grpId="0" nodeType="withEffect">
                                  <p:stCondLst>
                                    <p:cond delay="0"/>
                                  </p:stCondLst>
                                  <p:childTnLst>
                                    <p:set>
                                      <p:cBhvr>
                                        <p:cTn id="89" dur="1" fill="hold">
                                          <p:stCondLst>
                                            <p:cond delay="0"/>
                                          </p:stCondLst>
                                        </p:cTn>
                                        <p:tgtEl>
                                          <p:spTgt spid="31"/>
                                        </p:tgtEl>
                                        <p:attrNameLst>
                                          <p:attrName>style.visibility</p:attrName>
                                        </p:attrNameLst>
                                      </p:cBhvr>
                                      <p:to>
                                        <p:strVal val="visible"/>
                                      </p:to>
                                    </p:set>
                                    <p:animEffect transition="in" filter="fade">
                                      <p:cBhvr>
                                        <p:cTn id="90" dur="500"/>
                                        <p:tgtEl>
                                          <p:spTgt spid="31"/>
                                        </p:tgtEl>
                                      </p:cBhvr>
                                    </p:animEffect>
                                    <p:anim calcmode="lin" valueType="num">
                                      <p:cBhvr>
                                        <p:cTn id="91" dur="500" fill="hold"/>
                                        <p:tgtEl>
                                          <p:spTgt spid="31"/>
                                        </p:tgtEl>
                                        <p:attrNameLst>
                                          <p:attrName>ppt_x</p:attrName>
                                        </p:attrNameLst>
                                      </p:cBhvr>
                                      <p:tavLst>
                                        <p:tav tm="0">
                                          <p:val>
                                            <p:strVal val="#ppt_x"/>
                                          </p:val>
                                        </p:tav>
                                        <p:tav tm="100000">
                                          <p:val>
                                            <p:strVal val="#ppt_x"/>
                                          </p:val>
                                        </p:tav>
                                      </p:tavLst>
                                    </p:anim>
                                    <p:anim calcmode="lin" valueType="num">
                                      <p:cBhvr>
                                        <p:cTn id="92" dur="500" fill="hold"/>
                                        <p:tgtEl>
                                          <p:spTgt spid="31"/>
                                        </p:tgtEl>
                                        <p:attrNameLst>
                                          <p:attrName>ppt_y</p:attrName>
                                        </p:attrNameLst>
                                      </p:cBhvr>
                                      <p:tavLst>
                                        <p:tav tm="0">
                                          <p:val>
                                            <p:strVal val="#ppt_y+.1"/>
                                          </p:val>
                                        </p:tav>
                                        <p:tav tm="100000">
                                          <p:val>
                                            <p:strVal val="#ppt_y"/>
                                          </p:val>
                                        </p:tav>
                                      </p:tavLst>
                                    </p:anim>
                                  </p:childTnLst>
                                </p:cTn>
                              </p:par>
                              <p:par>
                                <p:cTn id="93" presetID="47" presetClass="entr" presetSubtype="0" fill="hold" grpId="0" nodeType="withEffect">
                                  <p:stCondLst>
                                    <p:cond delay="0"/>
                                  </p:stCondLst>
                                  <p:childTnLst>
                                    <p:set>
                                      <p:cBhvr>
                                        <p:cTn id="94" dur="1" fill="hold">
                                          <p:stCondLst>
                                            <p:cond delay="0"/>
                                          </p:stCondLst>
                                        </p:cTn>
                                        <p:tgtEl>
                                          <p:spTgt spid="35"/>
                                        </p:tgtEl>
                                        <p:attrNameLst>
                                          <p:attrName>style.visibility</p:attrName>
                                        </p:attrNameLst>
                                      </p:cBhvr>
                                      <p:to>
                                        <p:strVal val="visible"/>
                                      </p:to>
                                    </p:set>
                                    <p:animEffect transition="in" filter="fade">
                                      <p:cBhvr>
                                        <p:cTn id="95" dur="500"/>
                                        <p:tgtEl>
                                          <p:spTgt spid="35"/>
                                        </p:tgtEl>
                                      </p:cBhvr>
                                    </p:animEffect>
                                    <p:anim calcmode="lin" valueType="num">
                                      <p:cBhvr>
                                        <p:cTn id="96" dur="500" fill="hold"/>
                                        <p:tgtEl>
                                          <p:spTgt spid="35"/>
                                        </p:tgtEl>
                                        <p:attrNameLst>
                                          <p:attrName>ppt_x</p:attrName>
                                        </p:attrNameLst>
                                      </p:cBhvr>
                                      <p:tavLst>
                                        <p:tav tm="0">
                                          <p:val>
                                            <p:strVal val="#ppt_x"/>
                                          </p:val>
                                        </p:tav>
                                        <p:tav tm="100000">
                                          <p:val>
                                            <p:strVal val="#ppt_x"/>
                                          </p:val>
                                        </p:tav>
                                      </p:tavLst>
                                    </p:anim>
                                    <p:anim calcmode="lin" valueType="num">
                                      <p:cBhvr>
                                        <p:cTn id="97" dur="500" fill="hold"/>
                                        <p:tgtEl>
                                          <p:spTgt spid="35"/>
                                        </p:tgtEl>
                                        <p:attrNameLst>
                                          <p:attrName>ppt_y</p:attrName>
                                        </p:attrNameLst>
                                      </p:cBhvr>
                                      <p:tavLst>
                                        <p:tav tm="0">
                                          <p:val>
                                            <p:strVal val="#ppt_y-.1"/>
                                          </p:val>
                                        </p:tav>
                                        <p:tav tm="100000">
                                          <p:val>
                                            <p:strVal val="#ppt_y"/>
                                          </p:val>
                                        </p:tav>
                                      </p:tavLst>
                                    </p:anim>
                                  </p:childTnLst>
                                </p:cTn>
                              </p:par>
                              <p:par>
                                <p:cTn id="98" presetID="47" presetClass="entr" presetSubtype="0" fill="hold" grpId="0" nodeType="withEffect">
                                  <p:stCondLst>
                                    <p:cond delay="0"/>
                                  </p:stCondLst>
                                  <p:childTnLst>
                                    <p:set>
                                      <p:cBhvr>
                                        <p:cTn id="99" dur="1" fill="hold">
                                          <p:stCondLst>
                                            <p:cond delay="0"/>
                                          </p:stCondLst>
                                        </p:cTn>
                                        <p:tgtEl>
                                          <p:spTgt spid="34"/>
                                        </p:tgtEl>
                                        <p:attrNameLst>
                                          <p:attrName>style.visibility</p:attrName>
                                        </p:attrNameLst>
                                      </p:cBhvr>
                                      <p:to>
                                        <p:strVal val="visible"/>
                                      </p:to>
                                    </p:set>
                                    <p:animEffect transition="in" filter="fade">
                                      <p:cBhvr>
                                        <p:cTn id="100" dur="500"/>
                                        <p:tgtEl>
                                          <p:spTgt spid="34"/>
                                        </p:tgtEl>
                                      </p:cBhvr>
                                    </p:animEffect>
                                    <p:anim calcmode="lin" valueType="num">
                                      <p:cBhvr>
                                        <p:cTn id="101" dur="500" fill="hold"/>
                                        <p:tgtEl>
                                          <p:spTgt spid="34"/>
                                        </p:tgtEl>
                                        <p:attrNameLst>
                                          <p:attrName>ppt_x</p:attrName>
                                        </p:attrNameLst>
                                      </p:cBhvr>
                                      <p:tavLst>
                                        <p:tav tm="0">
                                          <p:val>
                                            <p:strVal val="#ppt_x"/>
                                          </p:val>
                                        </p:tav>
                                        <p:tav tm="100000">
                                          <p:val>
                                            <p:strVal val="#ppt_x"/>
                                          </p:val>
                                        </p:tav>
                                      </p:tavLst>
                                    </p:anim>
                                    <p:anim calcmode="lin" valueType="num">
                                      <p:cBhvr>
                                        <p:cTn id="102" dur="500" fill="hold"/>
                                        <p:tgtEl>
                                          <p:spTgt spid="34"/>
                                        </p:tgtEl>
                                        <p:attrNameLst>
                                          <p:attrName>ppt_y</p:attrName>
                                        </p:attrNameLst>
                                      </p:cBhvr>
                                      <p:tavLst>
                                        <p:tav tm="0">
                                          <p:val>
                                            <p:strVal val="#ppt_y-.1"/>
                                          </p:val>
                                        </p:tav>
                                        <p:tav tm="100000">
                                          <p:val>
                                            <p:strVal val="#ppt_y"/>
                                          </p:val>
                                        </p:tav>
                                      </p:tavLst>
                                    </p:anim>
                                  </p:childTnLst>
                                </p:cTn>
                              </p:par>
                              <p:par>
                                <p:cTn id="103" presetID="47" presetClass="entr" presetSubtype="0" fill="hold" grpId="0" nodeType="withEffect">
                                  <p:stCondLst>
                                    <p:cond delay="0"/>
                                  </p:stCondLst>
                                  <p:childTnLst>
                                    <p:set>
                                      <p:cBhvr>
                                        <p:cTn id="104" dur="1" fill="hold">
                                          <p:stCondLst>
                                            <p:cond delay="0"/>
                                          </p:stCondLst>
                                        </p:cTn>
                                        <p:tgtEl>
                                          <p:spTgt spid="33"/>
                                        </p:tgtEl>
                                        <p:attrNameLst>
                                          <p:attrName>style.visibility</p:attrName>
                                        </p:attrNameLst>
                                      </p:cBhvr>
                                      <p:to>
                                        <p:strVal val="visible"/>
                                      </p:to>
                                    </p:set>
                                    <p:animEffect transition="in" filter="fade">
                                      <p:cBhvr>
                                        <p:cTn id="105" dur="500"/>
                                        <p:tgtEl>
                                          <p:spTgt spid="33"/>
                                        </p:tgtEl>
                                      </p:cBhvr>
                                    </p:animEffect>
                                    <p:anim calcmode="lin" valueType="num">
                                      <p:cBhvr>
                                        <p:cTn id="106" dur="500" fill="hold"/>
                                        <p:tgtEl>
                                          <p:spTgt spid="33"/>
                                        </p:tgtEl>
                                        <p:attrNameLst>
                                          <p:attrName>ppt_x</p:attrName>
                                        </p:attrNameLst>
                                      </p:cBhvr>
                                      <p:tavLst>
                                        <p:tav tm="0">
                                          <p:val>
                                            <p:strVal val="#ppt_x"/>
                                          </p:val>
                                        </p:tav>
                                        <p:tav tm="100000">
                                          <p:val>
                                            <p:strVal val="#ppt_x"/>
                                          </p:val>
                                        </p:tav>
                                      </p:tavLst>
                                    </p:anim>
                                    <p:anim calcmode="lin" valueType="num">
                                      <p:cBhvr>
                                        <p:cTn id="107" dur="500" fill="hold"/>
                                        <p:tgtEl>
                                          <p:spTgt spid="33"/>
                                        </p:tgtEl>
                                        <p:attrNameLst>
                                          <p:attrName>ppt_y</p:attrName>
                                        </p:attrNameLst>
                                      </p:cBhvr>
                                      <p:tavLst>
                                        <p:tav tm="0">
                                          <p:val>
                                            <p:strVal val="#ppt_y-.1"/>
                                          </p:val>
                                        </p:tav>
                                        <p:tav tm="100000">
                                          <p:val>
                                            <p:strVal val="#ppt_y"/>
                                          </p:val>
                                        </p:tav>
                                      </p:tavLst>
                                    </p:anim>
                                  </p:childTnLst>
                                </p:cTn>
                              </p:par>
                              <p:par>
                                <p:cTn id="108" presetID="47" presetClass="entr" presetSubtype="0" fill="hold" grpId="0" nodeType="withEffect">
                                  <p:stCondLst>
                                    <p:cond delay="0"/>
                                  </p:stCondLst>
                                  <p:childTnLst>
                                    <p:set>
                                      <p:cBhvr>
                                        <p:cTn id="109" dur="1" fill="hold">
                                          <p:stCondLst>
                                            <p:cond delay="0"/>
                                          </p:stCondLst>
                                        </p:cTn>
                                        <p:tgtEl>
                                          <p:spTgt spid="32"/>
                                        </p:tgtEl>
                                        <p:attrNameLst>
                                          <p:attrName>style.visibility</p:attrName>
                                        </p:attrNameLst>
                                      </p:cBhvr>
                                      <p:to>
                                        <p:strVal val="visible"/>
                                      </p:to>
                                    </p:set>
                                    <p:animEffect transition="in" filter="fade">
                                      <p:cBhvr>
                                        <p:cTn id="110" dur="500"/>
                                        <p:tgtEl>
                                          <p:spTgt spid="32"/>
                                        </p:tgtEl>
                                      </p:cBhvr>
                                    </p:animEffect>
                                    <p:anim calcmode="lin" valueType="num">
                                      <p:cBhvr>
                                        <p:cTn id="111" dur="500" fill="hold"/>
                                        <p:tgtEl>
                                          <p:spTgt spid="32"/>
                                        </p:tgtEl>
                                        <p:attrNameLst>
                                          <p:attrName>ppt_x</p:attrName>
                                        </p:attrNameLst>
                                      </p:cBhvr>
                                      <p:tavLst>
                                        <p:tav tm="0">
                                          <p:val>
                                            <p:strVal val="#ppt_x"/>
                                          </p:val>
                                        </p:tav>
                                        <p:tav tm="100000">
                                          <p:val>
                                            <p:strVal val="#ppt_x"/>
                                          </p:val>
                                        </p:tav>
                                      </p:tavLst>
                                    </p:anim>
                                    <p:anim calcmode="lin" valueType="num">
                                      <p:cBhvr>
                                        <p:cTn id="112" dur="5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1" grpId="0">
        <p:bldAsOne/>
      </p:bldGraphic>
      <p:bldGraphic spid="21" grpId="1">
        <p:bldAsOne/>
      </p:bldGraphic>
      <p:bldGraphic spid="21" grpId="2">
        <p:bldAsOne/>
      </p:bldGraphic>
      <p:bldGraphic spid="21" grpId="3">
        <p:bldAsOne/>
      </p:bldGraphic>
      <p:bldGraphic spid="21" grpId="4">
        <p:bldAsOne/>
      </p:bldGraphic>
      <p:bldGraphic spid="22" grpId="0">
        <p:bldAsOne/>
      </p:bldGraphic>
      <p:bldGraphic spid="22" grpId="1">
        <p:bldAsOne/>
      </p:bldGraphic>
      <p:bldGraphic spid="22" grpId="2">
        <p:bldAsOne/>
      </p:bldGraphic>
      <p:bldGraphic spid="22" grpId="3">
        <p:bldAsOne/>
      </p:bldGraphic>
      <p:bldGraphic spid="22" grpId="4">
        <p:bldAsOne/>
      </p:bldGraphic>
      <p:bldGraphic spid="23" grpId="0">
        <p:bldAsOne/>
      </p:bldGraphic>
      <p:bldGraphic spid="23" grpId="1">
        <p:bldAsOne/>
      </p:bldGraphic>
      <p:bldGraphic spid="23" grpId="2">
        <p:bldAsOne/>
      </p:bldGraphic>
      <p:bldGraphic spid="23" grpId="3">
        <p:bldAsOne/>
      </p:bldGraphic>
      <p:bldGraphic spid="23" grpId="4">
        <p:bldAsOne/>
      </p:bldGraphic>
      <p:bldP spid="24" grpId="0"/>
      <p:bldP spid="25" grpId="0"/>
      <p:bldP spid="26" grpId="0"/>
      <p:bldP spid="27" grpId="0"/>
      <p:bldP spid="28" grpId="0"/>
      <p:bldP spid="29" grpId="0"/>
      <p:bldP spid="30" grpId="0"/>
      <p:bldP spid="31" grpId="0"/>
      <p:bldP spid="32" grpId="0"/>
      <p:bldP spid="33" grpId="0"/>
      <p:bldP spid="34" grpId="0"/>
      <p:bldP spid="3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淘宝网Chenying0907出品 3"/>
          <p:cNvPicPr>
            <a:picLocks noChangeAspect="1" noChangeArrowheads="1"/>
          </p:cNvPicPr>
          <p:nvPr/>
        </p:nvPicPr>
        <p:blipFill>
          <a:blip r:embed="rId2">
            <a:extLst>
              <a:ext uri="{28A0092B-C50C-407E-A947-70E740481C1C}">
                <a14:useLocalDpi xmlns:a14="http://schemas.microsoft.com/office/drawing/2010/main"/>
              </a:ext>
            </a:extLst>
          </a:blip>
          <a:stretch>
            <a:fillRect/>
          </a:stretch>
        </p:blipFill>
        <p:spPr bwMode="auto">
          <a:xfrm>
            <a:off x="4148651" y="1640862"/>
            <a:ext cx="3743886" cy="2451361"/>
          </a:xfrm>
          <a:prstGeom prst="rect">
            <a:avLst/>
          </a:prstGeom>
          <a:noFill/>
          <a:effectLst>
            <a:innerShdw blurRad="114300">
              <a:prstClr val="black"/>
            </a:innerShdw>
          </a:effectLst>
          <a:extLst>
            <a:ext uri="{909E8E84-426E-40DD-AFC4-6F175D3DCCD1}">
              <a14:hiddenFill xmlns:a14="http://schemas.microsoft.com/office/drawing/2010/main">
                <a:solidFill>
                  <a:srgbClr val="FFFFFF"/>
                </a:solidFill>
              </a14:hiddenFill>
            </a:ext>
          </a:extLst>
        </p:spPr>
      </p:pic>
      <p:pic>
        <p:nvPicPr>
          <p:cNvPr id="9" name="淘宝网Chenying0907出品 2"/>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6169837" y="3775754"/>
            <a:ext cx="2182353" cy="1453446"/>
          </a:xfrm>
          <a:prstGeom prst="rect">
            <a:avLst/>
          </a:prstGeom>
          <a:noFill/>
          <a:effectLst>
            <a:innerShdw blurRad="114300">
              <a:prstClr val="black"/>
            </a:innerShdw>
          </a:effectLst>
          <a:extLst>
            <a:ext uri="{909E8E84-426E-40DD-AFC4-6F175D3DCCD1}">
              <a14:hiddenFill xmlns:a14="http://schemas.microsoft.com/office/drawing/2010/main">
                <a:solidFill>
                  <a:srgbClr val="FFFFFF"/>
                </a:solidFill>
              </a14:hiddenFill>
            </a:ext>
          </a:extLst>
        </p:spPr>
      </p:pic>
      <p:sp>
        <p:nvSpPr>
          <p:cNvPr id="10" name="淘宝网Chenying0907出品 68"/>
          <p:cNvSpPr/>
          <p:nvPr/>
        </p:nvSpPr>
        <p:spPr>
          <a:xfrm>
            <a:off x="1205092" y="1640862"/>
            <a:ext cx="2718116" cy="707886"/>
          </a:xfrm>
          <a:prstGeom prst="rect">
            <a:avLst/>
          </a:prstGeom>
        </p:spPr>
        <p:txBody>
          <a:bodyPr wrap="square">
            <a:spAutoFit/>
          </a:bodyPr>
          <a:lstStyle/>
          <a:p>
            <a:r>
              <a:rPr lang="en-US" altLang="zh-CN" sz="2000" dirty="0">
                <a:solidFill>
                  <a:srgbClr val="663A77"/>
                </a:solidFill>
                <a:latin typeface="Agency FB" panose="020B0503020202020204" pitchFamily="34" charset="0"/>
                <a:ea typeface="黑体" pitchFamily="49" charset="-122"/>
              </a:rPr>
              <a:t>COMPANY </a:t>
            </a:r>
          </a:p>
          <a:p>
            <a:r>
              <a:rPr lang="en-US" altLang="zh-CN" sz="2000" dirty="0">
                <a:solidFill>
                  <a:srgbClr val="663A77"/>
                </a:solidFill>
                <a:latin typeface="Agency FB" panose="020B0503020202020204" pitchFamily="34" charset="0"/>
                <a:ea typeface="黑体" pitchFamily="49" charset="-122"/>
              </a:rPr>
              <a:t>                PROFILE</a:t>
            </a:r>
            <a:endParaRPr lang="zh-CN" altLang="en-US" sz="2000" dirty="0">
              <a:solidFill>
                <a:srgbClr val="663A77"/>
              </a:solidFill>
              <a:latin typeface="Agency FB" panose="020B0503020202020204" pitchFamily="34" charset="0"/>
              <a:ea typeface="黑体" pitchFamily="49" charset="-122"/>
            </a:endParaRPr>
          </a:p>
        </p:txBody>
      </p:sp>
      <p:sp>
        <p:nvSpPr>
          <p:cNvPr id="11" name="淘宝网Chenying0907出品 69"/>
          <p:cNvSpPr/>
          <p:nvPr/>
        </p:nvSpPr>
        <p:spPr>
          <a:xfrm>
            <a:off x="1201935" y="2231941"/>
            <a:ext cx="1005404" cy="338554"/>
          </a:xfrm>
          <a:prstGeom prst="rect">
            <a:avLst/>
          </a:prstGeom>
        </p:spPr>
        <p:txBody>
          <a:bodyPr wrap="none">
            <a:spAutoFit/>
          </a:bodyPr>
          <a:lstStyle/>
          <a:p>
            <a:pPr algn="ctr"/>
            <a:r>
              <a:rPr lang="zh-CN" altLang="en-US" sz="1600" b="1" dirty="0">
                <a:solidFill>
                  <a:srgbClr val="00AF92"/>
                </a:solidFill>
                <a:latin typeface="方正正纤黑简体" panose="02000000000000000000" pitchFamily="2" charset="-122"/>
                <a:ea typeface="方正正纤黑简体" panose="02000000000000000000" pitchFamily="2" charset="-122"/>
              </a:rPr>
              <a:t>公司介绍</a:t>
            </a:r>
          </a:p>
        </p:txBody>
      </p:sp>
      <p:sp>
        <p:nvSpPr>
          <p:cNvPr id="12" name="淘宝网Chenying0907出品 70"/>
          <p:cNvSpPr/>
          <p:nvPr/>
        </p:nvSpPr>
        <p:spPr>
          <a:xfrm>
            <a:off x="1206670" y="2615689"/>
            <a:ext cx="2867359" cy="1477328"/>
          </a:xfrm>
          <a:prstGeom prst="rect">
            <a:avLst/>
          </a:prstGeom>
        </p:spPr>
        <p:txBody>
          <a:bodyPr wrap="square">
            <a:spAutoFit/>
          </a:bodyPr>
          <a:lstStyle/>
          <a:p>
            <a:pPr>
              <a:lnSpc>
                <a:spcPct val="150000"/>
              </a:lnSpc>
            </a:pPr>
            <a:r>
              <a:rPr lang="zh-CN" altLang="en-US" sz="1200" dirty="0">
                <a:solidFill>
                  <a:prstClr val="black">
                    <a:lumMod val="75000"/>
                    <a:lumOff val="25000"/>
                  </a:prstClr>
                </a:solidFill>
                <a:latin typeface="方正正纤黑简体" panose="02000000000000000000" pitchFamily="2" charset="-122"/>
                <a:ea typeface="方正正纤黑简体" panose="02000000000000000000" pitchFamily="2" charset="-122"/>
              </a:rPr>
              <a:t>公司志在成为中国人首选的国内信息服务供应商，公司以“为中国提速”为使命，凭借一流水准的运作体系和持续完善的服务网络，竭诚为广大客户提供安全、快速、专业的精准的服务；</a:t>
            </a:r>
          </a:p>
        </p:txBody>
      </p:sp>
      <p:sp>
        <p:nvSpPr>
          <p:cNvPr id="13" name="淘宝网Chenying0907出品 71"/>
          <p:cNvSpPr/>
          <p:nvPr/>
        </p:nvSpPr>
        <p:spPr>
          <a:xfrm>
            <a:off x="1201935" y="4199046"/>
            <a:ext cx="4643258" cy="923330"/>
          </a:xfrm>
          <a:prstGeom prst="rect">
            <a:avLst/>
          </a:prstGeom>
        </p:spPr>
        <p:txBody>
          <a:bodyPr wrap="square">
            <a:spAutoFit/>
          </a:bodyPr>
          <a:lstStyle/>
          <a:p>
            <a:pPr>
              <a:lnSpc>
                <a:spcPct val="150000"/>
              </a:lnSpc>
            </a:pPr>
            <a:r>
              <a:rPr lang="zh-CN" altLang="en-US" sz="1200" dirty="0">
                <a:solidFill>
                  <a:srgbClr val="C55884"/>
                </a:solidFill>
                <a:latin typeface="方正正纤黑简体" panose="02000000000000000000" pitchFamily="2" charset="-122"/>
                <a:ea typeface="方正正纤黑简体" panose="02000000000000000000" pitchFamily="2" charset="-122"/>
              </a:rPr>
              <a:t>公司秉承“承载信任、助力成功”的服务理念，重品牌、讲诚信，以每年</a:t>
            </a:r>
            <a:r>
              <a:rPr lang="en-US" altLang="zh-CN" sz="1200" dirty="0">
                <a:solidFill>
                  <a:srgbClr val="C55884"/>
                </a:solidFill>
                <a:latin typeface="方正正纤黑简体" panose="02000000000000000000" pitchFamily="2" charset="-122"/>
                <a:ea typeface="方正正纤黑简体" panose="02000000000000000000" pitchFamily="2" charset="-122"/>
              </a:rPr>
              <a:t>60%</a:t>
            </a:r>
            <a:r>
              <a:rPr lang="zh-CN" altLang="en-US" sz="1200" dirty="0">
                <a:solidFill>
                  <a:srgbClr val="C55884"/>
                </a:solidFill>
                <a:latin typeface="方正正纤黑简体" panose="02000000000000000000" pitchFamily="2" charset="-122"/>
                <a:ea typeface="方正正纤黑简体" panose="02000000000000000000" pitchFamily="2" charset="-122"/>
              </a:rPr>
              <a:t>的增长速度在中国物流行业迅速崛起，并获得“中国诚信企业”、“全球十大网商”等荣誉称号。</a:t>
            </a:r>
          </a:p>
        </p:txBody>
      </p:sp>
    </p:spTree>
    <p:extLst>
      <p:ext uri="{BB962C8B-B14F-4D97-AF65-F5344CB8AC3E}">
        <p14:creationId xmlns:p14="http://schemas.microsoft.com/office/powerpoint/2010/main" val="1553347570"/>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heel(1)">
                                          <p:cBhvr>
                                            <p:cTn id="7" dur="1000"/>
                                            <p:tgtEl>
                                              <p:spTgt spid="8"/>
                                            </p:tgtEl>
                                          </p:cBhvr>
                                        </p:animEffect>
                                      </p:childTnLst>
                                    </p:cTn>
                                  </p:par>
                                  <p:par>
                                    <p:cTn id="8" presetID="2" presetClass="entr" presetSubtype="4" fill="hold" nodeType="withEffect" p14:presetBounceEnd="60000">
                                      <p:stCondLst>
                                        <p:cond delay="500"/>
                                      </p:stCondLst>
                                      <p:childTnLst>
                                        <p:set>
                                          <p:cBhvr>
                                            <p:cTn id="9" dur="1" fill="hold">
                                              <p:stCondLst>
                                                <p:cond delay="0"/>
                                              </p:stCondLst>
                                            </p:cTn>
                                            <p:tgtEl>
                                              <p:spTgt spid="9"/>
                                            </p:tgtEl>
                                            <p:attrNameLst>
                                              <p:attrName>style.visibility</p:attrName>
                                            </p:attrNameLst>
                                          </p:cBhvr>
                                          <p:to>
                                            <p:strVal val="visible"/>
                                          </p:to>
                                        </p:set>
                                        <p:anim calcmode="lin" valueType="num" p14:bounceEnd="60000">
                                          <p:cBhvr additive="base">
                                            <p:cTn id="10" dur="1500" fill="hold"/>
                                            <p:tgtEl>
                                              <p:spTgt spid="9"/>
                                            </p:tgtEl>
                                            <p:attrNameLst>
                                              <p:attrName>ppt_x</p:attrName>
                                            </p:attrNameLst>
                                          </p:cBhvr>
                                          <p:tavLst>
                                            <p:tav tm="0">
                                              <p:val>
                                                <p:strVal val="#ppt_x"/>
                                              </p:val>
                                            </p:tav>
                                            <p:tav tm="100000">
                                              <p:val>
                                                <p:strVal val="#ppt_x"/>
                                              </p:val>
                                            </p:tav>
                                          </p:tavLst>
                                        </p:anim>
                                        <p:anim calcmode="lin" valueType="num" p14:bounceEnd="60000">
                                          <p:cBhvr additive="base">
                                            <p:cTn id="11" dur="1500" fill="hold"/>
                                            <p:tgtEl>
                                              <p:spTgt spid="9"/>
                                            </p:tgtEl>
                                            <p:attrNameLst>
                                              <p:attrName>ppt_y</p:attrName>
                                            </p:attrNameLst>
                                          </p:cBhvr>
                                          <p:tavLst>
                                            <p:tav tm="0">
                                              <p:val>
                                                <p:strVal val="1+#ppt_h/2"/>
                                              </p:val>
                                            </p:tav>
                                            <p:tav tm="100000">
                                              <p:val>
                                                <p:strVal val="#ppt_y"/>
                                              </p:val>
                                            </p:tav>
                                          </p:tavLst>
                                        </p:anim>
                                      </p:childTnLst>
                                    </p:cTn>
                                  </p:par>
                                </p:childTnLst>
                              </p:cTn>
                            </p:par>
                            <p:par>
                              <p:cTn id="12" fill="hold">
                                <p:stCondLst>
                                  <p:cond delay="2000"/>
                                </p:stCondLst>
                                <p:childTnLst>
                                  <p:par>
                                    <p:cTn id="13" presetID="22" presetClass="entr" presetSubtype="8"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left)">
                                          <p:cBhvr>
                                            <p:cTn id="15" dur="1000"/>
                                            <p:tgtEl>
                                              <p:spTgt spid="10"/>
                                            </p:tgtEl>
                                          </p:cBhvr>
                                        </p:animEffect>
                                      </p:childTnLst>
                                    </p:cTn>
                                  </p:par>
                                </p:childTnLst>
                              </p:cTn>
                            </p:par>
                            <p:par>
                              <p:cTn id="16" fill="hold">
                                <p:stCondLst>
                                  <p:cond delay="3000"/>
                                </p:stCondLst>
                                <p:childTnLst>
                                  <p:par>
                                    <p:cTn id="17" presetID="23" presetClass="entr" presetSubtype="16" fill="hold" grpId="0" nodeType="afterEffect">
                                      <p:stCondLst>
                                        <p:cond delay="0"/>
                                      </p:stCondLst>
                                      <p:iterate type="lt">
                                        <p:tmPct val="20000"/>
                                      </p:iterate>
                                      <p:childTnLst>
                                        <p:set>
                                          <p:cBhvr>
                                            <p:cTn id="18" dur="1" fill="hold">
                                              <p:stCondLst>
                                                <p:cond delay="0"/>
                                              </p:stCondLst>
                                            </p:cTn>
                                            <p:tgtEl>
                                              <p:spTgt spid="11"/>
                                            </p:tgtEl>
                                            <p:attrNameLst>
                                              <p:attrName>style.visibility</p:attrName>
                                            </p:attrNameLst>
                                          </p:cBhvr>
                                          <p:to>
                                            <p:strVal val="visible"/>
                                          </p:to>
                                        </p:set>
                                        <p:anim calcmode="lin" valueType="num">
                                          <p:cBhvr>
                                            <p:cTn id="19" dur="500" fill="hold"/>
                                            <p:tgtEl>
                                              <p:spTgt spid="11"/>
                                            </p:tgtEl>
                                            <p:attrNameLst>
                                              <p:attrName>ppt_w</p:attrName>
                                            </p:attrNameLst>
                                          </p:cBhvr>
                                          <p:tavLst>
                                            <p:tav tm="0">
                                              <p:val>
                                                <p:fltVal val="0"/>
                                              </p:val>
                                            </p:tav>
                                            <p:tav tm="100000">
                                              <p:val>
                                                <p:strVal val="#ppt_w"/>
                                              </p:val>
                                            </p:tav>
                                          </p:tavLst>
                                        </p:anim>
                                        <p:anim calcmode="lin" valueType="num">
                                          <p:cBhvr>
                                            <p:cTn id="20" dur="500" fill="hold"/>
                                            <p:tgtEl>
                                              <p:spTgt spid="11"/>
                                            </p:tgtEl>
                                            <p:attrNameLst>
                                              <p:attrName>ppt_h</p:attrName>
                                            </p:attrNameLst>
                                          </p:cBhvr>
                                          <p:tavLst>
                                            <p:tav tm="0">
                                              <p:val>
                                                <p:fltVal val="0"/>
                                              </p:val>
                                            </p:tav>
                                            <p:tav tm="100000">
                                              <p:val>
                                                <p:strVal val="#ppt_h"/>
                                              </p:val>
                                            </p:tav>
                                          </p:tavLst>
                                        </p:anim>
                                      </p:childTnLst>
                                    </p:cTn>
                                  </p:par>
                                </p:childTnLst>
                              </p:cTn>
                            </p:par>
                            <p:par>
                              <p:cTn id="21" fill="hold">
                                <p:stCondLst>
                                  <p:cond delay="3800"/>
                                </p:stCondLst>
                                <p:childTnLst>
                                  <p:par>
                                    <p:cTn id="22" presetID="22" presetClass="entr" presetSubtype="1" fill="hold" grpId="0"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wipe(up)">
                                          <p:cBhvr>
                                            <p:cTn id="24" dur="1000"/>
                                            <p:tgtEl>
                                              <p:spTgt spid="12"/>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left)">
                                          <p:cBhvr>
                                            <p:cTn id="27" dur="16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heel(1)">
                                          <p:cBhvr>
                                            <p:cTn id="7" dur="1000"/>
                                            <p:tgtEl>
                                              <p:spTgt spid="8"/>
                                            </p:tgtEl>
                                          </p:cBhvr>
                                        </p:animEffect>
                                      </p:childTnLst>
                                    </p:cTn>
                                  </p:par>
                                  <p:par>
                                    <p:cTn id="8" presetID="2" presetClass="entr" presetSubtype="4" fill="hold" nodeType="withEffect">
                                      <p:stCondLst>
                                        <p:cond delay="500"/>
                                      </p:stCondLst>
                                      <p:childTnLst>
                                        <p:set>
                                          <p:cBhvr>
                                            <p:cTn id="9" dur="1" fill="hold">
                                              <p:stCondLst>
                                                <p:cond delay="0"/>
                                              </p:stCondLst>
                                            </p:cTn>
                                            <p:tgtEl>
                                              <p:spTgt spid="9"/>
                                            </p:tgtEl>
                                            <p:attrNameLst>
                                              <p:attrName>style.visibility</p:attrName>
                                            </p:attrNameLst>
                                          </p:cBhvr>
                                          <p:to>
                                            <p:strVal val="visible"/>
                                          </p:to>
                                        </p:set>
                                        <p:anim calcmode="lin" valueType="num">
                                          <p:cBhvr additive="base">
                                            <p:cTn id="10" dur="1500" fill="hold"/>
                                            <p:tgtEl>
                                              <p:spTgt spid="9"/>
                                            </p:tgtEl>
                                            <p:attrNameLst>
                                              <p:attrName>ppt_x</p:attrName>
                                            </p:attrNameLst>
                                          </p:cBhvr>
                                          <p:tavLst>
                                            <p:tav tm="0">
                                              <p:val>
                                                <p:strVal val="#ppt_x"/>
                                              </p:val>
                                            </p:tav>
                                            <p:tav tm="100000">
                                              <p:val>
                                                <p:strVal val="#ppt_x"/>
                                              </p:val>
                                            </p:tav>
                                          </p:tavLst>
                                        </p:anim>
                                        <p:anim calcmode="lin" valueType="num">
                                          <p:cBhvr additive="base">
                                            <p:cTn id="11" dur="1500" fill="hold"/>
                                            <p:tgtEl>
                                              <p:spTgt spid="9"/>
                                            </p:tgtEl>
                                            <p:attrNameLst>
                                              <p:attrName>ppt_y</p:attrName>
                                            </p:attrNameLst>
                                          </p:cBhvr>
                                          <p:tavLst>
                                            <p:tav tm="0">
                                              <p:val>
                                                <p:strVal val="1+#ppt_h/2"/>
                                              </p:val>
                                            </p:tav>
                                            <p:tav tm="100000">
                                              <p:val>
                                                <p:strVal val="#ppt_y"/>
                                              </p:val>
                                            </p:tav>
                                          </p:tavLst>
                                        </p:anim>
                                      </p:childTnLst>
                                    </p:cTn>
                                  </p:par>
                                </p:childTnLst>
                              </p:cTn>
                            </p:par>
                            <p:par>
                              <p:cTn id="12" fill="hold">
                                <p:stCondLst>
                                  <p:cond delay="2000"/>
                                </p:stCondLst>
                                <p:childTnLst>
                                  <p:par>
                                    <p:cTn id="13" presetID="22" presetClass="entr" presetSubtype="8"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left)">
                                          <p:cBhvr>
                                            <p:cTn id="15" dur="1000"/>
                                            <p:tgtEl>
                                              <p:spTgt spid="10"/>
                                            </p:tgtEl>
                                          </p:cBhvr>
                                        </p:animEffect>
                                      </p:childTnLst>
                                    </p:cTn>
                                  </p:par>
                                </p:childTnLst>
                              </p:cTn>
                            </p:par>
                            <p:par>
                              <p:cTn id="16" fill="hold">
                                <p:stCondLst>
                                  <p:cond delay="3000"/>
                                </p:stCondLst>
                                <p:childTnLst>
                                  <p:par>
                                    <p:cTn id="17" presetID="23" presetClass="entr" presetSubtype="16" fill="hold" grpId="0" nodeType="afterEffect">
                                      <p:stCondLst>
                                        <p:cond delay="0"/>
                                      </p:stCondLst>
                                      <p:iterate type="lt">
                                        <p:tmPct val="20000"/>
                                      </p:iterate>
                                      <p:childTnLst>
                                        <p:set>
                                          <p:cBhvr>
                                            <p:cTn id="18" dur="1" fill="hold">
                                              <p:stCondLst>
                                                <p:cond delay="0"/>
                                              </p:stCondLst>
                                            </p:cTn>
                                            <p:tgtEl>
                                              <p:spTgt spid="11"/>
                                            </p:tgtEl>
                                            <p:attrNameLst>
                                              <p:attrName>style.visibility</p:attrName>
                                            </p:attrNameLst>
                                          </p:cBhvr>
                                          <p:to>
                                            <p:strVal val="visible"/>
                                          </p:to>
                                        </p:set>
                                        <p:anim calcmode="lin" valueType="num">
                                          <p:cBhvr>
                                            <p:cTn id="19" dur="500" fill="hold"/>
                                            <p:tgtEl>
                                              <p:spTgt spid="11"/>
                                            </p:tgtEl>
                                            <p:attrNameLst>
                                              <p:attrName>ppt_w</p:attrName>
                                            </p:attrNameLst>
                                          </p:cBhvr>
                                          <p:tavLst>
                                            <p:tav tm="0">
                                              <p:val>
                                                <p:fltVal val="0"/>
                                              </p:val>
                                            </p:tav>
                                            <p:tav tm="100000">
                                              <p:val>
                                                <p:strVal val="#ppt_w"/>
                                              </p:val>
                                            </p:tav>
                                          </p:tavLst>
                                        </p:anim>
                                        <p:anim calcmode="lin" valueType="num">
                                          <p:cBhvr>
                                            <p:cTn id="20" dur="500" fill="hold"/>
                                            <p:tgtEl>
                                              <p:spTgt spid="11"/>
                                            </p:tgtEl>
                                            <p:attrNameLst>
                                              <p:attrName>ppt_h</p:attrName>
                                            </p:attrNameLst>
                                          </p:cBhvr>
                                          <p:tavLst>
                                            <p:tav tm="0">
                                              <p:val>
                                                <p:fltVal val="0"/>
                                              </p:val>
                                            </p:tav>
                                            <p:tav tm="100000">
                                              <p:val>
                                                <p:strVal val="#ppt_h"/>
                                              </p:val>
                                            </p:tav>
                                          </p:tavLst>
                                        </p:anim>
                                      </p:childTnLst>
                                    </p:cTn>
                                  </p:par>
                                </p:childTnLst>
                              </p:cTn>
                            </p:par>
                            <p:par>
                              <p:cTn id="21" fill="hold">
                                <p:stCondLst>
                                  <p:cond delay="3800"/>
                                </p:stCondLst>
                                <p:childTnLst>
                                  <p:par>
                                    <p:cTn id="22" presetID="22" presetClass="entr" presetSubtype="1" fill="hold" grpId="0"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wipe(up)">
                                          <p:cBhvr>
                                            <p:cTn id="24" dur="1000"/>
                                            <p:tgtEl>
                                              <p:spTgt spid="12"/>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left)">
                                          <p:cBhvr>
                                            <p:cTn id="27" dur="16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Lst>
      </p:timing>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矩形 46"/>
          <p:cNvSpPr/>
          <p:nvPr/>
        </p:nvSpPr>
        <p:spPr>
          <a:xfrm rot="18900000" flipH="1">
            <a:off x="4929692" y="2689421"/>
            <a:ext cx="676957" cy="45719"/>
          </a:xfrm>
          <a:prstGeom prst="rect">
            <a:avLst/>
          </a:prstGeom>
          <a:gradFill flip="none" rotWithShape="1">
            <a:gsLst>
              <a:gs pos="0">
                <a:sysClr val="window" lastClr="FFFFFF">
                  <a:lumMod val="85000"/>
                </a:sysClr>
              </a:gs>
              <a:gs pos="100000">
                <a:sysClr val="window" lastClr="FFFFFF">
                  <a:lumMod val="75000"/>
                </a:sysClr>
              </a:gs>
            </a:gsLst>
            <a:path path="circle">
              <a:fillToRect l="100000" t="100000"/>
            </a:path>
            <a:tileRect r="-100000" b="-10000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8" name="矩形 47"/>
          <p:cNvSpPr/>
          <p:nvPr/>
        </p:nvSpPr>
        <p:spPr>
          <a:xfrm rot="18900000" flipH="1">
            <a:off x="3537951" y="4023996"/>
            <a:ext cx="676957" cy="45719"/>
          </a:xfrm>
          <a:prstGeom prst="rect">
            <a:avLst/>
          </a:prstGeom>
          <a:gradFill flip="none" rotWithShape="1">
            <a:gsLst>
              <a:gs pos="0">
                <a:sysClr val="window" lastClr="FFFFFF">
                  <a:lumMod val="85000"/>
                </a:sysClr>
              </a:gs>
              <a:gs pos="100000">
                <a:sysClr val="window" lastClr="FFFFFF">
                  <a:lumMod val="75000"/>
                </a:sysClr>
              </a:gs>
            </a:gsLst>
            <a:path path="circle">
              <a:fillToRect l="100000" t="100000"/>
            </a:path>
            <a:tileRect r="-100000" b="-10000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49" name="矩形 48"/>
          <p:cNvSpPr/>
          <p:nvPr/>
        </p:nvSpPr>
        <p:spPr>
          <a:xfrm rot="2700000" flipV="1">
            <a:off x="4819513" y="3966120"/>
            <a:ext cx="676713" cy="45719"/>
          </a:xfrm>
          <a:prstGeom prst="rect">
            <a:avLst/>
          </a:prstGeom>
          <a:gradFill flip="none" rotWithShape="1">
            <a:gsLst>
              <a:gs pos="0">
                <a:sysClr val="window" lastClr="FFFFFF">
                  <a:lumMod val="85000"/>
                </a:sysClr>
              </a:gs>
              <a:gs pos="100000">
                <a:sysClr val="window" lastClr="FFFFFF">
                  <a:lumMod val="75000"/>
                </a:sysClr>
              </a:gs>
            </a:gsLst>
            <a:path path="circle">
              <a:fillToRect l="100000" t="100000"/>
            </a:path>
            <a:tileRect r="-100000" b="-10000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0" name="矩形 49"/>
          <p:cNvSpPr/>
          <p:nvPr/>
        </p:nvSpPr>
        <p:spPr>
          <a:xfrm rot="2700000">
            <a:off x="3504338" y="2692820"/>
            <a:ext cx="676713" cy="45719"/>
          </a:xfrm>
          <a:prstGeom prst="rect">
            <a:avLst/>
          </a:prstGeom>
          <a:gradFill flip="none" rotWithShape="1">
            <a:gsLst>
              <a:gs pos="0">
                <a:sysClr val="window" lastClr="FFFFFF">
                  <a:lumMod val="85000"/>
                </a:sysClr>
              </a:gs>
              <a:gs pos="100000">
                <a:sysClr val="window" lastClr="FFFFFF">
                  <a:lumMod val="75000"/>
                </a:sysClr>
              </a:gs>
            </a:gsLst>
            <a:path path="circle">
              <a:fillToRect l="100000" t="100000"/>
            </a:path>
            <a:tileRect r="-100000" b="-10000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51" name="组合 50"/>
          <p:cNvGrpSpPr/>
          <p:nvPr/>
        </p:nvGrpSpPr>
        <p:grpSpPr>
          <a:xfrm>
            <a:off x="3822777" y="2620828"/>
            <a:ext cx="1497269" cy="1438151"/>
            <a:chOff x="5095488" y="2757803"/>
            <a:chExt cx="1995753" cy="1917646"/>
          </a:xfrm>
        </p:grpSpPr>
        <p:grpSp>
          <p:nvGrpSpPr>
            <p:cNvPr id="52" name="组合 51"/>
            <p:cNvGrpSpPr/>
            <p:nvPr/>
          </p:nvGrpSpPr>
          <p:grpSpPr>
            <a:xfrm>
              <a:off x="5095488" y="2757803"/>
              <a:ext cx="1995753" cy="1917646"/>
              <a:chOff x="3436506" y="1693315"/>
              <a:chExt cx="2185299" cy="2099772"/>
            </a:xfrm>
          </p:grpSpPr>
          <p:sp>
            <p:nvSpPr>
              <p:cNvPr id="54" name="椭圆 53"/>
              <p:cNvSpPr/>
              <p:nvPr/>
            </p:nvSpPr>
            <p:spPr>
              <a:xfrm>
                <a:off x="3436506" y="1693315"/>
                <a:ext cx="2099772" cy="2099772"/>
              </a:xfrm>
              <a:prstGeom prst="ellipse">
                <a:avLst/>
              </a:prstGeom>
              <a:solidFill>
                <a:srgbClr val="E87071"/>
              </a:solidFill>
              <a:ln w="12700" cap="flat" cmpd="sng" algn="ctr">
                <a:noFill/>
                <a:prstDash val="solid"/>
                <a:miter lim="800000"/>
              </a:ln>
              <a:effectLst>
                <a:innerShdw blurRad="292100" dist="50800" dir="13500000">
                  <a:srgbClr val="2E2E2E">
                    <a:alpha val="20784"/>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srgbClr val="E87071"/>
                  </a:solidFill>
                  <a:effectLst/>
                  <a:uLnTx/>
                  <a:uFillTx/>
                  <a:latin typeface="Calibri" panose="020F0502020204030204"/>
                  <a:ea typeface="宋体"/>
                  <a:cs typeface="+mn-cs"/>
                </a:endParaRPr>
              </a:p>
            </p:txBody>
          </p:sp>
          <p:sp>
            <p:nvSpPr>
              <p:cNvPr id="55" name="任意多边形 54"/>
              <p:cNvSpPr/>
              <p:nvPr/>
            </p:nvSpPr>
            <p:spPr>
              <a:xfrm rot="2700000">
                <a:off x="4312862" y="2324471"/>
                <a:ext cx="1062685" cy="1555200"/>
              </a:xfrm>
              <a:custGeom>
                <a:avLst/>
                <a:gdLst>
                  <a:gd name="connsiteX0" fmla="*/ 0 w 1062685"/>
                  <a:gd name="connsiteY0" fmla="*/ 0 h 1555200"/>
                  <a:gd name="connsiteX1" fmla="*/ 712021 w 1062685"/>
                  <a:gd name="connsiteY1" fmla="*/ 0 h 1555200"/>
                  <a:gd name="connsiteX2" fmla="*/ 755181 w 1062685"/>
                  <a:gd name="connsiteY2" fmla="*/ 39011 h 1555200"/>
                  <a:gd name="connsiteX3" fmla="*/ 755181 w 1062685"/>
                  <a:gd name="connsiteY3" fmla="*/ 1523774 h 1555200"/>
                  <a:gd name="connsiteX4" fmla="*/ 720412 w 1062685"/>
                  <a:gd name="connsiteY4" fmla="*/ 1555200 h 1555200"/>
                  <a:gd name="connsiteX5" fmla="*/ 0 w 1062685"/>
                  <a:gd name="connsiteY5" fmla="*/ 1555200 h 155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2685" h="1555200">
                    <a:moveTo>
                      <a:pt x="0" y="0"/>
                    </a:moveTo>
                    <a:lnTo>
                      <a:pt x="712021" y="0"/>
                    </a:lnTo>
                    <a:lnTo>
                      <a:pt x="755181" y="39011"/>
                    </a:lnTo>
                    <a:cubicBezTo>
                      <a:pt x="1165187" y="449017"/>
                      <a:pt x="1165187" y="1113768"/>
                      <a:pt x="755181" y="1523774"/>
                    </a:cubicBezTo>
                    <a:lnTo>
                      <a:pt x="720412" y="1555200"/>
                    </a:lnTo>
                    <a:lnTo>
                      <a:pt x="0" y="1555200"/>
                    </a:lnTo>
                    <a:close/>
                  </a:path>
                </a:pathLst>
              </a:custGeom>
              <a:gradFill>
                <a:gsLst>
                  <a:gs pos="0">
                    <a:sysClr val="windowText" lastClr="000000">
                      <a:alpha val="31000"/>
                    </a:sysClr>
                  </a:gs>
                  <a:gs pos="100000">
                    <a:sysClr val="windowText" lastClr="000000">
                      <a:alpha val="9000"/>
                    </a:sysClr>
                  </a:gs>
                </a:gsLst>
                <a:lin ang="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6" name="任意多边形 55"/>
              <p:cNvSpPr/>
              <p:nvPr/>
            </p:nvSpPr>
            <p:spPr>
              <a:xfrm rot="2700000">
                <a:off x="4370891" y="2233718"/>
                <a:ext cx="777239" cy="1554478"/>
              </a:xfrm>
              <a:custGeom>
                <a:avLst/>
                <a:gdLst>
                  <a:gd name="connsiteX0" fmla="*/ 0 w 777239"/>
                  <a:gd name="connsiteY0" fmla="*/ 0 h 1554478"/>
                  <a:gd name="connsiteX1" fmla="*/ 777239 w 777239"/>
                  <a:gd name="connsiteY1" fmla="*/ 777239 h 1554478"/>
                  <a:gd name="connsiteX2" fmla="*/ 0 w 777239"/>
                  <a:gd name="connsiteY2" fmla="*/ 1554478 h 1554478"/>
                </a:gdLst>
                <a:ahLst/>
                <a:cxnLst>
                  <a:cxn ang="0">
                    <a:pos x="connsiteX0" y="connsiteY0"/>
                  </a:cxn>
                  <a:cxn ang="0">
                    <a:pos x="connsiteX1" y="connsiteY1"/>
                  </a:cxn>
                  <a:cxn ang="0">
                    <a:pos x="connsiteX2" y="connsiteY2"/>
                  </a:cxn>
                </a:cxnLst>
                <a:rect l="l" t="t" r="r" b="b"/>
                <a:pathLst>
                  <a:path w="777239" h="1554478">
                    <a:moveTo>
                      <a:pt x="0" y="0"/>
                    </a:moveTo>
                    <a:cubicBezTo>
                      <a:pt x="429257" y="0"/>
                      <a:pt x="777239" y="347982"/>
                      <a:pt x="777239" y="777239"/>
                    </a:cubicBezTo>
                    <a:cubicBezTo>
                      <a:pt x="777239" y="1206496"/>
                      <a:pt x="429257" y="1554478"/>
                      <a:pt x="0" y="1554478"/>
                    </a:cubicBezTo>
                    <a:close/>
                  </a:path>
                </a:pathLst>
              </a:custGeom>
              <a:gradFill>
                <a:gsLst>
                  <a:gs pos="0">
                    <a:sysClr val="window" lastClr="FFFFFF">
                      <a:lumMod val="95000"/>
                    </a:sysClr>
                  </a:gs>
                  <a:gs pos="100000">
                    <a:sysClr val="window" lastClr="FFFFFF">
                      <a:lumMod val="75000"/>
                    </a:sysClr>
                  </a:gs>
                </a:gsLst>
                <a:lin ang="2700000" scaled="1"/>
              </a:gradFill>
              <a:ln w="12700" cap="flat" cmpd="sng" algn="ctr">
                <a:noFill/>
                <a:prstDash val="solid"/>
                <a:miter lim="800000"/>
              </a:ln>
              <a:effectLst>
                <a:outerShdw blurRad="203200" dist="63500" dir="33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7" name="椭圆 56"/>
              <p:cNvSpPr/>
              <p:nvPr/>
            </p:nvSpPr>
            <p:spPr>
              <a:xfrm>
                <a:off x="3709152" y="1965962"/>
                <a:ext cx="1554478" cy="1554478"/>
              </a:xfrm>
              <a:prstGeom prst="ellipse">
                <a:avLst/>
              </a:prstGeom>
              <a:gradFill>
                <a:gsLst>
                  <a:gs pos="0">
                    <a:sysClr val="window" lastClr="FFFFFF">
                      <a:lumMod val="95000"/>
                    </a:sysClr>
                  </a:gs>
                  <a:gs pos="100000">
                    <a:sysClr val="window" lastClr="FFFFFF">
                      <a:lumMod val="75000"/>
                    </a:sysClr>
                  </a:gs>
                </a:gsLst>
                <a:lin ang="2700000" scaled="1"/>
              </a:gradFill>
              <a:ln w="12700" cap="flat" cmpd="sng" algn="ctr">
                <a:noFill/>
                <a:prstDash val="solid"/>
                <a:miter lim="800000"/>
              </a:ln>
              <a:effectLst>
                <a:innerShdw blurRad="381000" dist="177800" dir="2700000">
                  <a:sysClr val="windowText" lastClr="000000">
                    <a:lumMod val="50000"/>
                    <a:lumOff val="50000"/>
                    <a:alpha val="48000"/>
                  </a:sys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8" name="任意多边形 57"/>
              <p:cNvSpPr/>
              <p:nvPr/>
            </p:nvSpPr>
            <p:spPr>
              <a:xfrm rot="-2700000">
                <a:off x="3911551" y="2451604"/>
                <a:ext cx="1554478" cy="977266"/>
              </a:xfrm>
              <a:custGeom>
                <a:avLst/>
                <a:gdLst>
                  <a:gd name="connsiteX0" fmla="*/ 0 w 1554478"/>
                  <a:gd name="connsiteY0" fmla="*/ 0 h 777239"/>
                  <a:gd name="connsiteX1" fmla="*/ 1554478 w 1554478"/>
                  <a:gd name="connsiteY1" fmla="*/ 0 h 777239"/>
                  <a:gd name="connsiteX2" fmla="*/ 777239 w 1554478"/>
                  <a:gd name="connsiteY2" fmla="*/ 777239 h 777239"/>
                  <a:gd name="connsiteX3" fmla="*/ 0 w 1554478"/>
                  <a:gd name="connsiteY3" fmla="*/ 0 h 777239"/>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161927 h 939166"/>
                  <a:gd name="connsiteX1" fmla="*/ 796173 w 1554478"/>
                  <a:gd name="connsiteY1" fmla="*/ 0 h 939166"/>
                  <a:gd name="connsiteX2" fmla="*/ 1554478 w 1554478"/>
                  <a:gd name="connsiteY2" fmla="*/ 161927 h 939166"/>
                  <a:gd name="connsiteX3" fmla="*/ 777239 w 1554478"/>
                  <a:gd name="connsiteY3" fmla="*/ 939166 h 939166"/>
                  <a:gd name="connsiteX4" fmla="*/ 0 w 1554478"/>
                  <a:gd name="connsiteY4" fmla="*/ 161927 h 939166"/>
                  <a:gd name="connsiteX0" fmla="*/ 0 w 1554478"/>
                  <a:gd name="connsiteY0" fmla="*/ 200027 h 977266"/>
                  <a:gd name="connsiteX1" fmla="*/ 805698 w 1554478"/>
                  <a:gd name="connsiteY1" fmla="*/ 0 h 977266"/>
                  <a:gd name="connsiteX2" fmla="*/ 1554478 w 1554478"/>
                  <a:gd name="connsiteY2" fmla="*/ 200027 h 977266"/>
                  <a:gd name="connsiteX3" fmla="*/ 777239 w 1554478"/>
                  <a:gd name="connsiteY3" fmla="*/ 977266 h 977266"/>
                  <a:gd name="connsiteX4" fmla="*/ 0 w 1554478"/>
                  <a:gd name="connsiteY4" fmla="*/ 200027 h 9772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54478" h="977266">
                    <a:moveTo>
                      <a:pt x="0" y="200027"/>
                    </a:moveTo>
                    <a:cubicBezTo>
                      <a:pt x="262216" y="47626"/>
                      <a:pt x="553007" y="1"/>
                      <a:pt x="805698" y="0"/>
                    </a:cubicBezTo>
                    <a:cubicBezTo>
                      <a:pt x="1071166" y="1"/>
                      <a:pt x="1346160" y="47626"/>
                      <a:pt x="1554478" y="200027"/>
                    </a:cubicBezTo>
                    <a:cubicBezTo>
                      <a:pt x="1554478" y="629284"/>
                      <a:pt x="1206496" y="977266"/>
                      <a:pt x="777239" y="977266"/>
                    </a:cubicBezTo>
                    <a:cubicBezTo>
                      <a:pt x="347982" y="977266"/>
                      <a:pt x="0" y="629284"/>
                      <a:pt x="0" y="200027"/>
                    </a:cubicBezTo>
                    <a:close/>
                  </a:path>
                </a:pathLst>
              </a:custGeom>
              <a:solidFill>
                <a:sysClr val="windowText" lastClr="000000">
                  <a:lumMod val="50000"/>
                  <a:lumOff val="50000"/>
                  <a:alpha val="3000"/>
                </a:sysClr>
              </a:solidFill>
              <a:ln w="12700" cap="flat" cmpd="sng" algn="ctr">
                <a:noFill/>
                <a:prstDash val="solid"/>
                <a:miter lim="800000"/>
              </a:ln>
              <a:effectLst>
                <a:innerShdw blurRad="381000" dist="177800" dir="2700000">
                  <a:sysClr val="windowText" lastClr="000000">
                    <a:lumMod val="50000"/>
                    <a:lumOff val="50000"/>
                    <a:alpha val="48000"/>
                  </a:sys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9" name="椭圆 58"/>
              <p:cNvSpPr/>
              <p:nvPr/>
            </p:nvSpPr>
            <p:spPr>
              <a:xfrm rot="18900000">
                <a:off x="3891654" y="2165034"/>
                <a:ext cx="462589" cy="298032"/>
              </a:xfrm>
              <a:prstGeom prst="ellipse">
                <a:avLst/>
              </a:prstGeom>
              <a:solidFill>
                <a:sysClr val="window" lastClr="FFFFFF">
                  <a:alpha val="79000"/>
                </a:sysClr>
              </a:solidFill>
              <a:ln w="12700" cap="flat" cmpd="sng" algn="ctr">
                <a:solidFill>
                  <a:srgbClr val="5B9BD5">
                    <a:shade val="50000"/>
                  </a:srgbClr>
                </a:solidFill>
                <a:prstDash val="solid"/>
                <a:miter lim="800000"/>
              </a:ln>
              <a:effectLst>
                <a:softEdge rad="762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53" name="文本框 61"/>
            <p:cNvSpPr txBox="1"/>
            <p:nvPr/>
          </p:nvSpPr>
          <p:spPr>
            <a:xfrm>
              <a:off x="5504403" y="3231212"/>
              <a:ext cx="1077899" cy="98494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1" i="0" u="none" strike="noStrike" kern="0" cap="none" spc="0" normalizeH="0" baseline="0" noProof="0" dirty="0" smtClean="0">
                  <a:ln>
                    <a:noFill/>
                  </a:ln>
                  <a:solidFill>
                    <a:srgbClr val="E87071"/>
                  </a:solidFill>
                  <a:effectLst/>
                  <a:uLnTx/>
                  <a:uFillTx/>
                  <a:latin typeface="Agency FB" panose="020B0503020202020204" pitchFamily="34" charset="0"/>
                  <a:ea typeface="微软雅黑" panose="020B0503020204020204" pitchFamily="34" charset="-122"/>
                </a:rPr>
                <a:t>SWOT</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E87071"/>
                  </a:solidFill>
                  <a:effectLst/>
                  <a:uLnTx/>
                  <a:uFillTx/>
                  <a:latin typeface="方正正纤黑简体" panose="02000000000000000000" pitchFamily="2" charset="-122"/>
                  <a:ea typeface="方正正纤黑简体" panose="02000000000000000000" pitchFamily="2" charset="-122"/>
                </a:rPr>
                <a:t>分析</a:t>
              </a:r>
            </a:p>
          </p:txBody>
        </p:sp>
      </p:grpSp>
      <p:sp>
        <p:nvSpPr>
          <p:cNvPr id="60" name="文本框 63"/>
          <p:cNvSpPr txBox="1"/>
          <p:nvPr/>
        </p:nvSpPr>
        <p:spPr>
          <a:xfrm>
            <a:off x="1006017" y="4296864"/>
            <a:ext cx="1351797" cy="307777"/>
          </a:xfrm>
          <a:prstGeom prst="rect">
            <a:avLst/>
          </a:prstGeom>
          <a:noFill/>
        </p:spPr>
        <p:txBody>
          <a:bodyPr wrap="square" rtlCol="0">
            <a:spAutoFit/>
          </a:bodyPr>
          <a:lstStyle/>
          <a:p>
            <a:pPr algn="ctr"/>
            <a:r>
              <a:rPr lang="zh-CN" altLang="en-US" sz="1400" b="1" dirty="0">
                <a:solidFill>
                  <a:srgbClr val="FFA300"/>
                </a:solidFill>
                <a:latin typeface="方正正纤黑简体" panose="02000000000000000000" pitchFamily="2" charset="-122"/>
                <a:ea typeface="方正正纤黑简体" panose="02000000000000000000" pitchFamily="2" charset="-122"/>
              </a:rPr>
              <a:t>在此添加标题</a:t>
            </a:r>
          </a:p>
        </p:txBody>
      </p:sp>
      <p:sp>
        <p:nvSpPr>
          <p:cNvPr id="61" name="文本框 77"/>
          <p:cNvSpPr txBox="1"/>
          <p:nvPr/>
        </p:nvSpPr>
        <p:spPr>
          <a:xfrm>
            <a:off x="6553994" y="1679126"/>
            <a:ext cx="1351797" cy="307777"/>
          </a:xfrm>
          <a:prstGeom prst="rect">
            <a:avLst/>
          </a:prstGeom>
          <a:noFill/>
        </p:spPr>
        <p:txBody>
          <a:bodyPr wrap="square" rtlCol="0">
            <a:spAutoFit/>
          </a:bodyPr>
          <a:lstStyle/>
          <a:p>
            <a:pPr algn="ctr"/>
            <a:r>
              <a:rPr lang="zh-CN" altLang="en-US" sz="1400" b="1" dirty="0">
                <a:solidFill>
                  <a:srgbClr val="663A77"/>
                </a:solidFill>
                <a:latin typeface="方正正纤黑简体" panose="02000000000000000000" pitchFamily="2" charset="-122"/>
                <a:ea typeface="方正正纤黑简体" panose="02000000000000000000" pitchFamily="2" charset="-122"/>
              </a:rPr>
              <a:t>在此添加标题</a:t>
            </a:r>
          </a:p>
        </p:txBody>
      </p:sp>
      <p:sp>
        <p:nvSpPr>
          <p:cNvPr id="62" name="文本框 93"/>
          <p:cNvSpPr txBox="1"/>
          <p:nvPr/>
        </p:nvSpPr>
        <p:spPr>
          <a:xfrm>
            <a:off x="6553994" y="4296864"/>
            <a:ext cx="1351797" cy="307777"/>
          </a:xfrm>
          <a:prstGeom prst="rect">
            <a:avLst/>
          </a:prstGeom>
          <a:noFill/>
        </p:spPr>
        <p:txBody>
          <a:bodyPr wrap="square" rtlCol="0">
            <a:spAutoFit/>
          </a:bodyPr>
          <a:lstStyle/>
          <a:p>
            <a:pPr algn="ctr"/>
            <a:r>
              <a:rPr lang="zh-CN" altLang="en-US" sz="1400" b="1" dirty="0">
                <a:solidFill>
                  <a:srgbClr val="00E0BB"/>
                </a:solidFill>
                <a:latin typeface="方正正纤黑简体" panose="02000000000000000000" pitchFamily="2" charset="-122"/>
                <a:ea typeface="方正正纤黑简体" panose="02000000000000000000" pitchFamily="2" charset="-122"/>
              </a:rPr>
              <a:t>在此添加标题</a:t>
            </a:r>
          </a:p>
        </p:txBody>
      </p:sp>
      <p:sp>
        <p:nvSpPr>
          <p:cNvPr id="63" name="文本框 94"/>
          <p:cNvSpPr txBox="1"/>
          <p:nvPr/>
        </p:nvSpPr>
        <p:spPr>
          <a:xfrm>
            <a:off x="1011197" y="1679126"/>
            <a:ext cx="1351797" cy="307777"/>
          </a:xfrm>
          <a:prstGeom prst="rect">
            <a:avLst/>
          </a:prstGeom>
          <a:noFill/>
        </p:spPr>
        <p:txBody>
          <a:bodyPr wrap="square" rtlCol="0">
            <a:spAutoFit/>
          </a:bodyPr>
          <a:lstStyle/>
          <a:p>
            <a:pPr algn="ctr"/>
            <a:r>
              <a:rPr lang="zh-CN" altLang="en-US" sz="1400" b="1" dirty="0">
                <a:solidFill>
                  <a:srgbClr val="01AABB"/>
                </a:solidFill>
                <a:latin typeface="方正正纤黑简体" panose="02000000000000000000" pitchFamily="2" charset="-122"/>
                <a:ea typeface="方正正纤黑简体" panose="02000000000000000000" pitchFamily="2" charset="-122"/>
              </a:rPr>
              <a:t>在此添加标题</a:t>
            </a:r>
          </a:p>
        </p:txBody>
      </p:sp>
      <p:grpSp>
        <p:nvGrpSpPr>
          <p:cNvPr id="64" name="组合 63"/>
          <p:cNvGrpSpPr/>
          <p:nvPr/>
        </p:nvGrpSpPr>
        <p:grpSpPr>
          <a:xfrm>
            <a:off x="2887138" y="1776426"/>
            <a:ext cx="1062927" cy="902723"/>
            <a:chOff x="3848349" y="1631868"/>
            <a:chExt cx="1416805" cy="1203701"/>
          </a:xfrm>
          <a:effectLst/>
        </p:grpSpPr>
        <p:sp>
          <p:nvSpPr>
            <p:cNvPr id="65" name="任意多边形 64"/>
            <p:cNvSpPr/>
            <p:nvPr/>
          </p:nvSpPr>
          <p:spPr>
            <a:xfrm rot="2700000">
              <a:off x="4306647" y="1877061"/>
              <a:ext cx="791144" cy="1125871"/>
            </a:xfrm>
            <a:custGeom>
              <a:avLst/>
              <a:gdLst>
                <a:gd name="connsiteX0" fmla="*/ 0 w 1062685"/>
                <a:gd name="connsiteY0" fmla="*/ 0 h 1555200"/>
                <a:gd name="connsiteX1" fmla="*/ 712021 w 1062685"/>
                <a:gd name="connsiteY1" fmla="*/ 0 h 1555200"/>
                <a:gd name="connsiteX2" fmla="*/ 755181 w 1062685"/>
                <a:gd name="connsiteY2" fmla="*/ 39011 h 1555200"/>
                <a:gd name="connsiteX3" fmla="*/ 755181 w 1062685"/>
                <a:gd name="connsiteY3" fmla="*/ 1523774 h 1555200"/>
                <a:gd name="connsiteX4" fmla="*/ 720412 w 1062685"/>
                <a:gd name="connsiteY4" fmla="*/ 1555200 h 1555200"/>
                <a:gd name="connsiteX5" fmla="*/ 0 w 1062685"/>
                <a:gd name="connsiteY5" fmla="*/ 1555200 h 155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2685" h="1555200">
                  <a:moveTo>
                    <a:pt x="0" y="0"/>
                  </a:moveTo>
                  <a:lnTo>
                    <a:pt x="712021" y="0"/>
                  </a:lnTo>
                  <a:lnTo>
                    <a:pt x="755181" y="39011"/>
                  </a:lnTo>
                  <a:cubicBezTo>
                    <a:pt x="1165187" y="449017"/>
                    <a:pt x="1165187" y="1113768"/>
                    <a:pt x="755181" y="1523774"/>
                  </a:cubicBezTo>
                  <a:lnTo>
                    <a:pt x="720412" y="1555200"/>
                  </a:lnTo>
                  <a:lnTo>
                    <a:pt x="0" y="1555200"/>
                  </a:lnTo>
                  <a:close/>
                </a:path>
              </a:pathLst>
            </a:custGeom>
            <a:gradFill>
              <a:gsLst>
                <a:gs pos="0">
                  <a:sysClr val="windowText" lastClr="000000">
                    <a:alpha val="31000"/>
                  </a:sysClr>
                </a:gs>
                <a:gs pos="100000">
                  <a:sysClr val="windowText" lastClr="000000">
                    <a:alpha val="5000"/>
                  </a:sysClr>
                </a:gs>
              </a:gsLst>
              <a:lin ang="0" scaled="0"/>
            </a:gradFill>
            <a:ln w="12700" cap="flat" cmpd="sng" algn="ctr">
              <a:noFill/>
              <a:prstDash val="solid"/>
              <a:miter lim="800000"/>
            </a:ln>
            <a:effectLst>
              <a:softEdge rad="635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srgbClr val="5B9BD5">
                    <a:lumMod val="60000"/>
                    <a:lumOff val="40000"/>
                  </a:srgbClr>
                </a:solidFill>
                <a:effectLst>
                  <a:outerShdw blurRad="50800" dist="38100" dir="2700000" algn="tl" rotWithShape="0">
                    <a:prstClr val="black">
                      <a:alpha val="40000"/>
                    </a:prstClr>
                  </a:outerShdw>
                </a:effectLst>
                <a:uLnTx/>
                <a:uFillTx/>
                <a:latin typeface="Calibri" panose="020F0502020204030204"/>
                <a:ea typeface="宋体"/>
                <a:cs typeface="+mn-cs"/>
              </a:endParaRPr>
            </a:p>
          </p:txBody>
        </p:sp>
        <p:sp>
          <p:nvSpPr>
            <p:cNvPr id="66" name="任意多边形 65"/>
            <p:cNvSpPr/>
            <p:nvPr/>
          </p:nvSpPr>
          <p:spPr>
            <a:xfrm rot="2700000">
              <a:off x="4362762" y="1817902"/>
              <a:ext cx="540019" cy="1080039"/>
            </a:xfrm>
            <a:custGeom>
              <a:avLst/>
              <a:gdLst>
                <a:gd name="connsiteX0" fmla="*/ 0 w 777239"/>
                <a:gd name="connsiteY0" fmla="*/ 0 h 1554478"/>
                <a:gd name="connsiteX1" fmla="*/ 777239 w 777239"/>
                <a:gd name="connsiteY1" fmla="*/ 777239 h 1554478"/>
                <a:gd name="connsiteX2" fmla="*/ 0 w 777239"/>
                <a:gd name="connsiteY2" fmla="*/ 1554478 h 1554478"/>
              </a:gdLst>
              <a:ahLst/>
              <a:cxnLst>
                <a:cxn ang="0">
                  <a:pos x="connsiteX0" y="connsiteY0"/>
                </a:cxn>
                <a:cxn ang="0">
                  <a:pos x="connsiteX1" y="connsiteY1"/>
                </a:cxn>
                <a:cxn ang="0">
                  <a:pos x="connsiteX2" y="connsiteY2"/>
                </a:cxn>
              </a:cxnLst>
              <a:rect l="l" t="t" r="r" b="b"/>
              <a:pathLst>
                <a:path w="777239" h="1554478">
                  <a:moveTo>
                    <a:pt x="0" y="0"/>
                  </a:moveTo>
                  <a:cubicBezTo>
                    <a:pt x="429257" y="0"/>
                    <a:pt x="777239" y="347982"/>
                    <a:pt x="777239" y="777239"/>
                  </a:cubicBezTo>
                  <a:cubicBezTo>
                    <a:pt x="777239" y="1206496"/>
                    <a:pt x="429257" y="1554478"/>
                    <a:pt x="0" y="1554478"/>
                  </a:cubicBezTo>
                  <a:close/>
                </a:path>
              </a:pathLst>
            </a:custGeom>
            <a:gradFill>
              <a:gsLst>
                <a:gs pos="0">
                  <a:sysClr val="window" lastClr="FFFFFF">
                    <a:lumMod val="95000"/>
                  </a:sysClr>
                </a:gs>
                <a:gs pos="100000">
                  <a:sysClr val="window" lastClr="FFFFFF">
                    <a:lumMod val="75000"/>
                  </a:sysClr>
                </a:gs>
              </a:gsLst>
              <a:lin ang="2700000" scaled="1"/>
            </a:gradFill>
            <a:ln w="12700" cap="flat" cmpd="sng" algn="ctr">
              <a:noFill/>
              <a:prstDash val="solid"/>
              <a:miter lim="800000"/>
            </a:ln>
            <a:effectLst>
              <a:outerShdw blurRad="203200" dist="63500" dir="33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srgbClr val="5B9BD5">
                    <a:lumMod val="60000"/>
                    <a:lumOff val="40000"/>
                  </a:srgbClr>
                </a:solidFill>
                <a:effectLst>
                  <a:outerShdw blurRad="50800" dist="38100" dir="2700000" algn="tl" rotWithShape="0">
                    <a:prstClr val="black">
                      <a:alpha val="40000"/>
                    </a:prstClr>
                  </a:outerShdw>
                </a:effectLst>
                <a:uLnTx/>
                <a:uFillTx/>
                <a:latin typeface="Calibri" panose="020F0502020204030204"/>
                <a:ea typeface="宋体"/>
                <a:cs typeface="+mn-cs"/>
              </a:endParaRPr>
            </a:p>
          </p:txBody>
        </p:sp>
        <p:sp>
          <p:nvSpPr>
            <p:cNvPr id="67" name="椭圆 66"/>
            <p:cNvSpPr/>
            <p:nvPr/>
          </p:nvSpPr>
          <p:spPr>
            <a:xfrm>
              <a:off x="3902991" y="1631868"/>
              <a:ext cx="1080039" cy="1080038"/>
            </a:xfrm>
            <a:prstGeom prst="ellipse">
              <a:avLst/>
            </a:prstGeom>
            <a:gradFill>
              <a:gsLst>
                <a:gs pos="0">
                  <a:sysClr val="window" lastClr="FFFFFF">
                    <a:lumMod val="95000"/>
                  </a:sysClr>
                </a:gs>
                <a:gs pos="100000">
                  <a:sysClr val="window" lastClr="FFFFFF">
                    <a:lumMod val="75000"/>
                  </a:sysClr>
                </a:gs>
              </a:gsLst>
              <a:lin ang="2700000" scaled="1"/>
            </a:gradFill>
            <a:ln w="12700" cap="flat" cmpd="sng" algn="ctr">
              <a:noFill/>
              <a:prstDash val="solid"/>
              <a:miter lim="800000"/>
            </a:ln>
            <a:effectLst>
              <a:innerShdw blurRad="381000" dist="177800" dir="2700000">
                <a:sysClr val="windowText" lastClr="000000">
                  <a:lumMod val="50000"/>
                  <a:lumOff val="50000"/>
                  <a:alpha val="48000"/>
                </a:sys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srgbClr val="5B9BD5">
                    <a:lumMod val="60000"/>
                    <a:lumOff val="40000"/>
                  </a:srgbClr>
                </a:solidFill>
                <a:effectLst>
                  <a:outerShdw blurRad="50800" dist="38100" dir="2700000" algn="tl" rotWithShape="0">
                    <a:prstClr val="black">
                      <a:alpha val="40000"/>
                    </a:prstClr>
                  </a:outerShdw>
                </a:effectLst>
                <a:uLnTx/>
                <a:uFillTx/>
                <a:latin typeface="Calibri" panose="020F0502020204030204"/>
                <a:ea typeface="宋体"/>
                <a:cs typeface="+mn-cs"/>
              </a:endParaRPr>
            </a:p>
          </p:txBody>
        </p:sp>
        <p:sp>
          <p:nvSpPr>
            <p:cNvPr id="68" name="文本框 24"/>
            <p:cNvSpPr txBox="1"/>
            <p:nvPr/>
          </p:nvSpPr>
          <p:spPr>
            <a:xfrm>
              <a:off x="3848349" y="1768905"/>
              <a:ext cx="1116566" cy="738707"/>
            </a:xfrm>
            <a:prstGeom prst="rect">
              <a:avLst/>
            </a:prstGeom>
            <a:noFill/>
            <a:effectLst>
              <a:innerShdw blurRad="152400" dist="50800" dir="13500000">
                <a:srgbClr val="925700">
                  <a:alpha val="54000"/>
                </a:srgbClr>
              </a:innerShdw>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01ACBE"/>
                  </a:solidFill>
                  <a:effectLst/>
                  <a:uLnTx/>
                  <a:uFillTx/>
                  <a:latin typeface="方正正纤黑简体" panose="02000000000000000000" pitchFamily="2" charset="-122"/>
                  <a:ea typeface="方正正纤黑简体" panose="02000000000000000000" pitchFamily="2" charset="-122"/>
                </a:rPr>
                <a:t>优势</a:t>
              </a:r>
              <a:endParaRPr kumimoji="0" lang="en-US" altLang="zh-CN" sz="1600" b="1" i="0" u="none" strike="noStrike" kern="0" cap="none" spc="0" normalizeH="0" baseline="0" noProof="0" dirty="0" smtClean="0">
                <a:ln>
                  <a:noFill/>
                </a:ln>
                <a:solidFill>
                  <a:srgbClr val="01ACBE"/>
                </a:solidFill>
                <a:effectLst/>
                <a:uLnTx/>
                <a:uFillTx/>
                <a:latin typeface="方正正纤黑简体" panose="02000000000000000000" pitchFamily="2" charset="-122"/>
                <a:ea typeface="方正正纤黑简体" panose="02000000000000000000" pitchFamily="2"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dirty="0" smtClean="0">
                  <a:ln>
                    <a:noFill/>
                  </a:ln>
                  <a:solidFill>
                    <a:srgbClr val="01ACBE"/>
                  </a:solidFill>
                  <a:effectLst/>
                  <a:uLnTx/>
                  <a:uFillTx/>
                  <a:latin typeface="Agency FB" panose="020B0503020202020204" pitchFamily="34" charset="0"/>
                  <a:ea typeface="黑体" pitchFamily="49" charset="-122"/>
                </a:rPr>
                <a:t>S</a:t>
              </a:r>
              <a:r>
                <a:rPr kumimoji="0" lang="en-US" altLang="zh-CN" sz="1200" b="0" i="0" u="none" strike="noStrike" kern="0" cap="none" spc="0" normalizeH="0" baseline="0" noProof="0" dirty="0" smtClean="0">
                  <a:ln>
                    <a:noFill/>
                  </a:ln>
                  <a:solidFill>
                    <a:srgbClr val="01ACBE"/>
                  </a:solidFill>
                  <a:effectLst/>
                  <a:uLnTx/>
                  <a:uFillTx/>
                  <a:latin typeface="Agency FB" panose="020B0503020202020204" pitchFamily="34" charset="0"/>
                  <a:ea typeface="黑体" pitchFamily="49" charset="-122"/>
                </a:rPr>
                <a:t>trengths</a:t>
              </a:r>
              <a:endParaRPr kumimoji="0" lang="zh-CN" altLang="en-US" sz="1400" b="0" i="0" u="none" strike="noStrike" kern="0" cap="none" spc="0" normalizeH="0" baseline="0" noProof="0" dirty="0" smtClean="0">
                <a:ln>
                  <a:noFill/>
                </a:ln>
                <a:solidFill>
                  <a:srgbClr val="01ACBE"/>
                </a:solidFill>
                <a:effectLst/>
                <a:uLnTx/>
                <a:uFillTx/>
                <a:latin typeface="Agency FB" panose="020B0503020202020204" pitchFamily="34" charset="0"/>
                <a:ea typeface="方正正纤黑简体" panose="02000000000000000000" pitchFamily="2" charset="-122"/>
              </a:endParaRPr>
            </a:p>
          </p:txBody>
        </p:sp>
        <p:sp>
          <p:nvSpPr>
            <p:cNvPr id="69" name="椭圆 68"/>
            <p:cNvSpPr/>
            <p:nvPr/>
          </p:nvSpPr>
          <p:spPr>
            <a:xfrm rot="18900000">
              <a:off x="4043435" y="1764530"/>
              <a:ext cx="321403" cy="245660"/>
            </a:xfrm>
            <a:prstGeom prst="ellipse">
              <a:avLst/>
            </a:prstGeom>
            <a:solidFill>
              <a:sysClr val="window" lastClr="FFFFFF">
                <a:alpha val="79000"/>
              </a:sysClr>
            </a:solidFill>
            <a:ln w="12700" cap="flat" cmpd="sng" algn="ctr">
              <a:solidFill>
                <a:srgbClr val="5B9BD5">
                  <a:shade val="50000"/>
                </a:srgbClr>
              </a:solidFill>
              <a:prstDash val="solid"/>
              <a:miter lim="800000"/>
            </a:ln>
            <a:effectLst>
              <a:softEdge rad="762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srgbClr val="5B9BD5">
                    <a:lumMod val="60000"/>
                    <a:lumOff val="40000"/>
                  </a:srgbClr>
                </a:solidFill>
                <a:effectLst>
                  <a:outerShdw blurRad="50800" dist="38100" dir="2700000" algn="tl" rotWithShape="0">
                    <a:prstClr val="black">
                      <a:alpha val="40000"/>
                    </a:prstClr>
                  </a:outerShdw>
                </a:effectLst>
                <a:uLnTx/>
                <a:uFillTx/>
                <a:latin typeface="Calibri" panose="020F0502020204030204"/>
                <a:ea typeface="宋体"/>
                <a:cs typeface="+mn-cs"/>
              </a:endParaRPr>
            </a:p>
          </p:txBody>
        </p:sp>
      </p:grpSp>
      <p:grpSp>
        <p:nvGrpSpPr>
          <p:cNvPr id="70" name="组合 69"/>
          <p:cNvGrpSpPr/>
          <p:nvPr/>
        </p:nvGrpSpPr>
        <p:grpSpPr>
          <a:xfrm>
            <a:off x="2819993" y="4042605"/>
            <a:ext cx="1187931" cy="907016"/>
            <a:chOff x="3637140" y="4776351"/>
            <a:chExt cx="1583427" cy="1209427"/>
          </a:xfrm>
          <a:effectLst/>
        </p:grpSpPr>
        <p:sp>
          <p:nvSpPr>
            <p:cNvPr id="71" name="任意多边形 70"/>
            <p:cNvSpPr/>
            <p:nvPr/>
          </p:nvSpPr>
          <p:spPr>
            <a:xfrm rot="2700000">
              <a:off x="4262060" y="5027270"/>
              <a:ext cx="791144" cy="1125871"/>
            </a:xfrm>
            <a:custGeom>
              <a:avLst/>
              <a:gdLst>
                <a:gd name="connsiteX0" fmla="*/ 0 w 1062685"/>
                <a:gd name="connsiteY0" fmla="*/ 0 h 1555200"/>
                <a:gd name="connsiteX1" fmla="*/ 712021 w 1062685"/>
                <a:gd name="connsiteY1" fmla="*/ 0 h 1555200"/>
                <a:gd name="connsiteX2" fmla="*/ 755181 w 1062685"/>
                <a:gd name="connsiteY2" fmla="*/ 39011 h 1555200"/>
                <a:gd name="connsiteX3" fmla="*/ 755181 w 1062685"/>
                <a:gd name="connsiteY3" fmla="*/ 1523774 h 1555200"/>
                <a:gd name="connsiteX4" fmla="*/ 720412 w 1062685"/>
                <a:gd name="connsiteY4" fmla="*/ 1555200 h 1555200"/>
                <a:gd name="connsiteX5" fmla="*/ 0 w 1062685"/>
                <a:gd name="connsiteY5" fmla="*/ 1555200 h 155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2685" h="1555200">
                  <a:moveTo>
                    <a:pt x="0" y="0"/>
                  </a:moveTo>
                  <a:lnTo>
                    <a:pt x="712021" y="0"/>
                  </a:lnTo>
                  <a:lnTo>
                    <a:pt x="755181" y="39011"/>
                  </a:lnTo>
                  <a:cubicBezTo>
                    <a:pt x="1165187" y="449017"/>
                    <a:pt x="1165187" y="1113768"/>
                    <a:pt x="755181" y="1523774"/>
                  </a:cubicBezTo>
                  <a:lnTo>
                    <a:pt x="720412" y="1555200"/>
                  </a:lnTo>
                  <a:lnTo>
                    <a:pt x="0" y="1555200"/>
                  </a:lnTo>
                  <a:close/>
                </a:path>
              </a:pathLst>
            </a:custGeom>
            <a:gradFill>
              <a:gsLst>
                <a:gs pos="0">
                  <a:sysClr val="windowText" lastClr="000000">
                    <a:alpha val="31000"/>
                  </a:sysClr>
                </a:gs>
                <a:gs pos="100000">
                  <a:sysClr val="windowText" lastClr="000000">
                    <a:alpha val="5000"/>
                  </a:sysClr>
                </a:gs>
              </a:gsLst>
              <a:lin ang="0" scaled="0"/>
            </a:gradFill>
            <a:ln w="12700" cap="flat" cmpd="sng" algn="ctr">
              <a:noFill/>
              <a:prstDash val="solid"/>
              <a:miter lim="800000"/>
            </a:ln>
            <a:effectLst>
              <a:softEdge rad="635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srgbClr val="5B9BD5">
                    <a:lumMod val="60000"/>
                    <a:lumOff val="40000"/>
                  </a:srgbClr>
                </a:solidFill>
                <a:effectLst>
                  <a:outerShdw blurRad="50800" dist="38100" dir="2700000" algn="tl" rotWithShape="0">
                    <a:prstClr val="black">
                      <a:alpha val="40000"/>
                    </a:prstClr>
                  </a:outerShdw>
                </a:effectLst>
                <a:uLnTx/>
                <a:uFillTx/>
                <a:latin typeface="Calibri" panose="020F0502020204030204"/>
                <a:ea typeface="宋体"/>
                <a:cs typeface="+mn-cs"/>
              </a:endParaRPr>
            </a:p>
          </p:txBody>
        </p:sp>
        <p:grpSp>
          <p:nvGrpSpPr>
            <p:cNvPr id="72" name="组合 71"/>
            <p:cNvGrpSpPr/>
            <p:nvPr/>
          </p:nvGrpSpPr>
          <p:grpSpPr>
            <a:xfrm>
              <a:off x="3637140" y="4776351"/>
              <a:ext cx="1484264" cy="1080038"/>
              <a:chOff x="3637140" y="4776351"/>
              <a:chExt cx="1484264" cy="1080038"/>
            </a:xfrm>
          </p:grpSpPr>
          <p:sp>
            <p:nvSpPr>
              <p:cNvPr id="73" name="任意多边形 72"/>
              <p:cNvSpPr/>
              <p:nvPr/>
            </p:nvSpPr>
            <p:spPr>
              <a:xfrm rot="2700000">
                <a:off x="4311375" y="4962385"/>
                <a:ext cx="540019" cy="1080039"/>
              </a:xfrm>
              <a:custGeom>
                <a:avLst/>
                <a:gdLst>
                  <a:gd name="connsiteX0" fmla="*/ 0 w 777239"/>
                  <a:gd name="connsiteY0" fmla="*/ 0 h 1554478"/>
                  <a:gd name="connsiteX1" fmla="*/ 777239 w 777239"/>
                  <a:gd name="connsiteY1" fmla="*/ 777239 h 1554478"/>
                  <a:gd name="connsiteX2" fmla="*/ 0 w 777239"/>
                  <a:gd name="connsiteY2" fmla="*/ 1554478 h 1554478"/>
                </a:gdLst>
                <a:ahLst/>
                <a:cxnLst>
                  <a:cxn ang="0">
                    <a:pos x="connsiteX0" y="connsiteY0"/>
                  </a:cxn>
                  <a:cxn ang="0">
                    <a:pos x="connsiteX1" y="connsiteY1"/>
                  </a:cxn>
                  <a:cxn ang="0">
                    <a:pos x="connsiteX2" y="connsiteY2"/>
                  </a:cxn>
                </a:cxnLst>
                <a:rect l="l" t="t" r="r" b="b"/>
                <a:pathLst>
                  <a:path w="777239" h="1554478">
                    <a:moveTo>
                      <a:pt x="0" y="0"/>
                    </a:moveTo>
                    <a:cubicBezTo>
                      <a:pt x="429257" y="0"/>
                      <a:pt x="777239" y="347982"/>
                      <a:pt x="777239" y="777239"/>
                    </a:cubicBezTo>
                    <a:cubicBezTo>
                      <a:pt x="777239" y="1206496"/>
                      <a:pt x="429257" y="1554478"/>
                      <a:pt x="0" y="1554478"/>
                    </a:cubicBezTo>
                    <a:close/>
                  </a:path>
                </a:pathLst>
              </a:custGeom>
              <a:gradFill>
                <a:gsLst>
                  <a:gs pos="0">
                    <a:sysClr val="window" lastClr="FFFFFF">
                      <a:lumMod val="95000"/>
                    </a:sysClr>
                  </a:gs>
                  <a:gs pos="100000">
                    <a:sysClr val="window" lastClr="FFFFFF">
                      <a:lumMod val="75000"/>
                    </a:sysClr>
                  </a:gs>
                </a:gsLst>
                <a:lin ang="2700000" scaled="1"/>
              </a:gradFill>
              <a:ln w="12700" cap="flat" cmpd="sng" algn="ctr">
                <a:noFill/>
                <a:prstDash val="solid"/>
                <a:miter lim="800000"/>
              </a:ln>
              <a:effectLst>
                <a:outerShdw blurRad="203200" dist="63500" dir="33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srgbClr val="5B9BD5">
                      <a:lumMod val="60000"/>
                      <a:lumOff val="40000"/>
                    </a:srgbClr>
                  </a:solidFill>
                  <a:effectLst>
                    <a:outerShdw blurRad="50800" dist="38100" dir="2700000" algn="tl" rotWithShape="0">
                      <a:prstClr val="black">
                        <a:alpha val="40000"/>
                      </a:prstClr>
                    </a:outerShdw>
                  </a:effectLst>
                  <a:uLnTx/>
                  <a:uFillTx/>
                  <a:latin typeface="Calibri" panose="020F0502020204030204"/>
                  <a:ea typeface="宋体"/>
                  <a:cs typeface="+mn-cs"/>
                </a:endParaRPr>
              </a:p>
            </p:txBody>
          </p:sp>
          <p:sp>
            <p:nvSpPr>
              <p:cNvPr id="74" name="椭圆 73"/>
              <p:cNvSpPr/>
              <p:nvPr/>
            </p:nvSpPr>
            <p:spPr>
              <a:xfrm>
                <a:off x="3851604" y="4776351"/>
                <a:ext cx="1080039" cy="1080038"/>
              </a:xfrm>
              <a:prstGeom prst="ellipse">
                <a:avLst/>
              </a:prstGeom>
              <a:gradFill>
                <a:gsLst>
                  <a:gs pos="0">
                    <a:sysClr val="window" lastClr="FFFFFF">
                      <a:lumMod val="95000"/>
                    </a:sysClr>
                  </a:gs>
                  <a:gs pos="100000">
                    <a:sysClr val="window" lastClr="FFFFFF">
                      <a:lumMod val="75000"/>
                    </a:sysClr>
                  </a:gs>
                </a:gsLst>
                <a:lin ang="2700000" scaled="1"/>
              </a:gradFill>
              <a:ln w="12700" cap="flat" cmpd="sng" algn="ctr">
                <a:noFill/>
                <a:prstDash val="solid"/>
                <a:miter lim="800000"/>
              </a:ln>
              <a:effectLst>
                <a:innerShdw blurRad="381000" dist="177800" dir="2700000">
                  <a:sysClr val="windowText" lastClr="000000">
                    <a:lumMod val="50000"/>
                    <a:lumOff val="50000"/>
                    <a:alpha val="48000"/>
                  </a:sys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srgbClr val="5B9BD5">
                      <a:lumMod val="60000"/>
                      <a:lumOff val="40000"/>
                    </a:srgbClr>
                  </a:solidFill>
                  <a:effectLst>
                    <a:outerShdw blurRad="50800" dist="38100" dir="2700000" algn="tl" rotWithShape="0">
                      <a:prstClr val="black">
                        <a:alpha val="40000"/>
                      </a:prstClr>
                    </a:outerShdw>
                  </a:effectLst>
                  <a:uLnTx/>
                  <a:uFillTx/>
                  <a:latin typeface="Calibri" panose="020F0502020204030204"/>
                  <a:ea typeface="宋体"/>
                  <a:cs typeface="+mn-cs"/>
                </a:endParaRPr>
              </a:p>
            </p:txBody>
          </p:sp>
          <p:sp>
            <p:nvSpPr>
              <p:cNvPr id="75" name="文本框 74"/>
              <p:cNvSpPr txBox="1"/>
              <p:nvPr/>
            </p:nvSpPr>
            <p:spPr>
              <a:xfrm>
                <a:off x="3637140" y="4945557"/>
                <a:ext cx="1475705" cy="738708"/>
              </a:xfrm>
              <a:prstGeom prst="rect">
                <a:avLst/>
              </a:prstGeom>
              <a:noFill/>
              <a:effectLst>
                <a:innerShdw blurRad="152400" dist="50800" dir="13500000">
                  <a:srgbClr val="925700">
                    <a:alpha val="54000"/>
                  </a:srgbClr>
                </a:innerShdw>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FFA300"/>
                    </a:solidFill>
                    <a:effectLst/>
                    <a:uLnTx/>
                    <a:uFillTx/>
                    <a:latin typeface="方正正纤黑简体" panose="02000000000000000000" pitchFamily="2" charset="-122"/>
                    <a:ea typeface="方正正纤黑简体" panose="02000000000000000000" pitchFamily="2" charset="-122"/>
                  </a:rPr>
                  <a:t>劣势</a:t>
                </a:r>
                <a:endParaRPr kumimoji="0" lang="en-US" altLang="zh-CN" sz="1600" b="1" i="0" u="none" strike="noStrike" kern="0" cap="none" spc="0" normalizeH="0" baseline="0" noProof="0" dirty="0" smtClean="0">
                  <a:ln>
                    <a:noFill/>
                  </a:ln>
                  <a:solidFill>
                    <a:srgbClr val="FFA300"/>
                  </a:solidFill>
                  <a:effectLst/>
                  <a:uLnTx/>
                  <a:uFillTx/>
                  <a:latin typeface="方正正纤黑简体" panose="02000000000000000000" pitchFamily="2" charset="-122"/>
                  <a:ea typeface="方正正纤黑简体" panose="02000000000000000000" pitchFamily="2"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dirty="0" smtClean="0">
                    <a:ln>
                      <a:noFill/>
                    </a:ln>
                    <a:solidFill>
                      <a:srgbClr val="FFA300"/>
                    </a:solidFill>
                    <a:effectLst/>
                    <a:uLnTx/>
                    <a:uFillTx/>
                    <a:latin typeface="Agency FB" panose="020B0503020202020204" pitchFamily="34" charset="0"/>
                    <a:ea typeface="黑体" pitchFamily="49" charset="-122"/>
                  </a:rPr>
                  <a:t>W</a:t>
                </a:r>
                <a:r>
                  <a:rPr kumimoji="0" lang="en-US" altLang="zh-CN" sz="1200" b="0" i="0" u="none" strike="noStrike" kern="0" cap="none" spc="0" normalizeH="0" baseline="0" noProof="0" dirty="0" smtClean="0">
                    <a:ln>
                      <a:noFill/>
                    </a:ln>
                    <a:solidFill>
                      <a:srgbClr val="FFA300"/>
                    </a:solidFill>
                    <a:effectLst/>
                    <a:uLnTx/>
                    <a:uFillTx/>
                    <a:latin typeface="Agency FB" panose="020B0503020202020204" pitchFamily="34" charset="0"/>
                    <a:ea typeface="黑体" pitchFamily="49" charset="-122"/>
                  </a:rPr>
                  <a:t>eaknesses</a:t>
                </a:r>
                <a:endParaRPr kumimoji="0" lang="zh-CN" altLang="en-US" sz="1200" b="1" i="0" u="none" strike="noStrike" kern="0" cap="none" spc="0" normalizeH="0" baseline="0" noProof="0" dirty="0" smtClean="0">
                  <a:ln>
                    <a:noFill/>
                  </a:ln>
                  <a:solidFill>
                    <a:srgbClr val="FFA300"/>
                  </a:solidFill>
                  <a:effectLst/>
                  <a:uLnTx/>
                  <a:uFillTx/>
                  <a:latin typeface="Agency FB" panose="020B0503020202020204" pitchFamily="34" charset="0"/>
                  <a:ea typeface="黑体" pitchFamily="49" charset="-122"/>
                </a:endParaRPr>
              </a:p>
            </p:txBody>
          </p:sp>
          <p:sp>
            <p:nvSpPr>
              <p:cNvPr id="76" name="椭圆 75"/>
              <p:cNvSpPr/>
              <p:nvPr/>
            </p:nvSpPr>
            <p:spPr>
              <a:xfrm rot="18900000">
                <a:off x="3992048" y="4909013"/>
                <a:ext cx="321403" cy="245660"/>
              </a:xfrm>
              <a:prstGeom prst="ellipse">
                <a:avLst/>
              </a:prstGeom>
              <a:solidFill>
                <a:sysClr val="window" lastClr="FFFFFF">
                  <a:alpha val="79000"/>
                </a:sysClr>
              </a:solidFill>
              <a:ln w="12700" cap="flat" cmpd="sng" algn="ctr">
                <a:solidFill>
                  <a:srgbClr val="5B9BD5">
                    <a:shade val="50000"/>
                  </a:srgbClr>
                </a:solidFill>
                <a:prstDash val="solid"/>
                <a:miter lim="800000"/>
              </a:ln>
              <a:effectLst>
                <a:softEdge rad="762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srgbClr val="5B9BD5">
                      <a:lumMod val="60000"/>
                      <a:lumOff val="40000"/>
                    </a:srgbClr>
                  </a:solidFill>
                  <a:effectLst>
                    <a:outerShdw blurRad="50800" dist="38100" dir="2700000" algn="tl" rotWithShape="0">
                      <a:prstClr val="black">
                        <a:alpha val="40000"/>
                      </a:prstClr>
                    </a:outerShdw>
                  </a:effectLst>
                  <a:uLnTx/>
                  <a:uFillTx/>
                  <a:latin typeface="Calibri" panose="020F0502020204030204"/>
                  <a:ea typeface="宋体"/>
                  <a:cs typeface="+mn-cs"/>
                </a:endParaRPr>
              </a:p>
            </p:txBody>
          </p:sp>
        </p:grpSp>
      </p:grpSp>
      <p:grpSp>
        <p:nvGrpSpPr>
          <p:cNvPr id="77" name="组合 76"/>
          <p:cNvGrpSpPr/>
          <p:nvPr/>
        </p:nvGrpSpPr>
        <p:grpSpPr>
          <a:xfrm>
            <a:off x="5323711" y="1776427"/>
            <a:ext cx="1047520" cy="893170"/>
            <a:chOff x="7096122" y="1631868"/>
            <a:chExt cx="1396269" cy="1190963"/>
          </a:xfrm>
          <a:effectLst/>
        </p:grpSpPr>
        <p:sp>
          <p:nvSpPr>
            <p:cNvPr id="78" name="任意多边形 77"/>
            <p:cNvSpPr/>
            <p:nvPr/>
          </p:nvSpPr>
          <p:spPr>
            <a:xfrm rot="2700000">
              <a:off x="7533884" y="1864323"/>
              <a:ext cx="791144" cy="1125871"/>
            </a:xfrm>
            <a:custGeom>
              <a:avLst/>
              <a:gdLst>
                <a:gd name="connsiteX0" fmla="*/ 0 w 1062685"/>
                <a:gd name="connsiteY0" fmla="*/ 0 h 1555200"/>
                <a:gd name="connsiteX1" fmla="*/ 712021 w 1062685"/>
                <a:gd name="connsiteY1" fmla="*/ 0 h 1555200"/>
                <a:gd name="connsiteX2" fmla="*/ 755181 w 1062685"/>
                <a:gd name="connsiteY2" fmla="*/ 39011 h 1555200"/>
                <a:gd name="connsiteX3" fmla="*/ 755181 w 1062685"/>
                <a:gd name="connsiteY3" fmla="*/ 1523774 h 1555200"/>
                <a:gd name="connsiteX4" fmla="*/ 720412 w 1062685"/>
                <a:gd name="connsiteY4" fmla="*/ 1555200 h 1555200"/>
                <a:gd name="connsiteX5" fmla="*/ 0 w 1062685"/>
                <a:gd name="connsiteY5" fmla="*/ 1555200 h 155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2685" h="1555200">
                  <a:moveTo>
                    <a:pt x="0" y="0"/>
                  </a:moveTo>
                  <a:lnTo>
                    <a:pt x="712021" y="0"/>
                  </a:lnTo>
                  <a:lnTo>
                    <a:pt x="755181" y="39011"/>
                  </a:lnTo>
                  <a:cubicBezTo>
                    <a:pt x="1165187" y="449017"/>
                    <a:pt x="1165187" y="1113768"/>
                    <a:pt x="755181" y="1523774"/>
                  </a:cubicBezTo>
                  <a:lnTo>
                    <a:pt x="720412" y="1555200"/>
                  </a:lnTo>
                  <a:lnTo>
                    <a:pt x="0" y="1555200"/>
                  </a:lnTo>
                  <a:close/>
                </a:path>
              </a:pathLst>
            </a:custGeom>
            <a:gradFill>
              <a:gsLst>
                <a:gs pos="0">
                  <a:sysClr val="windowText" lastClr="000000">
                    <a:alpha val="31000"/>
                  </a:sysClr>
                </a:gs>
                <a:gs pos="100000">
                  <a:sysClr val="windowText" lastClr="000000">
                    <a:alpha val="5000"/>
                  </a:sysClr>
                </a:gs>
              </a:gsLst>
              <a:lin ang="0" scaled="0"/>
            </a:gradFill>
            <a:ln w="12700" cap="flat" cmpd="sng" algn="ctr">
              <a:noFill/>
              <a:prstDash val="solid"/>
              <a:miter lim="800000"/>
            </a:ln>
            <a:effectLst>
              <a:softEdge rad="635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srgbClr val="5B9BD5">
                    <a:lumMod val="60000"/>
                    <a:lumOff val="40000"/>
                  </a:srgbClr>
                </a:solidFill>
                <a:effectLst>
                  <a:outerShdw blurRad="50800" dist="38100" dir="2700000" algn="tl" rotWithShape="0">
                    <a:prstClr val="black">
                      <a:alpha val="40000"/>
                    </a:prstClr>
                  </a:outerShdw>
                </a:effectLst>
                <a:uLnTx/>
                <a:uFillTx/>
                <a:latin typeface="Calibri" panose="020F0502020204030204"/>
                <a:ea typeface="宋体"/>
                <a:cs typeface="+mn-cs"/>
              </a:endParaRPr>
            </a:p>
          </p:txBody>
        </p:sp>
        <p:sp>
          <p:nvSpPr>
            <p:cNvPr id="79" name="任意多边形 78"/>
            <p:cNvSpPr/>
            <p:nvPr/>
          </p:nvSpPr>
          <p:spPr>
            <a:xfrm rot="2700000">
              <a:off x="7591663" y="1817903"/>
              <a:ext cx="540020" cy="1080039"/>
            </a:xfrm>
            <a:custGeom>
              <a:avLst/>
              <a:gdLst>
                <a:gd name="connsiteX0" fmla="*/ 0 w 777239"/>
                <a:gd name="connsiteY0" fmla="*/ 0 h 1554478"/>
                <a:gd name="connsiteX1" fmla="*/ 777239 w 777239"/>
                <a:gd name="connsiteY1" fmla="*/ 777239 h 1554478"/>
                <a:gd name="connsiteX2" fmla="*/ 0 w 777239"/>
                <a:gd name="connsiteY2" fmla="*/ 1554478 h 1554478"/>
              </a:gdLst>
              <a:ahLst/>
              <a:cxnLst>
                <a:cxn ang="0">
                  <a:pos x="connsiteX0" y="connsiteY0"/>
                </a:cxn>
                <a:cxn ang="0">
                  <a:pos x="connsiteX1" y="connsiteY1"/>
                </a:cxn>
                <a:cxn ang="0">
                  <a:pos x="connsiteX2" y="connsiteY2"/>
                </a:cxn>
              </a:cxnLst>
              <a:rect l="l" t="t" r="r" b="b"/>
              <a:pathLst>
                <a:path w="777239" h="1554478">
                  <a:moveTo>
                    <a:pt x="0" y="0"/>
                  </a:moveTo>
                  <a:cubicBezTo>
                    <a:pt x="429257" y="0"/>
                    <a:pt x="777239" y="347982"/>
                    <a:pt x="777239" y="777239"/>
                  </a:cubicBezTo>
                  <a:cubicBezTo>
                    <a:pt x="777239" y="1206496"/>
                    <a:pt x="429257" y="1554478"/>
                    <a:pt x="0" y="1554478"/>
                  </a:cubicBezTo>
                  <a:close/>
                </a:path>
              </a:pathLst>
            </a:custGeom>
            <a:gradFill>
              <a:gsLst>
                <a:gs pos="0">
                  <a:sysClr val="window" lastClr="FFFFFF">
                    <a:lumMod val="95000"/>
                  </a:sysClr>
                </a:gs>
                <a:gs pos="100000">
                  <a:sysClr val="window" lastClr="FFFFFF">
                    <a:lumMod val="75000"/>
                  </a:sysClr>
                </a:gs>
              </a:gsLst>
              <a:lin ang="2700000" scaled="1"/>
            </a:gradFill>
            <a:ln w="12700" cap="flat" cmpd="sng" algn="ctr">
              <a:noFill/>
              <a:prstDash val="solid"/>
              <a:miter lim="800000"/>
            </a:ln>
            <a:effectLst>
              <a:outerShdw blurRad="203200" dist="63500" dir="33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srgbClr val="5B9BD5">
                    <a:lumMod val="60000"/>
                    <a:lumOff val="40000"/>
                  </a:srgbClr>
                </a:solidFill>
                <a:effectLst>
                  <a:outerShdw blurRad="50800" dist="38100" dir="2700000" algn="tl" rotWithShape="0">
                    <a:prstClr val="black">
                      <a:alpha val="40000"/>
                    </a:prstClr>
                  </a:outerShdw>
                </a:effectLst>
                <a:uLnTx/>
                <a:uFillTx/>
                <a:latin typeface="Calibri" panose="020F0502020204030204"/>
                <a:ea typeface="宋体"/>
                <a:cs typeface="+mn-cs"/>
              </a:endParaRPr>
            </a:p>
          </p:txBody>
        </p:sp>
        <p:sp>
          <p:nvSpPr>
            <p:cNvPr id="80" name="椭圆 79"/>
            <p:cNvSpPr/>
            <p:nvPr/>
          </p:nvSpPr>
          <p:spPr>
            <a:xfrm>
              <a:off x="7131891" y="1631868"/>
              <a:ext cx="1080038" cy="1080039"/>
            </a:xfrm>
            <a:prstGeom prst="ellipse">
              <a:avLst/>
            </a:prstGeom>
            <a:gradFill>
              <a:gsLst>
                <a:gs pos="0">
                  <a:sysClr val="window" lastClr="FFFFFF">
                    <a:lumMod val="95000"/>
                  </a:sysClr>
                </a:gs>
                <a:gs pos="100000">
                  <a:sysClr val="window" lastClr="FFFFFF">
                    <a:lumMod val="75000"/>
                  </a:sysClr>
                </a:gs>
              </a:gsLst>
              <a:lin ang="2700000" scaled="1"/>
            </a:gradFill>
            <a:ln w="12700" cap="flat" cmpd="sng" algn="ctr">
              <a:noFill/>
              <a:prstDash val="solid"/>
              <a:miter lim="800000"/>
            </a:ln>
            <a:effectLst>
              <a:innerShdw blurRad="381000" dist="177800" dir="2700000">
                <a:sysClr val="windowText" lastClr="000000">
                  <a:lumMod val="50000"/>
                  <a:lumOff val="50000"/>
                  <a:alpha val="48000"/>
                </a:sys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srgbClr val="5B9BD5">
                    <a:lumMod val="60000"/>
                    <a:lumOff val="40000"/>
                  </a:srgbClr>
                </a:solidFill>
                <a:effectLst>
                  <a:outerShdw blurRad="50800" dist="38100" dir="2700000" algn="tl" rotWithShape="0">
                    <a:prstClr val="black">
                      <a:alpha val="40000"/>
                    </a:prstClr>
                  </a:outerShdw>
                </a:effectLst>
                <a:uLnTx/>
                <a:uFillTx/>
                <a:latin typeface="Calibri" panose="020F0502020204030204"/>
                <a:ea typeface="宋体"/>
                <a:cs typeface="+mn-cs"/>
              </a:endParaRPr>
            </a:p>
          </p:txBody>
        </p:sp>
        <p:sp>
          <p:nvSpPr>
            <p:cNvPr id="81" name="文本框 82"/>
            <p:cNvSpPr txBox="1"/>
            <p:nvPr/>
          </p:nvSpPr>
          <p:spPr>
            <a:xfrm>
              <a:off x="7096122" y="1789493"/>
              <a:ext cx="1181365" cy="738707"/>
            </a:xfrm>
            <a:prstGeom prst="rect">
              <a:avLst/>
            </a:prstGeom>
            <a:noFill/>
            <a:effectLst>
              <a:innerShdw blurRad="152400" dist="50800" dir="13500000">
                <a:srgbClr val="925700">
                  <a:alpha val="54000"/>
                </a:srgbClr>
              </a:innerShdw>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663A77"/>
                  </a:solidFill>
                  <a:effectLst/>
                  <a:uLnTx/>
                  <a:uFillTx/>
                  <a:latin typeface="方正正纤黑简体" panose="02000000000000000000" pitchFamily="2" charset="-122"/>
                  <a:ea typeface="方正正纤黑简体" panose="02000000000000000000" pitchFamily="2" charset="-122"/>
                </a:rPr>
                <a:t>机会</a:t>
              </a:r>
              <a:endParaRPr kumimoji="0" lang="en-US" altLang="zh-CN" sz="1600" b="1" i="0" u="none" strike="noStrike" kern="0" cap="none" spc="0" normalizeH="0" baseline="0" noProof="0" dirty="0" smtClean="0">
                <a:ln>
                  <a:noFill/>
                </a:ln>
                <a:solidFill>
                  <a:srgbClr val="663A77"/>
                </a:solidFill>
                <a:effectLst/>
                <a:uLnTx/>
                <a:uFillTx/>
                <a:latin typeface="方正正纤黑简体" panose="02000000000000000000" pitchFamily="2" charset="-122"/>
                <a:ea typeface="方正正纤黑简体" panose="02000000000000000000" pitchFamily="2"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dirty="0" smtClean="0">
                  <a:ln>
                    <a:noFill/>
                  </a:ln>
                  <a:solidFill>
                    <a:srgbClr val="663A77"/>
                  </a:solidFill>
                  <a:effectLst/>
                  <a:uLnTx/>
                  <a:uFillTx/>
                  <a:latin typeface="Agency FB" panose="020B0503020202020204" pitchFamily="34" charset="0"/>
                  <a:ea typeface="方正正纤黑简体" panose="02000000000000000000" pitchFamily="2" charset="-122"/>
                </a:rPr>
                <a:t>O</a:t>
              </a:r>
              <a:r>
                <a:rPr kumimoji="0" lang="en-US" altLang="zh-CN" sz="1200" b="0" i="0" u="none" strike="noStrike" kern="0" cap="none" spc="0" normalizeH="0" baseline="0" noProof="0" dirty="0" smtClean="0">
                  <a:ln>
                    <a:noFill/>
                  </a:ln>
                  <a:solidFill>
                    <a:srgbClr val="663A77"/>
                  </a:solidFill>
                  <a:effectLst/>
                  <a:uLnTx/>
                  <a:uFillTx/>
                  <a:latin typeface="Agency FB" panose="020B0503020202020204" pitchFamily="34" charset="0"/>
                  <a:ea typeface="黑体" pitchFamily="49" charset="-122"/>
                </a:rPr>
                <a:t>pportunities</a:t>
              </a:r>
              <a:endParaRPr kumimoji="0" lang="zh-CN" altLang="en-US" sz="1200" b="0" i="0" u="none" strike="noStrike" kern="0" cap="none" spc="0" normalizeH="0" baseline="0" noProof="0" dirty="0" smtClean="0">
                <a:ln>
                  <a:noFill/>
                </a:ln>
                <a:solidFill>
                  <a:srgbClr val="663A77"/>
                </a:solidFill>
                <a:effectLst/>
                <a:uLnTx/>
                <a:uFillTx/>
                <a:latin typeface="Agency FB" panose="020B0503020202020204" pitchFamily="34" charset="0"/>
                <a:ea typeface="方正正纤黑简体" panose="02000000000000000000" pitchFamily="2" charset="-122"/>
              </a:endParaRPr>
            </a:p>
          </p:txBody>
        </p:sp>
        <p:sp>
          <p:nvSpPr>
            <p:cNvPr id="82" name="椭圆 81"/>
            <p:cNvSpPr/>
            <p:nvPr/>
          </p:nvSpPr>
          <p:spPr>
            <a:xfrm rot="18900000">
              <a:off x="7272335" y="1764530"/>
              <a:ext cx="321403" cy="245660"/>
            </a:xfrm>
            <a:prstGeom prst="ellipse">
              <a:avLst/>
            </a:prstGeom>
            <a:solidFill>
              <a:sysClr val="window" lastClr="FFFFFF">
                <a:alpha val="79000"/>
              </a:sysClr>
            </a:solidFill>
            <a:ln w="12700" cap="flat" cmpd="sng" algn="ctr">
              <a:solidFill>
                <a:srgbClr val="5B9BD5">
                  <a:shade val="50000"/>
                </a:srgbClr>
              </a:solidFill>
              <a:prstDash val="solid"/>
              <a:miter lim="800000"/>
            </a:ln>
            <a:effectLst>
              <a:softEdge rad="762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srgbClr val="5B9BD5">
                    <a:lumMod val="60000"/>
                    <a:lumOff val="40000"/>
                  </a:srgbClr>
                </a:solidFill>
                <a:effectLst>
                  <a:outerShdw blurRad="50800" dist="38100" dir="2700000" algn="tl" rotWithShape="0">
                    <a:prstClr val="black">
                      <a:alpha val="40000"/>
                    </a:prstClr>
                  </a:outerShdw>
                </a:effectLst>
                <a:uLnTx/>
                <a:uFillTx/>
                <a:latin typeface="Calibri" panose="020F0502020204030204"/>
                <a:ea typeface="宋体"/>
                <a:cs typeface="+mn-cs"/>
              </a:endParaRPr>
            </a:p>
          </p:txBody>
        </p:sp>
      </p:grpSp>
      <p:grpSp>
        <p:nvGrpSpPr>
          <p:cNvPr id="83" name="组合 82"/>
          <p:cNvGrpSpPr/>
          <p:nvPr/>
        </p:nvGrpSpPr>
        <p:grpSpPr>
          <a:xfrm>
            <a:off x="5275764" y="4053592"/>
            <a:ext cx="1038604" cy="911800"/>
            <a:chOff x="7113314" y="4750376"/>
            <a:chExt cx="1384385" cy="1215805"/>
          </a:xfrm>
          <a:effectLst/>
        </p:grpSpPr>
        <p:sp>
          <p:nvSpPr>
            <p:cNvPr id="84" name="任意多边形 83"/>
            <p:cNvSpPr/>
            <p:nvPr/>
          </p:nvSpPr>
          <p:spPr>
            <a:xfrm rot="2700000">
              <a:off x="7539192" y="5007673"/>
              <a:ext cx="791144" cy="1125871"/>
            </a:xfrm>
            <a:custGeom>
              <a:avLst/>
              <a:gdLst>
                <a:gd name="connsiteX0" fmla="*/ 0 w 1062685"/>
                <a:gd name="connsiteY0" fmla="*/ 0 h 1555200"/>
                <a:gd name="connsiteX1" fmla="*/ 712021 w 1062685"/>
                <a:gd name="connsiteY1" fmla="*/ 0 h 1555200"/>
                <a:gd name="connsiteX2" fmla="*/ 755181 w 1062685"/>
                <a:gd name="connsiteY2" fmla="*/ 39011 h 1555200"/>
                <a:gd name="connsiteX3" fmla="*/ 755181 w 1062685"/>
                <a:gd name="connsiteY3" fmla="*/ 1523774 h 1555200"/>
                <a:gd name="connsiteX4" fmla="*/ 720412 w 1062685"/>
                <a:gd name="connsiteY4" fmla="*/ 1555200 h 1555200"/>
                <a:gd name="connsiteX5" fmla="*/ 0 w 1062685"/>
                <a:gd name="connsiteY5" fmla="*/ 1555200 h 155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62685" h="1555200">
                  <a:moveTo>
                    <a:pt x="0" y="0"/>
                  </a:moveTo>
                  <a:lnTo>
                    <a:pt x="712021" y="0"/>
                  </a:lnTo>
                  <a:lnTo>
                    <a:pt x="755181" y="39011"/>
                  </a:lnTo>
                  <a:cubicBezTo>
                    <a:pt x="1165187" y="449017"/>
                    <a:pt x="1165187" y="1113768"/>
                    <a:pt x="755181" y="1523774"/>
                  </a:cubicBezTo>
                  <a:lnTo>
                    <a:pt x="720412" y="1555200"/>
                  </a:lnTo>
                  <a:lnTo>
                    <a:pt x="0" y="1555200"/>
                  </a:lnTo>
                  <a:close/>
                </a:path>
              </a:pathLst>
            </a:custGeom>
            <a:gradFill>
              <a:gsLst>
                <a:gs pos="0">
                  <a:sysClr val="windowText" lastClr="000000">
                    <a:alpha val="31000"/>
                  </a:sysClr>
                </a:gs>
                <a:gs pos="100000">
                  <a:sysClr val="windowText" lastClr="000000">
                    <a:alpha val="5000"/>
                  </a:sysClr>
                </a:gs>
              </a:gsLst>
              <a:lin ang="0" scaled="0"/>
            </a:gradFill>
            <a:ln w="12700" cap="flat" cmpd="sng" algn="ctr">
              <a:noFill/>
              <a:prstDash val="solid"/>
              <a:miter lim="800000"/>
            </a:ln>
            <a:effectLst>
              <a:softEdge rad="635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srgbClr val="5B9BD5">
                    <a:lumMod val="60000"/>
                    <a:lumOff val="40000"/>
                  </a:srgbClr>
                </a:solidFill>
                <a:effectLst>
                  <a:outerShdw blurRad="50800" dist="38100" dir="2700000" algn="tl" rotWithShape="0">
                    <a:prstClr val="black">
                      <a:alpha val="40000"/>
                    </a:prstClr>
                  </a:outerShdw>
                </a:effectLst>
                <a:uLnTx/>
                <a:uFillTx/>
                <a:latin typeface="Calibri" panose="020F0502020204030204"/>
                <a:ea typeface="宋体"/>
                <a:cs typeface="+mn-cs"/>
              </a:endParaRPr>
            </a:p>
          </p:txBody>
        </p:sp>
        <p:sp>
          <p:nvSpPr>
            <p:cNvPr id="85" name="椭圆 84"/>
            <p:cNvSpPr/>
            <p:nvPr/>
          </p:nvSpPr>
          <p:spPr>
            <a:xfrm>
              <a:off x="7113314" y="4750376"/>
              <a:ext cx="1080038" cy="1080039"/>
            </a:xfrm>
            <a:prstGeom prst="ellipse">
              <a:avLst/>
            </a:prstGeom>
            <a:gradFill>
              <a:gsLst>
                <a:gs pos="0">
                  <a:sysClr val="window" lastClr="FFFFFF">
                    <a:lumMod val="95000"/>
                  </a:sysClr>
                </a:gs>
                <a:gs pos="100000">
                  <a:sysClr val="window" lastClr="FFFFFF">
                    <a:lumMod val="75000"/>
                  </a:sysClr>
                </a:gs>
              </a:gsLst>
              <a:lin ang="2700000" scaled="1"/>
            </a:gradFill>
            <a:ln w="12700" cap="flat" cmpd="sng" algn="ctr">
              <a:noFill/>
              <a:prstDash val="solid"/>
              <a:miter lim="800000"/>
            </a:ln>
            <a:effectLst>
              <a:innerShdw blurRad="381000" dist="177800" dir="2700000">
                <a:sysClr val="windowText" lastClr="000000">
                  <a:lumMod val="50000"/>
                  <a:lumOff val="50000"/>
                  <a:alpha val="48000"/>
                </a:sys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srgbClr val="5B9BD5">
                    <a:lumMod val="60000"/>
                    <a:lumOff val="40000"/>
                  </a:srgbClr>
                </a:solidFill>
                <a:effectLst>
                  <a:outerShdw blurRad="50800" dist="38100" dir="2700000" algn="tl" rotWithShape="0">
                    <a:prstClr val="black">
                      <a:alpha val="40000"/>
                    </a:prstClr>
                  </a:outerShdw>
                </a:effectLst>
                <a:uLnTx/>
                <a:uFillTx/>
                <a:latin typeface="Calibri" panose="020F0502020204030204"/>
                <a:ea typeface="宋体"/>
                <a:cs typeface="+mn-cs"/>
              </a:endParaRPr>
            </a:p>
          </p:txBody>
        </p:sp>
        <p:sp>
          <p:nvSpPr>
            <p:cNvPr id="86" name="文本框 90"/>
            <p:cNvSpPr txBox="1"/>
            <p:nvPr/>
          </p:nvSpPr>
          <p:spPr>
            <a:xfrm>
              <a:off x="7205349" y="4925246"/>
              <a:ext cx="877544" cy="738708"/>
            </a:xfrm>
            <a:prstGeom prst="rect">
              <a:avLst/>
            </a:prstGeom>
            <a:noFill/>
            <a:effectLst>
              <a:innerShdw blurRad="152400" dist="50800" dir="13500000">
                <a:srgbClr val="925700">
                  <a:alpha val="54000"/>
                </a:srgbClr>
              </a:innerShdw>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00E0BB"/>
                  </a:solidFill>
                  <a:effectLst/>
                  <a:uLnTx/>
                  <a:uFillTx/>
                  <a:latin typeface="方正正纤黑简体" panose="02000000000000000000" pitchFamily="2" charset="-122"/>
                  <a:ea typeface="方正正纤黑简体" panose="02000000000000000000" pitchFamily="2" charset="-122"/>
                </a:rPr>
                <a:t>挑战</a:t>
              </a:r>
              <a:endParaRPr kumimoji="0" lang="en-US" altLang="zh-CN" sz="1600" b="1" i="0" u="none" strike="noStrike" kern="0" cap="none" spc="0" normalizeH="0" baseline="0" noProof="0" dirty="0" smtClean="0">
                <a:ln>
                  <a:noFill/>
                </a:ln>
                <a:solidFill>
                  <a:srgbClr val="00E0BB"/>
                </a:solidFill>
                <a:effectLst/>
                <a:uLnTx/>
                <a:uFillTx/>
                <a:latin typeface="方正正纤黑简体" panose="02000000000000000000" pitchFamily="2" charset="-122"/>
                <a:ea typeface="方正正纤黑简体" panose="02000000000000000000" pitchFamily="2"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dirty="0" smtClean="0">
                  <a:ln>
                    <a:noFill/>
                  </a:ln>
                  <a:solidFill>
                    <a:srgbClr val="00E0BB"/>
                  </a:solidFill>
                  <a:effectLst/>
                  <a:uLnTx/>
                  <a:uFillTx/>
                  <a:latin typeface="Agency FB" panose="020B0503020202020204" pitchFamily="34" charset="0"/>
                  <a:ea typeface="黑体" pitchFamily="49" charset="-122"/>
                </a:rPr>
                <a:t>T</a:t>
              </a:r>
              <a:r>
                <a:rPr kumimoji="0" lang="en-US" altLang="zh-CN" sz="1200" b="0" i="0" u="none" strike="noStrike" kern="0" cap="none" spc="0" normalizeH="0" baseline="0" noProof="0" dirty="0" smtClean="0">
                  <a:ln>
                    <a:noFill/>
                  </a:ln>
                  <a:solidFill>
                    <a:srgbClr val="00E0BB"/>
                  </a:solidFill>
                  <a:effectLst/>
                  <a:uLnTx/>
                  <a:uFillTx/>
                  <a:latin typeface="Agency FB" panose="020B0503020202020204" pitchFamily="34" charset="0"/>
                  <a:ea typeface="黑体" pitchFamily="49" charset="-122"/>
                </a:rPr>
                <a:t>hreats</a:t>
              </a:r>
              <a:endParaRPr kumimoji="0" lang="zh-CN" altLang="en-US" sz="1200" b="1" i="0" u="none" strike="noStrike" kern="0" cap="none" spc="0" normalizeH="0" baseline="0" noProof="0" dirty="0" smtClean="0">
                <a:ln>
                  <a:noFill/>
                </a:ln>
                <a:solidFill>
                  <a:srgbClr val="00E0BB"/>
                </a:solidFill>
                <a:effectLst/>
                <a:uLnTx/>
                <a:uFillTx/>
                <a:latin typeface="Agency FB" panose="020B0503020202020204" pitchFamily="34" charset="0"/>
                <a:ea typeface="方正正纤黑简体" panose="02000000000000000000" pitchFamily="2" charset="-122"/>
              </a:endParaRPr>
            </a:p>
          </p:txBody>
        </p:sp>
        <p:sp>
          <p:nvSpPr>
            <p:cNvPr id="87" name="椭圆 86"/>
            <p:cNvSpPr/>
            <p:nvPr/>
          </p:nvSpPr>
          <p:spPr>
            <a:xfrm rot="18900000">
              <a:off x="7253757" y="4883038"/>
              <a:ext cx="321403" cy="245660"/>
            </a:xfrm>
            <a:prstGeom prst="ellipse">
              <a:avLst/>
            </a:prstGeom>
            <a:solidFill>
              <a:sysClr val="window" lastClr="FFFFFF">
                <a:alpha val="79000"/>
              </a:sysClr>
            </a:solidFill>
            <a:ln w="12700" cap="flat" cmpd="sng" algn="ctr">
              <a:solidFill>
                <a:srgbClr val="5B9BD5">
                  <a:shade val="50000"/>
                </a:srgbClr>
              </a:solidFill>
              <a:prstDash val="solid"/>
              <a:miter lim="800000"/>
            </a:ln>
            <a:effectLst>
              <a:softEdge rad="762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srgbClr val="5B9BD5">
                    <a:lumMod val="60000"/>
                    <a:lumOff val="40000"/>
                  </a:srgbClr>
                </a:solidFill>
                <a:effectLst>
                  <a:outerShdw blurRad="50800" dist="38100" dir="2700000" algn="tl" rotWithShape="0">
                    <a:prstClr val="black">
                      <a:alpha val="40000"/>
                    </a:prstClr>
                  </a:outerShdw>
                </a:effectLst>
                <a:uLnTx/>
                <a:uFillTx/>
                <a:latin typeface="Calibri" panose="020F0502020204030204"/>
                <a:ea typeface="宋体"/>
                <a:cs typeface="+mn-cs"/>
              </a:endParaRPr>
            </a:p>
          </p:txBody>
        </p:sp>
      </p:grpSp>
      <p:sp>
        <p:nvSpPr>
          <p:cNvPr id="88" name="文本框 113"/>
          <p:cNvSpPr txBox="1"/>
          <p:nvPr/>
        </p:nvSpPr>
        <p:spPr>
          <a:xfrm>
            <a:off x="1026115" y="1939547"/>
            <a:ext cx="1295885" cy="646331"/>
          </a:xfrm>
          <a:prstGeom prst="rect">
            <a:avLst/>
          </a:prstGeom>
          <a:noFill/>
        </p:spPr>
        <p:txBody>
          <a:bodyPr wrap="square" rtlCol="0">
            <a:spAutoFit/>
          </a:bodyPr>
          <a:lstStyle/>
          <a:p>
            <a:pPr algn="just">
              <a:lnSpc>
                <a:spcPct val="150000"/>
              </a:lnSpc>
            </a:pPr>
            <a:r>
              <a:rPr lang="zh-CN" altLang="en-US" sz="800" dirty="0">
                <a:solidFill>
                  <a:prstClr val="black">
                    <a:lumMod val="75000"/>
                    <a:lumOff val="25000"/>
                  </a:prstClr>
                </a:solidFill>
                <a:latin typeface="方正正纤黑简体" panose="02000000000000000000" pitchFamily="2" charset="-122"/>
                <a:ea typeface="方正正纤黑简体" panose="02000000000000000000" pitchFamily="2" charset="-122"/>
              </a:rPr>
              <a:t>单击添加详细文字说明，或复制文本黏贴自此右键只保留文字</a:t>
            </a:r>
          </a:p>
        </p:txBody>
      </p:sp>
      <p:sp>
        <p:nvSpPr>
          <p:cNvPr id="89" name="文本框 113"/>
          <p:cNvSpPr txBox="1"/>
          <p:nvPr/>
        </p:nvSpPr>
        <p:spPr>
          <a:xfrm>
            <a:off x="1026115" y="4582869"/>
            <a:ext cx="1295885" cy="646331"/>
          </a:xfrm>
          <a:prstGeom prst="rect">
            <a:avLst/>
          </a:prstGeom>
          <a:noFill/>
        </p:spPr>
        <p:txBody>
          <a:bodyPr wrap="square" rtlCol="0">
            <a:spAutoFit/>
          </a:bodyPr>
          <a:lstStyle/>
          <a:p>
            <a:pPr algn="just">
              <a:lnSpc>
                <a:spcPct val="150000"/>
              </a:lnSpc>
            </a:pPr>
            <a:r>
              <a:rPr lang="zh-CN" altLang="en-US" sz="800" dirty="0">
                <a:solidFill>
                  <a:prstClr val="black">
                    <a:lumMod val="75000"/>
                    <a:lumOff val="25000"/>
                  </a:prstClr>
                </a:solidFill>
                <a:latin typeface="方正正纤黑简体" panose="02000000000000000000" pitchFamily="2" charset="-122"/>
                <a:ea typeface="方正正纤黑简体" panose="02000000000000000000" pitchFamily="2" charset="-122"/>
              </a:rPr>
              <a:t>单击添加详细文字说明，或复制文本黏贴自此右键只保留文字</a:t>
            </a:r>
          </a:p>
        </p:txBody>
      </p:sp>
      <p:sp>
        <p:nvSpPr>
          <p:cNvPr id="90" name="文本框 113"/>
          <p:cNvSpPr txBox="1"/>
          <p:nvPr/>
        </p:nvSpPr>
        <p:spPr>
          <a:xfrm>
            <a:off x="6574091" y="1936729"/>
            <a:ext cx="1295885" cy="646331"/>
          </a:xfrm>
          <a:prstGeom prst="rect">
            <a:avLst/>
          </a:prstGeom>
          <a:noFill/>
        </p:spPr>
        <p:txBody>
          <a:bodyPr wrap="square" rtlCol="0">
            <a:spAutoFit/>
          </a:bodyPr>
          <a:lstStyle/>
          <a:p>
            <a:pPr algn="just">
              <a:lnSpc>
                <a:spcPct val="150000"/>
              </a:lnSpc>
            </a:pPr>
            <a:r>
              <a:rPr lang="zh-CN" altLang="en-US" sz="800" dirty="0">
                <a:solidFill>
                  <a:prstClr val="black">
                    <a:lumMod val="75000"/>
                    <a:lumOff val="25000"/>
                  </a:prstClr>
                </a:solidFill>
                <a:latin typeface="方正正纤黑简体" panose="02000000000000000000" pitchFamily="2" charset="-122"/>
                <a:ea typeface="方正正纤黑简体" panose="02000000000000000000" pitchFamily="2" charset="-122"/>
              </a:rPr>
              <a:t>单击添加详细文字说明，或复制文本黏贴自此右键只保留文字</a:t>
            </a:r>
          </a:p>
        </p:txBody>
      </p:sp>
      <p:sp>
        <p:nvSpPr>
          <p:cNvPr id="91" name="文本框 113"/>
          <p:cNvSpPr txBox="1"/>
          <p:nvPr/>
        </p:nvSpPr>
        <p:spPr>
          <a:xfrm>
            <a:off x="6568911" y="4582869"/>
            <a:ext cx="1295885" cy="646331"/>
          </a:xfrm>
          <a:prstGeom prst="rect">
            <a:avLst/>
          </a:prstGeom>
          <a:noFill/>
        </p:spPr>
        <p:txBody>
          <a:bodyPr wrap="square" rtlCol="0">
            <a:spAutoFit/>
          </a:bodyPr>
          <a:lstStyle/>
          <a:p>
            <a:pPr algn="just">
              <a:lnSpc>
                <a:spcPct val="150000"/>
              </a:lnSpc>
            </a:pPr>
            <a:r>
              <a:rPr lang="zh-CN" altLang="en-US" sz="800" dirty="0">
                <a:solidFill>
                  <a:prstClr val="black">
                    <a:lumMod val="75000"/>
                    <a:lumOff val="25000"/>
                  </a:prstClr>
                </a:solidFill>
                <a:latin typeface="方正正纤黑简体" panose="02000000000000000000" pitchFamily="2" charset="-122"/>
                <a:ea typeface="方正正纤黑简体" panose="02000000000000000000" pitchFamily="2" charset="-122"/>
              </a:rPr>
              <a:t>单击添加详细文字说明，或复制文本黏贴自此右键只保留文字</a:t>
            </a:r>
          </a:p>
        </p:txBody>
      </p:sp>
    </p:spTree>
    <p:extLst>
      <p:ext uri="{BB962C8B-B14F-4D97-AF65-F5344CB8AC3E}">
        <p14:creationId xmlns:p14="http://schemas.microsoft.com/office/powerpoint/2010/main" val="26261100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p:cTn id="7" dur="500" fill="hold"/>
                                        <p:tgtEl>
                                          <p:spTgt spid="51"/>
                                        </p:tgtEl>
                                        <p:attrNameLst>
                                          <p:attrName>ppt_w</p:attrName>
                                        </p:attrNameLst>
                                      </p:cBhvr>
                                      <p:tavLst>
                                        <p:tav tm="0">
                                          <p:val>
                                            <p:fltVal val="0"/>
                                          </p:val>
                                        </p:tav>
                                        <p:tav tm="100000">
                                          <p:val>
                                            <p:strVal val="#ppt_w"/>
                                          </p:val>
                                        </p:tav>
                                      </p:tavLst>
                                    </p:anim>
                                    <p:anim calcmode="lin" valueType="num">
                                      <p:cBhvr>
                                        <p:cTn id="8" dur="500" fill="hold"/>
                                        <p:tgtEl>
                                          <p:spTgt spid="51"/>
                                        </p:tgtEl>
                                        <p:attrNameLst>
                                          <p:attrName>ppt_h</p:attrName>
                                        </p:attrNameLst>
                                      </p:cBhvr>
                                      <p:tavLst>
                                        <p:tav tm="0">
                                          <p:val>
                                            <p:fltVal val="0"/>
                                          </p:val>
                                        </p:tav>
                                        <p:tav tm="100000">
                                          <p:val>
                                            <p:strVal val="#ppt_h"/>
                                          </p:val>
                                        </p:tav>
                                      </p:tavLst>
                                    </p:anim>
                                    <p:animEffect transition="in" filter="fade">
                                      <p:cBhvr>
                                        <p:cTn id="9" dur="500"/>
                                        <p:tgtEl>
                                          <p:spTgt spid="51"/>
                                        </p:tgtEl>
                                      </p:cBhvr>
                                    </p:animEffect>
                                  </p:childTnLst>
                                </p:cTn>
                              </p:par>
                            </p:childTnLst>
                          </p:cTn>
                        </p:par>
                        <p:par>
                          <p:cTn id="10" fill="hold">
                            <p:stCondLst>
                              <p:cond delay="500"/>
                            </p:stCondLst>
                            <p:childTnLst>
                              <p:par>
                                <p:cTn id="11" presetID="22" presetClass="entr" presetSubtype="4" fill="hold" grpId="0" nodeType="afterEffect">
                                  <p:stCondLst>
                                    <p:cond delay="0"/>
                                  </p:stCondLst>
                                  <p:childTnLst>
                                    <p:set>
                                      <p:cBhvr>
                                        <p:cTn id="12" dur="1" fill="hold">
                                          <p:stCondLst>
                                            <p:cond delay="0"/>
                                          </p:stCondLst>
                                        </p:cTn>
                                        <p:tgtEl>
                                          <p:spTgt spid="50"/>
                                        </p:tgtEl>
                                        <p:attrNameLst>
                                          <p:attrName>style.visibility</p:attrName>
                                        </p:attrNameLst>
                                      </p:cBhvr>
                                      <p:to>
                                        <p:strVal val="visible"/>
                                      </p:to>
                                    </p:set>
                                    <p:animEffect transition="in" filter="wipe(down)">
                                      <p:cBhvr>
                                        <p:cTn id="13" dur="500"/>
                                        <p:tgtEl>
                                          <p:spTgt spid="50"/>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47"/>
                                        </p:tgtEl>
                                        <p:attrNameLst>
                                          <p:attrName>style.visibility</p:attrName>
                                        </p:attrNameLst>
                                      </p:cBhvr>
                                      <p:to>
                                        <p:strVal val="visible"/>
                                      </p:to>
                                    </p:set>
                                    <p:animEffect transition="in" filter="wipe(down)">
                                      <p:cBhvr>
                                        <p:cTn id="16" dur="500"/>
                                        <p:tgtEl>
                                          <p:spTgt spid="47"/>
                                        </p:tgtEl>
                                      </p:cBhvr>
                                    </p:animEffect>
                                  </p:childTnLst>
                                </p:cTn>
                              </p:par>
                              <p:par>
                                <p:cTn id="17" presetID="22" presetClass="entr" presetSubtype="1" fill="hold" grpId="0" nodeType="withEffect">
                                  <p:stCondLst>
                                    <p:cond delay="0"/>
                                  </p:stCondLst>
                                  <p:childTnLst>
                                    <p:set>
                                      <p:cBhvr>
                                        <p:cTn id="18" dur="1" fill="hold">
                                          <p:stCondLst>
                                            <p:cond delay="0"/>
                                          </p:stCondLst>
                                        </p:cTn>
                                        <p:tgtEl>
                                          <p:spTgt spid="48"/>
                                        </p:tgtEl>
                                        <p:attrNameLst>
                                          <p:attrName>style.visibility</p:attrName>
                                        </p:attrNameLst>
                                      </p:cBhvr>
                                      <p:to>
                                        <p:strVal val="visible"/>
                                      </p:to>
                                    </p:set>
                                    <p:animEffect transition="in" filter="wipe(up)">
                                      <p:cBhvr>
                                        <p:cTn id="19" dur="500"/>
                                        <p:tgtEl>
                                          <p:spTgt spid="48"/>
                                        </p:tgtEl>
                                      </p:cBhvr>
                                    </p:animEffect>
                                  </p:childTnLst>
                                </p:cTn>
                              </p:par>
                              <p:par>
                                <p:cTn id="20" presetID="22" presetClass="entr" presetSubtype="1" fill="hold" grpId="0" nodeType="withEffect">
                                  <p:stCondLst>
                                    <p:cond delay="0"/>
                                  </p:stCondLst>
                                  <p:childTnLst>
                                    <p:set>
                                      <p:cBhvr>
                                        <p:cTn id="21" dur="1" fill="hold">
                                          <p:stCondLst>
                                            <p:cond delay="0"/>
                                          </p:stCondLst>
                                        </p:cTn>
                                        <p:tgtEl>
                                          <p:spTgt spid="49"/>
                                        </p:tgtEl>
                                        <p:attrNameLst>
                                          <p:attrName>style.visibility</p:attrName>
                                        </p:attrNameLst>
                                      </p:cBhvr>
                                      <p:to>
                                        <p:strVal val="visible"/>
                                      </p:to>
                                    </p:set>
                                    <p:animEffect transition="in" filter="wipe(up)">
                                      <p:cBhvr>
                                        <p:cTn id="22" dur="500"/>
                                        <p:tgtEl>
                                          <p:spTgt spid="49"/>
                                        </p:tgtEl>
                                      </p:cBhvr>
                                    </p:animEffect>
                                  </p:childTnLst>
                                </p:cTn>
                              </p:par>
                            </p:childTnLst>
                          </p:cTn>
                        </p:par>
                        <p:par>
                          <p:cTn id="23" fill="hold">
                            <p:stCondLst>
                              <p:cond delay="1000"/>
                            </p:stCondLst>
                            <p:childTnLst>
                              <p:par>
                                <p:cTn id="24" presetID="10" presetClass="entr" presetSubtype="0" fill="hold" nodeType="afterEffect">
                                  <p:stCondLst>
                                    <p:cond delay="0"/>
                                  </p:stCondLst>
                                  <p:childTnLst>
                                    <p:set>
                                      <p:cBhvr>
                                        <p:cTn id="25" dur="1" fill="hold">
                                          <p:stCondLst>
                                            <p:cond delay="0"/>
                                          </p:stCondLst>
                                        </p:cTn>
                                        <p:tgtEl>
                                          <p:spTgt spid="64"/>
                                        </p:tgtEl>
                                        <p:attrNameLst>
                                          <p:attrName>style.visibility</p:attrName>
                                        </p:attrNameLst>
                                      </p:cBhvr>
                                      <p:to>
                                        <p:strVal val="visible"/>
                                      </p:to>
                                    </p:set>
                                    <p:animEffect transition="in" filter="fade">
                                      <p:cBhvr>
                                        <p:cTn id="26" dur="1000"/>
                                        <p:tgtEl>
                                          <p:spTgt spid="64"/>
                                        </p:tgtEl>
                                      </p:cBhvr>
                                    </p:animEffect>
                                  </p:childTnLst>
                                </p:cTn>
                              </p:par>
                              <p:par>
                                <p:cTn id="27" presetID="42" presetClass="path" presetSubtype="0" accel="50000" decel="50000" fill="hold" nodeType="withEffect">
                                  <p:stCondLst>
                                    <p:cond delay="0"/>
                                  </p:stCondLst>
                                  <p:childTnLst>
                                    <p:animMotion origin="layout" path="M 0.12585 0.21505 L 1.59694E-7 3.1842E-6 " pathEditMode="relative" rAng="0" ptsTypes="AA">
                                      <p:cBhvr>
                                        <p:cTn id="28" dur="1000" fill="hold"/>
                                        <p:tgtEl>
                                          <p:spTgt spid="64"/>
                                        </p:tgtEl>
                                        <p:attrNameLst>
                                          <p:attrName>ppt_x</p:attrName>
                                          <p:attrName>ppt_y</p:attrName>
                                        </p:attrNameLst>
                                      </p:cBhvr>
                                      <p:rCtr x="-6301" y="-10768"/>
                                    </p:animMotion>
                                  </p:childTnLst>
                                </p:cTn>
                              </p:par>
                              <p:par>
                                <p:cTn id="29" presetID="10" presetClass="entr" presetSubtype="0" fill="hold" nodeType="withEffect">
                                  <p:stCondLst>
                                    <p:cond delay="0"/>
                                  </p:stCondLst>
                                  <p:childTnLst>
                                    <p:set>
                                      <p:cBhvr>
                                        <p:cTn id="30" dur="1" fill="hold">
                                          <p:stCondLst>
                                            <p:cond delay="0"/>
                                          </p:stCondLst>
                                        </p:cTn>
                                        <p:tgtEl>
                                          <p:spTgt spid="83"/>
                                        </p:tgtEl>
                                        <p:attrNameLst>
                                          <p:attrName>style.visibility</p:attrName>
                                        </p:attrNameLst>
                                      </p:cBhvr>
                                      <p:to>
                                        <p:strVal val="visible"/>
                                      </p:to>
                                    </p:set>
                                    <p:animEffect transition="in" filter="fade">
                                      <p:cBhvr>
                                        <p:cTn id="31" dur="1000"/>
                                        <p:tgtEl>
                                          <p:spTgt spid="83"/>
                                        </p:tgtEl>
                                      </p:cBhvr>
                                    </p:animEffect>
                                  </p:childTnLst>
                                </p:cTn>
                              </p:par>
                              <p:par>
                                <p:cTn id="32" presetID="42" presetClass="path" presetSubtype="0" accel="50000" decel="50000" fill="hold" nodeType="withEffect">
                                  <p:stCondLst>
                                    <p:cond delay="0"/>
                                  </p:stCondLst>
                                  <p:childTnLst>
                                    <p:animMotion origin="layout" path="M -0.14425 -0.23974 L -5.60667E-7 2.96513E-6 " pathEditMode="relative" rAng="0" ptsTypes="AA">
                                      <p:cBhvr>
                                        <p:cTn id="33" dur="1000" fill="hold"/>
                                        <p:tgtEl>
                                          <p:spTgt spid="83"/>
                                        </p:tgtEl>
                                        <p:attrNameLst>
                                          <p:attrName>ppt_x</p:attrName>
                                          <p:attrName>ppt_y</p:attrName>
                                        </p:attrNameLst>
                                      </p:cBhvr>
                                      <p:rCtr x="7204" y="11972"/>
                                    </p:animMotion>
                                  </p:childTnLst>
                                </p:cTn>
                              </p:par>
                              <p:par>
                                <p:cTn id="34" presetID="10" presetClass="entr" presetSubtype="0" fill="hold" nodeType="withEffect">
                                  <p:stCondLst>
                                    <p:cond delay="0"/>
                                  </p:stCondLst>
                                  <p:childTnLst>
                                    <p:set>
                                      <p:cBhvr>
                                        <p:cTn id="35" dur="1" fill="hold">
                                          <p:stCondLst>
                                            <p:cond delay="0"/>
                                          </p:stCondLst>
                                        </p:cTn>
                                        <p:tgtEl>
                                          <p:spTgt spid="77"/>
                                        </p:tgtEl>
                                        <p:attrNameLst>
                                          <p:attrName>style.visibility</p:attrName>
                                        </p:attrNameLst>
                                      </p:cBhvr>
                                      <p:to>
                                        <p:strVal val="visible"/>
                                      </p:to>
                                    </p:set>
                                    <p:animEffect transition="in" filter="fade">
                                      <p:cBhvr>
                                        <p:cTn id="36" dur="1000"/>
                                        <p:tgtEl>
                                          <p:spTgt spid="77"/>
                                        </p:tgtEl>
                                      </p:cBhvr>
                                    </p:animEffect>
                                  </p:childTnLst>
                                </p:cTn>
                              </p:par>
                              <p:par>
                                <p:cTn id="37" presetID="42" presetClass="path" presetSubtype="0" accel="50000" decel="50000" fill="hold" nodeType="withEffect">
                                  <p:stCondLst>
                                    <p:cond delay="0"/>
                                  </p:stCondLst>
                                  <p:childTnLst>
                                    <p:animMotion origin="layout" path="M -0.13887 0.21506 L 1.26714E-6 -1.17556E-6 " pathEditMode="relative" rAng="0" ptsTypes="AA">
                                      <p:cBhvr>
                                        <p:cTn id="38" dur="1000" fill="hold"/>
                                        <p:tgtEl>
                                          <p:spTgt spid="77"/>
                                        </p:tgtEl>
                                        <p:attrNameLst>
                                          <p:attrName>ppt_x</p:attrName>
                                          <p:attrName>ppt_y</p:attrName>
                                        </p:attrNameLst>
                                      </p:cBhvr>
                                      <p:rCtr x="6943" y="-10768"/>
                                    </p:animMotion>
                                  </p:childTnLst>
                                </p:cTn>
                              </p:par>
                              <p:par>
                                <p:cTn id="39" presetID="10" presetClass="entr" presetSubtype="0" fill="hold" nodeType="withEffect">
                                  <p:stCondLst>
                                    <p:cond delay="0"/>
                                  </p:stCondLst>
                                  <p:childTnLst>
                                    <p:set>
                                      <p:cBhvr>
                                        <p:cTn id="40" dur="1" fill="hold">
                                          <p:stCondLst>
                                            <p:cond delay="0"/>
                                          </p:stCondLst>
                                        </p:cTn>
                                        <p:tgtEl>
                                          <p:spTgt spid="70"/>
                                        </p:tgtEl>
                                        <p:attrNameLst>
                                          <p:attrName>style.visibility</p:attrName>
                                        </p:attrNameLst>
                                      </p:cBhvr>
                                      <p:to>
                                        <p:strVal val="visible"/>
                                      </p:to>
                                    </p:set>
                                    <p:animEffect transition="in" filter="fade">
                                      <p:cBhvr>
                                        <p:cTn id="41" dur="1000"/>
                                        <p:tgtEl>
                                          <p:spTgt spid="70"/>
                                        </p:tgtEl>
                                      </p:cBhvr>
                                    </p:animEffect>
                                  </p:childTnLst>
                                </p:cTn>
                              </p:par>
                              <p:par>
                                <p:cTn id="42" presetID="42" presetClass="path" presetSubtype="0" accel="50000" decel="50000" fill="hold" nodeType="withEffect">
                                  <p:stCondLst>
                                    <p:cond delay="0"/>
                                  </p:stCondLst>
                                  <p:childTnLst>
                                    <p:animMotion origin="layout" path="M 0.12966 -0.25393 L 9.02621E-7 -1.14162E-7 " pathEditMode="relative" rAng="0" ptsTypes="AA">
                                      <p:cBhvr>
                                        <p:cTn id="43" dur="1000" fill="hold"/>
                                        <p:tgtEl>
                                          <p:spTgt spid="70"/>
                                        </p:tgtEl>
                                        <p:attrNameLst>
                                          <p:attrName>ppt_x</p:attrName>
                                          <p:attrName>ppt_y</p:attrName>
                                        </p:attrNameLst>
                                      </p:cBhvr>
                                      <p:rCtr x="-6492" y="12681"/>
                                    </p:animMotion>
                                  </p:childTnLst>
                                </p:cTn>
                              </p:par>
                            </p:childTnLst>
                          </p:cTn>
                        </p:par>
                        <p:par>
                          <p:cTn id="44" fill="hold">
                            <p:stCondLst>
                              <p:cond delay="2000"/>
                            </p:stCondLst>
                            <p:childTnLst>
                              <p:par>
                                <p:cTn id="45" presetID="22" presetClass="entr" presetSubtype="2" fill="hold" grpId="0" nodeType="afterEffect">
                                  <p:stCondLst>
                                    <p:cond delay="0"/>
                                  </p:stCondLst>
                                  <p:childTnLst>
                                    <p:set>
                                      <p:cBhvr>
                                        <p:cTn id="46" dur="1" fill="hold">
                                          <p:stCondLst>
                                            <p:cond delay="0"/>
                                          </p:stCondLst>
                                        </p:cTn>
                                        <p:tgtEl>
                                          <p:spTgt spid="60"/>
                                        </p:tgtEl>
                                        <p:attrNameLst>
                                          <p:attrName>style.visibility</p:attrName>
                                        </p:attrNameLst>
                                      </p:cBhvr>
                                      <p:to>
                                        <p:strVal val="visible"/>
                                      </p:to>
                                    </p:set>
                                    <p:animEffect transition="in" filter="wipe(right)">
                                      <p:cBhvr>
                                        <p:cTn id="47" dur="500"/>
                                        <p:tgtEl>
                                          <p:spTgt spid="60"/>
                                        </p:tgtEl>
                                      </p:cBhvr>
                                    </p:animEffect>
                                  </p:childTnLst>
                                </p:cTn>
                              </p:par>
                              <p:par>
                                <p:cTn id="48" presetID="22" presetClass="entr" presetSubtype="2" fill="hold" grpId="0" nodeType="withEffect">
                                  <p:stCondLst>
                                    <p:cond delay="0"/>
                                  </p:stCondLst>
                                  <p:childTnLst>
                                    <p:set>
                                      <p:cBhvr>
                                        <p:cTn id="49" dur="1" fill="hold">
                                          <p:stCondLst>
                                            <p:cond delay="0"/>
                                          </p:stCondLst>
                                        </p:cTn>
                                        <p:tgtEl>
                                          <p:spTgt spid="63"/>
                                        </p:tgtEl>
                                        <p:attrNameLst>
                                          <p:attrName>style.visibility</p:attrName>
                                        </p:attrNameLst>
                                      </p:cBhvr>
                                      <p:to>
                                        <p:strVal val="visible"/>
                                      </p:to>
                                    </p:set>
                                    <p:animEffect transition="in" filter="wipe(right)">
                                      <p:cBhvr>
                                        <p:cTn id="50" dur="500"/>
                                        <p:tgtEl>
                                          <p:spTgt spid="63"/>
                                        </p:tgtEl>
                                      </p:cBhvr>
                                    </p:animEffect>
                                  </p:childTnLst>
                                </p:cTn>
                              </p:par>
                              <p:par>
                                <p:cTn id="51" presetID="22" presetClass="entr" presetSubtype="2" fill="hold" grpId="0" nodeType="withEffect">
                                  <p:stCondLst>
                                    <p:cond delay="0"/>
                                  </p:stCondLst>
                                  <p:childTnLst>
                                    <p:set>
                                      <p:cBhvr>
                                        <p:cTn id="52" dur="1" fill="hold">
                                          <p:stCondLst>
                                            <p:cond delay="0"/>
                                          </p:stCondLst>
                                        </p:cTn>
                                        <p:tgtEl>
                                          <p:spTgt spid="88"/>
                                        </p:tgtEl>
                                        <p:attrNameLst>
                                          <p:attrName>style.visibility</p:attrName>
                                        </p:attrNameLst>
                                      </p:cBhvr>
                                      <p:to>
                                        <p:strVal val="visible"/>
                                      </p:to>
                                    </p:set>
                                    <p:animEffect transition="in" filter="wipe(right)">
                                      <p:cBhvr>
                                        <p:cTn id="53" dur="500"/>
                                        <p:tgtEl>
                                          <p:spTgt spid="88"/>
                                        </p:tgtEl>
                                      </p:cBhvr>
                                    </p:animEffect>
                                  </p:childTnLst>
                                </p:cTn>
                              </p:par>
                              <p:par>
                                <p:cTn id="54" presetID="22" presetClass="entr" presetSubtype="2" fill="hold" grpId="0" nodeType="withEffect">
                                  <p:stCondLst>
                                    <p:cond delay="0"/>
                                  </p:stCondLst>
                                  <p:childTnLst>
                                    <p:set>
                                      <p:cBhvr>
                                        <p:cTn id="55" dur="1" fill="hold">
                                          <p:stCondLst>
                                            <p:cond delay="0"/>
                                          </p:stCondLst>
                                        </p:cTn>
                                        <p:tgtEl>
                                          <p:spTgt spid="89"/>
                                        </p:tgtEl>
                                        <p:attrNameLst>
                                          <p:attrName>style.visibility</p:attrName>
                                        </p:attrNameLst>
                                      </p:cBhvr>
                                      <p:to>
                                        <p:strVal val="visible"/>
                                      </p:to>
                                    </p:set>
                                    <p:animEffect transition="in" filter="wipe(right)">
                                      <p:cBhvr>
                                        <p:cTn id="56" dur="500"/>
                                        <p:tgtEl>
                                          <p:spTgt spid="89"/>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61"/>
                                        </p:tgtEl>
                                        <p:attrNameLst>
                                          <p:attrName>style.visibility</p:attrName>
                                        </p:attrNameLst>
                                      </p:cBhvr>
                                      <p:to>
                                        <p:strVal val="visible"/>
                                      </p:to>
                                    </p:set>
                                    <p:animEffect transition="in" filter="wipe(left)">
                                      <p:cBhvr>
                                        <p:cTn id="59" dur="500"/>
                                        <p:tgtEl>
                                          <p:spTgt spid="61"/>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62"/>
                                        </p:tgtEl>
                                        <p:attrNameLst>
                                          <p:attrName>style.visibility</p:attrName>
                                        </p:attrNameLst>
                                      </p:cBhvr>
                                      <p:to>
                                        <p:strVal val="visible"/>
                                      </p:to>
                                    </p:set>
                                    <p:animEffect transition="in" filter="wipe(left)">
                                      <p:cBhvr>
                                        <p:cTn id="62" dur="500"/>
                                        <p:tgtEl>
                                          <p:spTgt spid="62"/>
                                        </p:tgtEl>
                                      </p:cBhvr>
                                    </p:animEffect>
                                  </p:childTnLst>
                                </p:cTn>
                              </p:par>
                              <p:par>
                                <p:cTn id="63" presetID="22" presetClass="entr" presetSubtype="8" fill="hold" grpId="0" nodeType="withEffect">
                                  <p:stCondLst>
                                    <p:cond delay="0"/>
                                  </p:stCondLst>
                                  <p:childTnLst>
                                    <p:set>
                                      <p:cBhvr>
                                        <p:cTn id="64" dur="1" fill="hold">
                                          <p:stCondLst>
                                            <p:cond delay="0"/>
                                          </p:stCondLst>
                                        </p:cTn>
                                        <p:tgtEl>
                                          <p:spTgt spid="90"/>
                                        </p:tgtEl>
                                        <p:attrNameLst>
                                          <p:attrName>style.visibility</p:attrName>
                                        </p:attrNameLst>
                                      </p:cBhvr>
                                      <p:to>
                                        <p:strVal val="visible"/>
                                      </p:to>
                                    </p:set>
                                    <p:animEffect transition="in" filter="wipe(left)">
                                      <p:cBhvr>
                                        <p:cTn id="65" dur="500"/>
                                        <p:tgtEl>
                                          <p:spTgt spid="90"/>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91"/>
                                        </p:tgtEl>
                                        <p:attrNameLst>
                                          <p:attrName>style.visibility</p:attrName>
                                        </p:attrNameLst>
                                      </p:cBhvr>
                                      <p:to>
                                        <p:strVal val="visible"/>
                                      </p:to>
                                    </p:set>
                                    <p:animEffect transition="in" filter="wipe(left)">
                                      <p:cBhvr>
                                        <p:cTn id="68" dur="500"/>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8" grpId="0" animBg="1"/>
      <p:bldP spid="49" grpId="0" animBg="1"/>
      <p:bldP spid="50" grpId="0" animBg="1"/>
      <p:bldP spid="60" grpId="0"/>
      <p:bldP spid="61" grpId="0"/>
      <p:bldP spid="62" grpId="0"/>
      <p:bldP spid="63" grpId="0"/>
      <p:bldP spid="88" grpId="0"/>
      <p:bldP spid="89" grpId="0"/>
      <p:bldP spid="90" grpId="0"/>
      <p:bldP spid="91"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p:nvPr/>
        </p:nvGrpSpPr>
        <p:grpSpPr>
          <a:xfrm>
            <a:off x="4364841" y="1563658"/>
            <a:ext cx="2066444" cy="2584604"/>
            <a:chOff x="3885937" y="2769115"/>
            <a:chExt cx="2754422" cy="3446339"/>
          </a:xfrm>
        </p:grpSpPr>
        <p:grpSp>
          <p:nvGrpSpPr>
            <p:cNvPr id="35" name="组合 34"/>
            <p:cNvGrpSpPr/>
            <p:nvPr/>
          </p:nvGrpSpPr>
          <p:grpSpPr>
            <a:xfrm>
              <a:off x="3885937" y="2769115"/>
              <a:ext cx="2754422" cy="3446339"/>
              <a:chOff x="3295850" y="1895995"/>
              <a:chExt cx="3725149" cy="4660916"/>
            </a:xfrm>
          </p:grpSpPr>
          <p:sp>
            <p:nvSpPr>
              <p:cNvPr id="37" name="圆角矩形 36"/>
              <p:cNvSpPr/>
              <p:nvPr/>
            </p:nvSpPr>
            <p:spPr>
              <a:xfrm rot="2760000">
                <a:off x="3086007" y="2621919"/>
                <a:ext cx="4660916" cy="3209068"/>
              </a:xfrm>
              <a:prstGeom prst="roundRect">
                <a:avLst>
                  <a:gd name="adj" fmla="val 50000"/>
                </a:avLst>
              </a:prstGeom>
              <a:gradFill>
                <a:gsLst>
                  <a:gs pos="37000">
                    <a:srgbClr val="6C6C6C">
                      <a:alpha val="50000"/>
                    </a:srgbClr>
                  </a:gs>
                  <a:gs pos="0">
                    <a:sysClr val="windowText" lastClr="000000">
                      <a:alpha val="61000"/>
                    </a:sysClr>
                  </a:gs>
                  <a:gs pos="100000">
                    <a:srgbClr val="D8D8D8">
                      <a:alpha val="0"/>
                    </a:srgbClr>
                  </a:gs>
                </a:gsLst>
                <a:lin ang="0" scaled="0"/>
              </a:gradFill>
              <a:ln w="12700" cap="flat" cmpd="sng" algn="ctr">
                <a:noFill/>
                <a:prstDash val="solid"/>
                <a:miter lim="800000"/>
              </a:ln>
              <a:effectLst>
                <a:softEdge rad="254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方正正黑简体" panose="02000000000000000000" pitchFamily="2" charset="-122"/>
                  <a:ea typeface="方正正黑简体" panose="02000000000000000000" pitchFamily="2" charset="-122"/>
                  <a:cs typeface="+mn-cs"/>
                </a:endParaRPr>
              </a:p>
            </p:txBody>
          </p:sp>
          <p:sp>
            <p:nvSpPr>
              <p:cNvPr id="38"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25400">
                <a:gradFill flip="none" rotWithShape="1">
                  <a:gsLst>
                    <a:gs pos="29000">
                      <a:srgbClr val="E0E0E0"/>
                    </a:gs>
                    <a:gs pos="0">
                      <a:srgbClr val="999999"/>
                    </a:gs>
                    <a:gs pos="83000">
                      <a:sysClr val="window" lastClr="FFFFFF"/>
                    </a:gs>
                  </a:gsLst>
                  <a:lin ang="2700000" scaled="1"/>
                  <a:tileRect/>
                </a:gradFill>
              </a:ln>
              <a:effectLst>
                <a:outerShdw blurRad="355600" dist="88900" dir="2700000" algn="tl" rotWithShape="0">
                  <a:prstClr val="black">
                    <a:alpha val="28000"/>
                  </a:prstClr>
                </a:outerShdw>
              </a:effectLst>
            </p:spPr>
            <p:txBody>
              <a:bodyPr vert="horz" wrap="square" lIns="68592" tIns="34296" rIns="68592" bIns="34296"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latin typeface="方正正黑简体" panose="02000000000000000000" pitchFamily="2" charset="-122"/>
                  <a:ea typeface="方正正黑简体" panose="02000000000000000000" pitchFamily="2" charset="-122"/>
                </a:endParaRPr>
              </a:p>
            </p:txBody>
          </p:sp>
          <p:sp>
            <p:nvSpPr>
              <p:cNvPr id="39" name="圆角矩形 38"/>
              <p:cNvSpPr/>
              <p:nvPr/>
            </p:nvSpPr>
            <p:spPr>
              <a:xfrm rot="2760000">
                <a:off x="3384391" y="2878566"/>
                <a:ext cx="3953506" cy="2592561"/>
              </a:xfrm>
              <a:prstGeom prst="roundRect">
                <a:avLst>
                  <a:gd name="adj" fmla="val 50000"/>
                </a:avLst>
              </a:prstGeom>
              <a:gradFill>
                <a:gsLst>
                  <a:gs pos="37000">
                    <a:srgbClr val="6C6C6C">
                      <a:alpha val="50000"/>
                    </a:srgbClr>
                  </a:gs>
                  <a:gs pos="0">
                    <a:sysClr val="windowText" lastClr="000000">
                      <a:alpha val="61000"/>
                    </a:sysClr>
                  </a:gs>
                  <a:gs pos="100000">
                    <a:srgbClr val="D8D8D8">
                      <a:alpha val="0"/>
                    </a:srgbClr>
                  </a:gs>
                </a:gsLst>
                <a:lin ang="0" scaled="0"/>
              </a:gradFill>
              <a:ln w="12700" cap="flat" cmpd="sng" algn="ctr">
                <a:noFill/>
                <a:prstDash val="solid"/>
                <a:miter lim="800000"/>
              </a:ln>
              <a:effectLst>
                <a:softEdge rad="254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方正正黑简体" panose="02000000000000000000" pitchFamily="2" charset="-122"/>
                  <a:ea typeface="方正正黑简体" panose="02000000000000000000" pitchFamily="2" charset="-122"/>
                  <a:cs typeface="+mn-cs"/>
                </a:endParaRPr>
              </a:p>
            </p:txBody>
          </p:sp>
          <p:sp>
            <p:nvSpPr>
              <p:cNvPr id="40"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rgbClr val="01BDD1"/>
                  </a:gs>
                  <a:gs pos="100000">
                    <a:srgbClr val="0194A3"/>
                  </a:gs>
                </a:gsLst>
                <a:lin ang="2700000" scaled="1"/>
                <a:tileRect/>
              </a:gradFill>
              <a:ln w="25400">
                <a:gradFill flip="none" rotWithShape="1">
                  <a:gsLst>
                    <a:gs pos="0">
                      <a:srgbClr val="0194A3"/>
                    </a:gs>
                    <a:gs pos="100000">
                      <a:srgbClr val="01CFE5"/>
                    </a:gs>
                  </a:gsLst>
                  <a:lin ang="2700000" scaled="1"/>
                  <a:tileRect/>
                </a:gradFill>
              </a:ln>
              <a:effectLst>
                <a:outerShdw blurRad="254000" dist="114300" dir="2700000" algn="tl" rotWithShape="0">
                  <a:prstClr val="black">
                    <a:alpha val="25000"/>
                  </a:prstClr>
                </a:outerShdw>
              </a:effectLst>
            </p:spPr>
            <p:txBody>
              <a:bodyPr vert="horz" wrap="square" lIns="68592" tIns="34296" rIns="68592" bIns="34296"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latin typeface="方正正黑简体" panose="02000000000000000000" pitchFamily="2" charset="-122"/>
                  <a:ea typeface="方正正黑简体" panose="02000000000000000000" pitchFamily="2" charset="-122"/>
                </a:endParaRPr>
              </a:p>
            </p:txBody>
          </p:sp>
        </p:grpSp>
        <p:sp>
          <p:nvSpPr>
            <p:cNvPr id="36" name="文本框 32"/>
            <p:cNvSpPr txBox="1"/>
            <p:nvPr/>
          </p:nvSpPr>
          <p:spPr>
            <a:xfrm>
              <a:off x="4361623" y="3462893"/>
              <a:ext cx="1031437" cy="86182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3600" b="1" i="0" u="none" strike="noStrike" kern="0" cap="none" spc="0" normalizeH="0" baseline="0" noProof="0" dirty="0" smtClean="0">
                  <a:ln>
                    <a:noFill/>
                  </a:ln>
                  <a:solidFill>
                    <a:prstClr val="white"/>
                  </a:solidFill>
                  <a:effectLst/>
                  <a:uLnTx/>
                  <a:uFillTx/>
                  <a:latin typeface="方正正黑简体" panose="02000000000000000000" pitchFamily="2" charset="-122"/>
                  <a:ea typeface="方正正黑简体" panose="02000000000000000000" pitchFamily="2" charset="-122"/>
                </a:rPr>
                <a:t>聆</a:t>
              </a:r>
            </a:p>
          </p:txBody>
        </p:sp>
      </p:grpSp>
      <p:grpSp>
        <p:nvGrpSpPr>
          <p:cNvPr id="41" name="组合 40"/>
          <p:cNvGrpSpPr/>
          <p:nvPr/>
        </p:nvGrpSpPr>
        <p:grpSpPr>
          <a:xfrm>
            <a:off x="1835086" y="1513589"/>
            <a:ext cx="2066444" cy="2584604"/>
            <a:chOff x="5489223" y="1837839"/>
            <a:chExt cx="2754422" cy="3446339"/>
          </a:xfrm>
        </p:grpSpPr>
        <p:grpSp>
          <p:nvGrpSpPr>
            <p:cNvPr id="42" name="组合 41"/>
            <p:cNvGrpSpPr/>
            <p:nvPr/>
          </p:nvGrpSpPr>
          <p:grpSpPr>
            <a:xfrm>
              <a:off x="5489223" y="1837839"/>
              <a:ext cx="2754422" cy="3446339"/>
              <a:chOff x="3295850" y="1895995"/>
              <a:chExt cx="3725149" cy="4660916"/>
            </a:xfrm>
          </p:grpSpPr>
          <p:sp>
            <p:nvSpPr>
              <p:cNvPr id="44" name="圆角矩形 43"/>
              <p:cNvSpPr/>
              <p:nvPr/>
            </p:nvSpPr>
            <p:spPr>
              <a:xfrm rot="2760000">
                <a:off x="3086007" y="2621919"/>
                <a:ext cx="4660916" cy="3209068"/>
              </a:xfrm>
              <a:prstGeom prst="roundRect">
                <a:avLst>
                  <a:gd name="adj" fmla="val 50000"/>
                </a:avLst>
              </a:prstGeom>
              <a:gradFill>
                <a:gsLst>
                  <a:gs pos="37000">
                    <a:srgbClr val="6C6C6C">
                      <a:alpha val="50000"/>
                    </a:srgbClr>
                  </a:gs>
                  <a:gs pos="0">
                    <a:sysClr val="windowText" lastClr="000000">
                      <a:alpha val="61000"/>
                    </a:sysClr>
                  </a:gs>
                  <a:gs pos="100000">
                    <a:srgbClr val="D8D8D8">
                      <a:alpha val="0"/>
                    </a:srgbClr>
                  </a:gs>
                </a:gsLst>
                <a:lin ang="0" scaled="0"/>
              </a:gradFill>
              <a:ln w="12700" cap="flat" cmpd="sng" algn="ctr">
                <a:noFill/>
                <a:prstDash val="solid"/>
                <a:miter lim="800000"/>
              </a:ln>
              <a:effectLst>
                <a:softEdge rad="254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方正正黑简体" panose="02000000000000000000" pitchFamily="2" charset="-122"/>
                  <a:ea typeface="方正正黑简体" panose="02000000000000000000" pitchFamily="2" charset="-122"/>
                  <a:cs typeface="+mn-cs"/>
                </a:endParaRPr>
              </a:p>
            </p:txBody>
          </p:sp>
          <p:sp>
            <p:nvSpPr>
              <p:cNvPr id="45"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25400">
                <a:gradFill flip="none" rotWithShape="1">
                  <a:gsLst>
                    <a:gs pos="29000">
                      <a:srgbClr val="E0E0E0"/>
                    </a:gs>
                    <a:gs pos="0">
                      <a:srgbClr val="999999"/>
                    </a:gs>
                    <a:gs pos="83000">
                      <a:sysClr val="window" lastClr="FFFFFF"/>
                    </a:gs>
                  </a:gsLst>
                  <a:lin ang="2700000" scaled="1"/>
                  <a:tileRect/>
                </a:gradFill>
              </a:ln>
              <a:effectLst>
                <a:outerShdw blurRad="355600" dist="88900" dir="2700000" algn="tl" rotWithShape="0">
                  <a:prstClr val="black">
                    <a:alpha val="28000"/>
                  </a:prstClr>
                </a:outerShdw>
              </a:effectLst>
            </p:spPr>
            <p:txBody>
              <a:bodyPr vert="horz" wrap="square" lIns="68592" tIns="34296" rIns="68592" bIns="34296"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latin typeface="方正正黑简体" panose="02000000000000000000" pitchFamily="2" charset="-122"/>
                  <a:ea typeface="方正正黑简体" panose="02000000000000000000" pitchFamily="2" charset="-122"/>
                </a:endParaRPr>
              </a:p>
            </p:txBody>
          </p:sp>
          <p:sp>
            <p:nvSpPr>
              <p:cNvPr id="46" name="圆角矩形 45"/>
              <p:cNvSpPr/>
              <p:nvPr/>
            </p:nvSpPr>
            <p:spPr>
              <a:xfrm rot="2760000">
                <a:off x="3371510" y="2878566"/>
                <a:ext cx="3953505" cy="2592561"/>
              </a:xfrm>
              <a:prstGeom prst="roundRect">
                <a:avLst>
                  <a:gd name="adj" fmla="val 50000"/>
                </a:avLst>
              </a:prstGeom>
              <a:gradFill>
                <a:gsLst>
                  <a:gs pos="37000">
                    <a:srgbClr val="6C6C6C">
                      <a:alpha val="50000"/>
                    </a:srgbClr>
                  </a:gs>
                  <a:gs pos="0">
                    <a:sysClr val="windowText" lastClr="000000">
                      <a:alpha val="61000"/>
                    </a:sysClr>
                  </a:gs>
                  <a:gs pos="100000">
                    <a:srgbClr val="D8D8D8">
                      <a:alpha val="0"/>
                    </a:srgbClr>
                  </a:gs>
                </a:gsLst>
                <a:lin ang="0" scaled="0"/>
              </a:gradFill>
              <a:ln w="12700" cap="flat" cmpd="sng" algn="ctr">
                <a:noFill/>
                <a:prstDash val="solid"/>
                <a:miter lim="800000"/>
              </a:ln>
              <a:effectLst>
                <a:softEdge rad="254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方正正黑简体" panose="02000000000000000000" pitchFamily="2" charset="-122"/>
                  <a:ea typeface="方正正黑简体" panose="02000000000000000000" pitchFamily="2" charset="-122"/>
                  <a:cs typeface="+mn-cs"/>
                </a:endParaRPr>
              </a:p>
            </p:txBody>
          </p:sp>
          <p:sp>
            <p:nvSpPr>
              <p:cNvPr id="47"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rgbClr val="EC8C8C"/>
                  </a:gs>
                  <a:gs pos="100000">
                    <a:srgbClr val="E35353"/>
                  </a:gs>
                </a:gsLst>
                <a:lin ang="2700000" scaled="1"/>
                <a:tileRect/>
              </a:gradFill>
              <a:ln w="25400">
                <a:gradFill flip="none" rotWithShape="1">
                  <a:gsLst>
                    <a:gs pos="0">
                      <a:srgbClr val="E35353"/>
                    </a:gs>
                    <a:gs pos="100000">
                      <a:srgbClr val="F1A9A9"/>
                    </a:gs>
                  </a:gsLst>
                  <a:lin ang="2700000" scaled="1"/>
                  <a:tileRect/>
                </a:gradFill>
              </a:ln>
              <a:effectLst>
                <a:outerShdw blurRad="254000" dist="114300" dir="2700000" algn="tl" rotWithShape="0">
                  <a:prstClr val="black">
                    <a:alpha val="25000"/>
                  </a:prstClr>
                </a:outerShdw>
              </a:effectLst>
            </p:spPr>
            <p:txBody>
              <a:bodyPr vert="horz" wrap="square" lIns="68592" tIns="34296" rIns="68592" bIns="34296"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latin typeface="方正正黑简体" panose="02000000000000000000" pitchFamily="2" charset="-122"/>
                  <a:ea typeface="方正正黑简体" panose="02000000000000000000" pitchFamily="2" charset="-122"/>
                </a:endParaRPr>
              </a:p>
            </p:txBody>
          </p:sp>
        </p:grpSp>
        <p:sp>
          <p:nvSpPr>
            <p:cNvPr id="43" name="文本框 35"/>
            <p:cNvSpPr txBox="1"/>
            <p:nvPr/>
          </p:nvSpPr>
          <p:spPr>
            <a:xfrm>
              <a:off x="5950920" y="2595100"/>
              <a:ext cx="1031437" cy="86182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3600" b="1" i="0" u="none" strike="noStrike" kern="0" cap="none" spc="0" normalizeH="0" baseline="0" noProof="0" dirty="0" smtClean="0">
                  <a:ln>
                    <a:noFill/>
                  </a:ln>
                  <a:solidFill>
                    <a:prstClr val="white"/>
                  </a:solidFill>
                  <a:effectLst/>
                  <a:uLnTx/>
                  <a:uFillTx/>
                  <a:latin typeface="方正正黑简体" panose="02000000000000000000" pitchFamily="2" charset="-122"/>
                  <a:ea typeface="方正正黑简体" panose="02000000000000000000" pitchFamily="2" charset="-122"/>
                </a:rPr>
                <a:t>谢</a:t>
              </a:r>
            </a:p>
          </p:txBody>
        </p:sp>
      </p:grpSp>
      <p:grpSp>
        <p:nvGrpSpPr>
          <p:cNvPr id="48" name="组合 47"/>
          <p:cNvGrpSpPr/>
          <p:nvPr/>
        </p:nvGrpSpPr>
        <p:grpSpPr>
          <a:xfrm>
            <a:off x="3070489" y="2274299"/>
            <a:ext cx="2073589" cy="2584604"/>
            <a:chOff x="2285732" y="3716686"/>
            <a:chExt cx="2763946" cy="3446339"/>
          </a:xfrm>
        </p:grpSpPr>
        <p:grpSp>
          <p:nvGrpSpPr>
            <p:cNvPr id="49" name="组合 48"/>
            <p:cNvGrpSpPr/>
            <p:nvPr/>
          </p:nvGrpSpPr>
          <p:grpSpPr>
            <a:xfrm>
              <a:off x="2285732" y="3716686"/>
              <a:ext cx="2763946" cy="3446339"/>
              <a:chOff x="3295850" y="1908877"/>
              <a:chExt cx="3738030" cy="4660916"/>
            </a:xfrm>
          </p:grpSpPr>
          <p:sp>
            <p:nvSpPr>
              <p:cNvPr id="51" name="圆角矩形 50"/>
              <p:cNvSpPr/>
              <p:nvPr/>
            </p:nvSpPr>
            <p:spPr>
              <a:xfrm rot="2760000">
                <a:off x="3098889" y="2634801"/>
                <a:ext cx="4660916" cy="3209067"/>
              </a:xfrm>
              <a:prstGeom prst="roundRect">
                <a:avLst>
                  <a:gd name="adj" fmla="val 50000"/>
                </a:avLst>
              </a:prstGeom>
              <a:gradFill>
                <a:gsLst>
                  <a:gs pos="37000">
                    <a:srgbClr val="6C6C6C">
                      <a:alpha val="50000"/>
                    </a:srgbClr>
                  </a:gs>
                  <a:gs pos="0">
                    <a:sysClr val="windowText" lastClr="000000">
                      <a:alpha val="61000"/>
                    </a:sysClr>
                  </a:gs>
                  <a:gs pos="100000">
                    <a:srgbClr val="D8D8D8">
                      <a:alpha val="0"/>
                    </a:srgbClr>
                  </a:gs>
                </a:gsLst>
                <a:lin ang="0" scaled="0"/>
              </a:gradFill>
              <a:ln w="12700" cap="flat" cmpd="sng" algn="ctr">
                <a:noFill/>
                <a:prstDash val="solid"/>
                <a:miter lim="800000"/>
              </a:ln>
              <a:effectLst>
                <a:softEdge rad="254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方正正黑简体" panose="02000000000000000000" pitchFamily="2" charset="-122"/>
                  <a:ea typeface="方正正黑简体" panose="02000000000000000000" pitchFamily="2" charset="-122"/>
                  <a:cs typeface="+mn-cs"/>
                </a:endParaRPr>
              </a:p>
            </p:txBody>
          </p:sp>
          <p:sp>
            <p:nvSpPr>
              <p:cNvPr id="52"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25400">
                <a:gradFill flip="none" rotWithShape="1">
                  <a:gsLst>
                    <a:gs pos="29000">
                      <a:srgbClr val="E0E0E0"/>
                    </a:gs>
                    <a:gs pos="0">
                      <a:srgbClr val="999999"/>
                    </a:gs>
                    <a:gs pos="83000">
                      <a:sysClr val="window" lastClr="FFFFFF"/>
                    </a:gs>
                  </a:gsLst>
                  <a:lin ang="2700000" scaled="1"/>
                  <a:tileRect/>
                </a:gradFill>
              </a:ln>
              <a:effectLst>
                <a:outerShdw blurRad="355600" dist="88900" dir="2700000" algn="tl" rotWithShape="0">
                  <a:prstClr val="black">
                    <a:alpha val="28000"/>
                  </a:prstClr>
                </a:outerShdw>
              </a:effectLst>
            </p:spPr>
            <p:txBody>
              <a:bodyPr vert="horz" wrap="square" lIns="68592" tIns="34296" rIns="68592" bIns="34296"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latin typeface="方正正黑简体" panose="02000000000000000000" pitchFamily="2" charset="-122"/>
                  <a:ea typeface="方正正黑简体" panose="02000000000000000000" pitchFamily="2" charset="-122"/>
                </a:endParaRPr>
              </a:p>
            </p:txBody>
          </p:sp>
          <p:sp>
            <p:nvSpPr>
              <p:cNvPr id="53" name="圆角矩形 52"/>
              <p:cNvSpPr/>
              <p:nvPr/>
            </p:nvSpPr>
            <p:spPr>
              <a:xfrm rot="2760000">
                <a:off x="3358628" y="2852802"/>
                <a:ext cx="3953506" cy="2592561"/>
              </a:xfrm>
              <a:prstGeom prst="roundRect">
                <a:avLst>
                  <a:gd name="adj" fmla="val 50000"/>
                </a:avLst>
              </a:prstGeom>
              <a:gradFill>
                <a:gsLst>
                  <a:gs pos="37000">
                    <a:srgbClr val="6C6C6C">
                      <a:alpha val="50000"/>
                    </a:srgbClr>
                  </a:gs>
                  <a:gs pos="0">
                    <a:sysClr val="windowText" lastClr="000000">
                      <a:alpha val="61000"/>
                    </a:sysClr>
                  </a:gs>
                  <a:gs pos="100000">
                    <a:srgbClr val="D8D8D8">
                      <a:alpha val="0"/>
                    </a:srgbClr>
                  </a:gs>
                </a:gsLst>
                <a:lin ang="0" scaled="0"/>
              </a:gradFill>
              <a:ln w="12700" cap="flat" cmpd="sng" algn="ctr">
                <a:noFill/>
                <a:prstDash val="solid"/>
                <a:miter lim="800000"/>
              </a:ln>
              <a:effectLst>
                <a:softEdge rad="254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方正正黑简体" panose="02000000000000000000" pitchFamily="2" charset="-122"/>
                  <a:ea typeface="方正正黑简体" panose="02000000000000000000" pitchFamily="2" charset="-122"/>
                  <a:cs typeface="+mn-cs"/>
                </a:endParaRPr>
              </a:p>
            </p:txBody>
          </p:sp>
          <p:sp>
            <p:nvSpPr>
              <p:cNvPr id="54"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rgbClr val="FFC165"/>
                  </a:gs>
                  <a:gs pos="100000">
                    <a:srgbClr val="FF9A05"/>
                  </a:gs>
                </a:gsLst>
                <a:lin ang="2700000" scaled="1"/>
                <a:tileRect/>
              </a:gradFill>
              <a:ln w="25400">
                <a:gradFill flip="none" rotWithShape="1">
                  <a:gsLst>
                    <a:gs pos="0">
                      <a:srgbClr val="FF9B09"/>
                    </a:gs>
                    <a:gs pos="100000">
                      <a:srgbClr val="FFDBA7"/>
                    </a:gs>
                  </a:gsLst>
                  <a:lin ang="2700000" scaled="1"/>
                  <a:tileRect/>
                </a:gradFill>
              </a:ln>
              <a:effectLst>
                <a:outerShdw blurRad="254000" dist="114300" dir="2700000" algn="tl" rotWithShape="0">
                  <a:prstClr val="black">
                    <a:alpha val="25000"/>
                  </a:prstClr>
                </a:outerShdw>
              </a:effectLst>
            </p:spPr>
            <p:txBody>
              <a:bodyPr vert="horz" wrap="square" lIns="68592" tIns="34296" rIns="68592" bIns="34296"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latin typeface="方正正黑简体" panose="02000000000000000000" pitchFamily="2" charset="-122"/>
                  <a:ea typeface="方正正黑简体" panose="02000000000000000000" pitchFamily="2" charset="-122"/>
                </a:endParaRPr>
              </a:p>
            </p:txBody>
          </p:sp>
        </p:grpSp>
        <p:sp>
          <p:nvSpPr>
            <p:cNvPr id="50" name="文本框 26"/>
            <p:cNvSpPr txBox="1"/>
            <p:nvPr/>
          </p:nvSpPr>
          <p:spPr>
            <a:xfrm>
              <a:off x="2728964" y="4479200"/>
              <a:ext cx="1031437" cy="86182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3600" b="1" i="0" u="none" strike="noStrike" kern="0" cap="none" spc="0" normalizeH="0" baseline="0" noProof="0" dirty="0" smtClean="0">
                  <a:ln>
                    <a:noFill/>
                  </a:ln>
                  <a:solidFill>
                    <a:prstClr val="white"/>
                  </a:solidFill>
                  <a:effectLst/>
                  <a:uLnTx/>
                  <a:uFillTx/>
                  <a:latin typeface="方正正黑简体" panose="02000000000000000000" pitchFamily="2" charset="-122"/>
                  <a:ea typeface="方正正黑简体" panose="02000000000000000000" pitchFamily="2" charset="-122"/>
                </a:rPr>
                <a:t>谢</a:t>
              </a:r>
            </a:p>
          </p:txBody>
        </p:sp>
      </p:grpSp>
      <p:grpSp>
        <p:nvGrpSpPr>
          <p:cNvPr id="55" name="组合 54"/>
          <p:cNvGrpSpPr/>
          <p:nvPr/>
        </p:nvGrpSpPr>
        <p:grpSpPr>
          <a:xfrm>
            <a:off x="5649221" y="2274298"/>
            <a:ext cx="2066444" cy="2584604"/>
            <a:chOff x="7094696" y="911444"/>
            <a:chExt cx="2754422" cy="3446339"/>
          </a:xfrm>
        </p:grpSpPr>
        <p:grpSp>
          <p:nvGrpSpPr>
            <p:cNvPr id="56" name="组合 55"/>
            <p:cNvGrpSpPr/>
            <p:nvPr/>
          </p:nvGrpSpPr>
          <p:grpSpPr>
            <a:xfrm>
              <a:off x="7094696" y="911444"/>
              <a:ext cx="2754422" cy="3446339"/>
              <a:chOff x="3295850" y="1895995"/>
              <a:chExt cx="3725149" cy="4660916"/>
            </a:xfrm>
          </p:grpSpPr>
          <p:sp>
            <p:nvSpPr>
              <p:cNvPr id="58" name="圆角矩形 57"/>
              <p:cNvSpPr/>
              <p:nvPr/>
            </p:nvSpPr>
            <p:spPr>
              <a:xfrm rot="2760000">
                <a:off x="3086007" y="2621919"/>
                <a:ext cx="4660916" cy="3209068"/>
              </a:xfrm>
              <a:prstGeom prst="roundRect">
                <a:avLst>
                  <a:gd name="adj" fmla="val 50000"/>
                </a:avLst>
              </a:prstGeom>
              <a:gradFill>
                <a:gsLst>
                  <a:gs pos="37000">
                    <a:srgbClr val="6C6C6C">
                      <a:alpha val="50000"/>
                    </a:srgbClr>
                  </a:gs>
                  <a:gs pos="0">
                    <a:sysClr val="windowText" lastClr="000000">
                      <a:alpha val="61000"/>
                    </a:sysClr>
                  </a:gs>
                  <a:gs pos="100000">
                    <a:srgbClr val="D8D8D8">
                      <a:alpha val="0"/>
                    </a:srgbClr>
                  </a:gs>
                </a:gsLst>
                <a:lin ang="0" scaled="0"/>
              </a:gradFill>
              <a:ln w="12700" cap="flat" cmpd="sng" algn="ctr">
                <a:noFill/>
                <a:prstDash val="solid"/>
                <a:miter lim="800000"/>
              </a:ln>
              <a:effectLst>
                <a:softEdge rad="254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9"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ysClr val="window" lastClr="FFFFFF"/>
                  </a:gs>
                  <a:gs pos="73000">
                    <a:srgbClr val="ECECEC"/>
                  </a:gs>
                  <a:gs pos="100000">
                    <a:srgbClr val="D9D9D9"/>
                  </a:gs>
                </a:gsLst>
                <a:lin ang="2700000" scaled="1"/>
                <a:tileRect/>
              </a:gradFill>
              <a:ln w="25400">
                <a:gradFill flip="none" rotWithShape="1">
                  <a:gsLst>
                    <a:gs pos="29000">
                      <a:srgbClr val="E0E0E0"/>
                    </a:gs>
                    <a:gs pos="0">
                      <a:srgbClr val="999999"/>
                    </a:gs>
                    <a:gs pos="83000">
                      <a:sysClr val="window" lastClr="FFFFFF"/>
                    </a:gs>
                  </a:gsLst>
                  <a:lin ang="2700000" scaled="1"/>
                  <a:tileRect/>
                </a:gradFill>
              </a:ln>
              <a:effectLst>
                <a:outerShdw blurRad="355600" dist="88900" dir="2700000" algn="tl" rotWithShape="0">
                  <a:prstClr val="black">
                    <a:alpha val="28000"/>
                  </a:prstClr>
                </a:outerShdw>
              </a:effectLst>
            </p:spPr>
            <p:txBody>
              <a:bodyPr vert="horz" wrap="square" lIns="68592" tIns="34296" rIns="68592" bIns="34296"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ea typeface="黑体" pitchFamily="49" charset="-122"/>
                </a:endParaRPr>
              </a:p>
            </p:txBody>
          </p:sp>
          <p:sp>
            <p:nvSpPr>
              <p:cNvPr id="60" name="圆角矩形 59"/>
              <p:cNvSpPr/>
              <p:nvPr/>
            </p:nvSpPr>
            <p:spPr>
              <a:xfrm rot="2760000">
                <a:off x="3371510" y="2878566"/>
                <a:ext cx="3953505" cy="2592561"/>
              </a:xfrm>
              <a:prstGeom prst="roundRect">
                <a:avLst>
                  <a:gd name="adj" fmla="val 50000"/>
                </a:avLst>
              </a:prstGeom>
              <a:gradFill>
                <a:gsLst>
                  <a:gs pos="37000">
                    <a:srgbClr val="6C6C6C">
                      <a:alpha val="50000"/>
                    </a:srgbClr>
                  </a:gs>
                  <a:gs pos="0">
                    <a:sysClr val="windowText" lastClr="000000">
                      <a:alpha val="61000"/>
                    </a:sysClr>
                  </a:gs>
                  <a:gs pos="100000">
                    <a:srgbClr val="D8D8D8">
                      <a:alpha val="0"/>
                    </a:srgbClr>
                  </a:gs>
                </a:gsLst>
                <a:lin ang="0" scaled="0"/>
              </a:gradFill>
              <a:ln w="12700" cap="flat" cmpd="sng" algn="ctr">
                <a:noFill/>
                <a:prstDash val="solid"/>
                <a:miter lim="800000"/>
              </a:ln>
              <a:effectLst>
                <a:softEdge rad="25400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61"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rgbClr val="77468A"/>
                  </a:gs>
                  <a:gs pos="100000">
                    <a:srgbClr val="553363"/>
                  </a:gs>
                </a:gsLst>
                <a:lin ang="2700000" scaled="1"/>
                <a:tileRect/>
              </a:gradFill>
              <a:ln w="25400">
                <a:gradFill flip="none" rotWithShape="1">
                  <a:gsLst>
                    <a:gs pos="100000">
                      <a:srgbClr val="8F54A6"/>
                    </a:gs>
                    <a:gs pos="0">
                      <a:srgbClr val="4A2C56"/>
                    </a:gs>
                  </a:gsLst>
                  <a:lin ang="2700000" scaled="1"/>
                  <a:tileRect/>
                </a:gradFill>
              </a:ln>
              <a:effectLst>
                <a:outerShdw blurRad="254000" dist="114300" dir="2700000" algn="tl" rotWithShape="0">
                  <a:prstClr val="black">
                    <a:alpha val="25000"/>
                  </a:prstClr>
                </a:outerShdw>
              </a:effectLst>
            </p:spPr>
            <p:txBody>
              <a:bodyPr vert="horz" wrap="square" lIns="68592" tIns="34296" rIns="68592" bIns="34296"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ea typeface="黑体" pitchFamily="49" charset="-122"/>
                </a:endParaRPr>
              </a:p>
            </p:txBody>
          </p:sp>
        </p:grpSp>
        <p:sp>
          <p:nvSpPr>
            <p:cNvPr id="57" name="文本框 38"/>
            <p:cNvSpPr txBox="1"/>
            <p:nvPr/>
          </p:nvSpPr>
          <p:spPr>
            <a:xfrm>
              <a:off x="7559487" y="1620275"/>
              <a:ext cx="1031437" cy="86182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3600" b="1" i="0" u="none" strike="noStrike" kern="0" cap="none" spc="0" normalizeH="0" baseline="0" noProof="0" dirty="0" smtClean="0">
                  <a:ln>
                    <a:noFill/>
                  </a:ln>
                  <a:solidFill>
                    <a:prstClr val="white"/>
                  </a:solidFill>
                  <a:effectLst/>
                  <a:uLnTx/>
                  <a:uFillTx/>
                  <a:latin typeface="方正正黑简体" panose="02000000000000000000" pitchFamily="2" charset="-122"/>
                  <a:ea typeface="方正正黑简体" panose="02000000000000000000" pitchFamily="2" charset="-122"/>
                </a:rPr>
                <a:t>听</a:t>
              </a:r>
            </a:p>
          </p:txBody>
        </p:sp>
      </p:grpSp>
      <p:sp>
        <p:nvSpPr>
          <p:cNvPr id="62" name="矩形 61"/>
          <p:cNvSpPr/>
          <p:nvPr/>
        </p:nvSpPr>
        <p:spPr>
          <a:xfrm>
            <a:off x="3422332" y="4431847"/>
            <a:ext cx="2088185" cy="276999"/>
          </a:xfrm>
          <a:prstGeom prst="rect">
            <a:avLst/>
          </a:prstGeom>
        </p:spPr>
        <p:txBody>
          <a:bodyPr wrap="square">
            <a:spAutoFit/>
          </a:bodyPr>
          <a:lstStyle/>
          <a:p>
            <a:pPr algn="ctr"/>
            <a:r>
              <a:rPr lang="zh-CN" altLang="en-US" sz="1200" b="1" spc="75" dirty="0">
                <a:solidFill>
                  <a:prstClr val="black">
                    <a:lumMod val="75000"/>
                    <a:lumOff val="25000"/>
                  </a:prstClr>
                </a:solidFill>
                <a:latin typeface="方正正纤黑简体" panose="02000000000000000000" pitchFamily="2" charset="-122"/>
                <a:ea typeface="方正正纤黑简体" panose="02000000000000000000" pitchFamily="2" charset="-122"/>
              </a:rPr>
              <a:t>汇报人：您的姓名</a:t>
            </a:r>
          </a:p>
        </p:txBody>
      </p:sp>
      <p:sp>
        <p:nvSpPr>
          <p:cNvPr id="63" name="矩形 62"/>
          <p:cNvSpPr/>
          <p:nvPr/>
        </p:nvSpPr>
        <p:spPr>
          <a:xfrm>
            <a:off x="3412130" y="4736177"/>
            <a:ext cx="2088185" cy="276999"/>
          </a:xfrm>
          <a:prstGeom prst="rect">
            <a:avLst/>
          </a:prstGeom>
        </p:spPr>
        <p:txBody>
          <a:bodyPr wrap="square">
            <a:spAutoFit/>
          </a:bodyPr>
          <a:lstStyle/>
          <a:p>
            <a:pPr algn="ctr"/>
            <a:r>
              <a:rPr lang="zh-CN" altLang="en-US" sz="1200" b="1" spc="75" dirty="0">
                <a:solidFill>
                  <a:prstClr val="black">
                    <a:lumMod val="75000"/>
                    <a:lumOff val="25000"/>
                  </a:prstClr>
                </a:solidFill>
                <a:latin typeface="方正正纤黑简体" panose="02000000000000000000" pitchFamily="2" charset="-122"/>
                <a:ea typeface="方正正纤黑简体" panose="02000000000000000000" pitchFamily="2" charset="-122"/>
              </a:rPr>
              <a:t>在此输入您的公司名称</a:t>
            </a:r>
          </a:p>
        </p:txBody>
      </p:sp>
      <p:sp>
        <p:nvSpPr>
          <p:cNvPr id="64" name="矩形 63"/>
          <p:cNvSpPr/>
          <p:nvPr/>
        </p:nvSpPr>
        <p:spPr>
          <a:xfrm>
            <a:off x="2050801" y="4544689"/>
            <a:ext cx="1370042" cy="34295"/>
          </a:xfrm>
          <a:prstGeom prst="rect">
            <a:avLst/>
          </a:prstGeom>
          <a:gradFill>
            <a:gsLst>
              <a:gs pos="0">
                <a:sysClr val="window" lastClr="FFFFFF">
                  <a:lumMod val="65000"/>
                </a:sysClr>
              </a:gs>
              <a:gs pos="100000">
                <a:sysClr val="window" lastClr="FFFFFF"/>
              </a:gs>
            </a:gsLst>
            <a:lin ang="54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dirty="0" smtClean="0">
              <a:ln>
                <a:noFill/>
              </a:ln>
              <a:solidFill>
                <a:prstClr val="white"/>
              </a:solidFill>
              <a:effectLst/>
              <a:uLnTx/>
              <a:uFillTx/>
              <a:latin typeface="Calibri" panose="020F0502020204030204"/>
              <a:ea typeface="方正正黑简体" panose="02000000000000000000" pitchFamily="2" charset="-122"/>
              <a:cs typeface="+mn-cs"/>
            </a:endParaRPr>
          </a:p>
        </p:txBody>
      </p:sp>
      <p:sp>
        <p:nvSpPr>
          <p:cNvPr id="65" name="矩形 64"/>
          <p:cNvSpPr/>
          <p:nvPr/>
        </p:nvSpPr>
        <p:spPr>
          <a:xfrm>
            <a:off x="5533754" y="4548142"/>
            <a:ext cx="1370042" cy="34295"/>
          </a:xfrm>
          <a:prstGeom prst="rect">
            <a:avLst/>
          </a:prstGeom>
          <a:gradFill>
            <a:gsLst>
              <a:gs pos="0">
                <a:sysClr val="window" lastClr="FFFFFF">
                  <a:lumMod val="65000"/>
                </a:sysClr>
              </a:gs>
              <a:gs pos="100000">
                <a:sysClr val="window" lastClr="FFFFFF"/>
              </a:gs>
            </a:gsLst>
            <a:lin ang="54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dirty="0" smtClean="0">
              <a:ln>
                <a:noFill/>
              </a:ln>
              <a:solidFill>
                <a:prstClr val="white"/>
              </a:solidFill>
              <a:effectLst/>
              <a:uLnTx/>
              <a:uFillTx/>
              <a:latin typeface="Calibri" panose="020F0502020204030204"/>
              <a:ea typeface="方正正黑简体" panose="02000000000000000000" pitchFamily="2" charset="-122"/>
              <a:cs typeface="+mn-cs"/>
            </a:endParaRPr>
          </a:p>
        </p:txBody>
      </p:sp>
    </p:spTree>
    <p:extLst>
      <p:ext uri="{BB962C8B-B14F-4D97-AF65-F5344CB8AC3E}">
        <p14:creationId xmlns:p14="http://schemas.microsoft.com/office/powerpoint/2010/main" val="1979904329"/>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0000" fill="hold" nodeType="withEffect" p14:presetBounceEnd="40000">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14:bounceEnd="40000">
                                          <p:cBhvr additive="base">
                                            <p:cTn id="7" dur="2000" fill="hold"/>
                                            <p:tgtEl>
                                              <p:spTgt spid="48"/>
                                            </p:tgtEl>
                                            <p:attrNameLst>
                                              <p:attrName>ppt_x</p:attrName>
                                            </p:attrNameLst>
                                          </p:cBhvr>
                                          <p:tavLst>
                                            <p:tav tm="0">
                                              <p:val>
                                                <p:strVal val="0-#ppt_w/2"/>
                                              </p:val>
                                            </p:tav>
                                            <p:tav tm="100000">
                                              <p:val>
                                                <p:strVal val="#ppt_x"/>
                                              </p:val>
                                            </p:tav>
                                          </p:tavLst>
                                        </p:anim>
                                        <p:anim calcmode="lin" valueType="num" p14:bounceEnd="40000">
                                          <p:cBhvr additive="base">
                                            <p:cTn id="8" dur="2000" fill="hold"/>
                                            <p:tgtEl>
                                              <p:spTgt spid="48"/>
                                            </p:tgtEl>
                                            <p:attrNameLst>
                                              <p:attrName>ppt_y</p:attrName>
                                            </p:attrNameLst>
                                          </p:cBhvr>
                                          <p:tavLst>
                                            <p:tav tm="0">
                                              <p:val>
                                                <p:strVal val="#ppt_y"/>
                                              </p:val>
                                            </p:tav>
                                            <p:tav tm="100000">
                                              <p:val>
                                                <p:strVal val="#ppt_y"/>
                                              </p:val>
                                            </p:tav>
                                          </p:tavLst>
                                        </p:anim>
                                      </p:childTnLst>
                                    </p:cTn>
                                  </p:par>
                                  <p:par>
                                    <p:cTn id="9" presetID="2" presetClass="entr" presetSubtype="8" accel="40000" fill="hold" nodeType="withEffect" p14:presetBounceEnd="40000">
                                      <p:stCondLst>
                                        <p:cond delay="500"/>
                                      </p:stCondLst>
                                      <p:childTnLst>
                                        <p:set>
                                          <p:cBhvr>
                                            <p:cTn id="10" dur="1" fill="hold">
                                              <p:stCondLst>
                                                <p:cond delay="0"/>
                                              </p:stCondLst>
                                            </p:cTn>
                                            <p:tgtEl>
                                              <p:spTgt spid="41"/>
                                            </p:tgtEl>
                                            <p:attrNameLst>
                                              <p:attrName>style.visibility</p:attrName>
                                            </p:attrNameLst>
                                          </p:cBhvr>
                                          <p:to>
                                            <p:strVal val="visible"/>
                                          </p:to>
                                        </p:set>
                                        <p:anim calcmode="lin" valueType="num" p14:bounceEnd="40000">
                                          <p:cBhvr additive="base">
                                            <p:cTn id="11" dur="2000" fill="hold"/>
                                            <p:tgtEl>
                                              <p:spTgt spid="41"/>
                                            </p:tgtEl>
                                            <p:attrNameLst>
                                              <p:attrName>ppt_x</p:attrName>
                                            </p:attrNameLst>
                                          </p:cBhvr>
                                          <p:tavLst>
                                            <p:tav tm="0">
                                              <p:val>
                                                <p:strVal val="0-#ppt_w/2"/>
                                              </p:val>
                                            </p:tav>
                                            <p:tav tm="100000">
                                              <p:val>
                                                <p:strVal val="#ppt_x"/>
                                              </p:val>
                                            </p:tav>
                                          </p:tavLst>
                                        </p:anim>
                                        <p:anim calcmode="lin" valueType="num" p14:bounceEnd="40000">
                                          <p:cBhvr additive="base">
                                            <p:cTn id="12" dur="2000" fill="hold"/>
                                            <p:tgtEl>
                                              <p:spTgt spid="41"/>
                                            </p:tgtEl>
                                            <p:attrNameLst>
                                              <p:attrName>ppt_y</p:attrName>
                                            </p:attrNameLst>
                                          </p:cBhvr>
                                          <p:tavLst>
                                            <p:tav tm="0">
                                              <p:val>
                                                <p:strVal val="#ppt_y"/>
                                              </p:val>
                                            </p:tav>
                                            <p:tav tm="100000">
                                              <p:val>
                                                <p:strVal val="#ppt_y"/>
                                              </p:val>
                                            </p:tav>
                                          </p:tavLst>
                                        </p:anim>
                                      </p:childTnLst>
                                    </p:cTn>
                                  </p:par>
                                  <p:par>
                                    <p:cTn id="13" presetID="2" presetClass="entr" presetSubtype="2" accel="40000" fill="hold" nodeType="withEffect" p14:presetBounceEnd="40000">
                                      <p:stCondLst>
                                        <p:cond delay="1000"/>
                                      </p:stCondLst>
                                      <p:childTnLst>
                                        <p:set>
                                          <p:cBhvr>
                                            <p:cTn id="14" dur="1" fill="hold">
                                              <p:stCondLst>
                                                <p:cond delay="0"/>
                                              </p:stCondLst>
                                            </p:cTn>
                                            <p:tgtEl>
                                              <p:spTgt spid="34"/>
                                            </p:tgtEl>
                                            <p:attrNameLst>
                                              <p:attrName>style.visibility</p:attrName>
                                            </p:attrNameLst>
                                          </p:cBhvr>
                                          <p:to>
                                            <p:strVal val="visible"/>
                                          </p:to>
                                        </p:set>
                                        <p:anim calcmode="lin" valueType="num" p14:bounceEnd="40000">
                                          <p:cBhvr additive="base">
                                            <p:cTn id="15" dur="2000" fill="hold"/>
                                            <p:tgtEl>
                                              <p:spTgt spid="34"/>
                                            </p:tgtEl>
                                            <p:attrNameLst>
                                              <p:attrName>ppt_x</p:attrName>
                                            </p:attrNameLst>
                                          </p:cBhvr>
                                          <p:tavLst>
                                            <p:tav tm="0">
                                              <p:val>
                                                <p:strVal val="1+#ppt_w/2"/>
                                              </p:val>
                                            </p:tav>
                                            <p:tav tm="100000">
                                              <p:val>
                                                <p:strVal val="#ppt_x"/>
                                              </p:val>
                                            </p:tav>
                                          </p:tavLst>
                                        </p:anim>
                                        <p:anim calcmode="lin" valueType="num" p14:bounceEnd="40000">
                                          <p:cBhvr additive="base">
                                            <p:cTn id="16" dur="2000" fill="hold"/>
                                            <p:tgtEl>
                                              <p:spTgt spid="34"/>
                                            </p:tgtEl>
                                            <p:attrNameLst>
                                              <p:attrName>ppt_y</p:attrName>
                                            </p:attrNameLst>
                                          </p:cBhvr>
                                          <p:tavLst>
                                            <p:tav tm="0">
                                              <p:val>
                                                <p:strVal val="#ppt_y"/>
                                              </p:val>
                                            </p:tav>
                                            <p:tav tm="100000">
                                              <p:val>
                                                <p:strVal val="#ppt_y"/>
                                              </p:val>
                                            </p:tav>
                                          </p:tavLst>
                                        </p:anim>
                                      </p:childTnLst>
                                    </p:cTn>
                                  </p:par>
                                  <p:par>
                                    <p:cTn id="17" presetID="2" presetClass="entr" presetSubtype="2" accel="40000" fill="hold" nodeType="withEffect" p14:presetBounceEnd="40000">
                                      <p:stCondLst>
                                        <p:cond delay="1500"/>
                                      </p:stCondLst>
                                      <p:childTnLst>
                                        <p:set>
                                          <p:cBhvr>
                                            <p:cTn id="18" dur="1" fill="hold">
                                              <p:stCondLst>
                                                <p:cond delay="0"/>
                                              </p:stCondLst>
                                            </p:cTn>
                                            <p:tgtEl>
                                              <p:spTgt spid="55"/>
                                            </p:tgtEl>
                                            <p:attrNameLst>
                                              <p:attrName>style.visibility</p:attrName>
                                            </p:attrNameLst>
                                          </p:cBhvr>
                                          <p:to>
                                            <p:strVal val="visible"/>
                                          </p:to>
                                        </p:set>
                                        <p:anim calcmode="lin" valueType="num" p14:bounceEnd="40000">
                                          <p:cBhvr additive="base">
                                            <p:cTn id="19" dur="2000" fill="hold"/>
                                            <p:tgtEl>
                                              <p:spTgt spid="55"/>
                                            </p:tgtEl>
                                            <p:attrNameLst>
                                              <p:attrName>ppt_x</p:attrName>
                                            </p:attrNameLst>
                                          </p:cBhvr>
                                          <p:tavLst>
                                            <p:tav tm="0">
                                              <p:val>
                                                <p:strVal val="1+#ppt_w/2"/>
                                              </p:val>
                                            </p:tav>
                                            <p:tav tm="100000">
                                              <p:val>
                                                <p:strVal val="#ppt_x"/>
                                              </p:val>
                                            </p:tav>
                                          </p:tavLst>
                                        </p:anim>
                                        <p:anim calcmode="lin" valueType="num" p14:bounceEnd="40000">
                                          <p:cBhvr additive="base">
                                            <p:cTn id="20" dur="2000" fill="hold"/>
                                            <p:tgtEl>
                                              <p:spTgt spid="55"/>
                                            </p:tgtEl>
                                            <p:attrNameLst>
                                              <p:attrName>ppt_y</p:attrName>
                                            </p:attrNameLst>
                                          </p:cBhvr>
                                          <p:tavLst>
                                            <p:tav tm="0">
                                              <p:val>
                                                <p:strVal val="#ppt_y"/>
                                              </p:val>
                                            </p:tav>
                                            <p:tav tm="100000">
                                              <p:val>
                                                <p:strVal val="#ppt_y"/>
                                              </p:val>
                                            </p:tav>
                                          </p:tavLst>
                                        </p:anim>
                                      </p:childTnLst>
                                    </p:cTn>
                                  </p:par>
                                </p:childTnLst>
                              </p:cTn>
                            </p:par>
                            <p:par>
                              <p:cTn id="21" fill="hold">
                                <p:stCondLst>
                                  <p:cond delay="3500"/>
                                </p:stCondLst>
                                <p:childTnLst>
                                  <p:par>
                                    <p:cTn id="22" presetID="22" presetClass="entr" presetSubtype="8" fill="hold" grpId="0" nodeType="afterEffect">
                                      <p:stCondLst>
                                        <p:cond delay="0"/>
                                      </p:stCondLst>
                                      <p:childTnLst>
                                        <p:set>
                                          <p:cBhvr>
                                            <p:cTn id="23" dur="1" fill="hold">
                                              <p:stCondLst>
                                                <p:cond delay="0"/>
                                              </p:stCondLst>
                                            </p:cTn>
                                            <p:tgtEl>
                                              <p:spTgt spid="64"/>
                                            </p:tgtEl>
                                            <p:attrNameLst>
                                              <p:attrName>style.visibility</p:attrName>
                                            </p:attrNameLst>
                                          </p:cBhvr>
                                          <p:to>
                                            <p:strVal val="visible"/>
                                          </p:to>
                                        </p:set>
                                        <p:animEffect transition="in" filter="wipe(left)">
                                          <p:cBhvr>
                                            <p:cTn id="24" dur="500"/>
                                            <p:tgtEl>
                                              <p:spTgt spid="64"/>
                                            </p:tgtEl>
                                          </p:cBhvr>
                                        </p:animEffect>
                                      </p:childTnLst>
                                    </p:cTn>
                                  </p:par>
                                  <p:par>
                                    <p:cTn id="25" presetID="22" presetClass="entr" presetSubtype="2" fill="hold" grpId="0" nodeType="withEffect">
                                      <p:stCondLst>
                                        <p:cond delay="0"/>
                                      </p:stCondLst>
                                      <p:childTnLst>
                                        <p:set>
                                          <p:cBhvr>
                                            <p:cTn id="26" dur="1" fill="hold">
                                              <p:stCondLst>
                                                <p:cond delay="0"/>
                                              </p:stCondLst>
                                            </p:cTn>
                                            <p:tgtEl>
                                              <p:spTgt spid="65"/>
                                            </p:tgtEl>
                                            <p:attrNameLst>
                                              <p:attrName>style.visibility</p:attrName>
                                            </p:attrNameLst>
                                          </p:cBhvr>
                                          <p:to>
                                            <p:strVal val="visible"/>
                                          </p:to>
                                        </p:set>
                                        <p:animEffect transition="in" filter="wipe(right)">
                                          <p:cBhvr>
                                            <p:cTn id="27" dur="500"/>
                                            <p:tgtEl>
                                              <p:spTgt spid="65"/>
                                            </p:tgtEl>
                                          </p:cBhvr>
                                        </p:animEffect>
                                      </p:childTnLst>
                                    </p:cTn>
                                  </p:par>
                                  <p:par>
                                    <p:cTn id="28" presetID="10" presetClass="entr" presetSubtype="0" fill="hold" grpId="0" nodeType="withEffect">
                                      <p:stCondLst>
                                        <p:cond delay="0"/>
                                      </p:stCondLst>
                                      <p:iterate type="lt">
                                        <p:tmPct val="10000"/>
                                      </p:iterate>
                                      <p:childTnLst>
                                        <p:set>
                                          <p:cBhvr>
                                            <p:cTn id="29" dur="1" fill="hold">
                                              <p:stCondLst>
                                                <p:cond delay="0"/>
                                              </p:stCondLst>
                                            </p:cTn>
                                            <p:tgtEl>
                                              <p:spTgt spid="62"/>
                                            </p:tgtEl>
                                            <p:attrNameLst>
                                              <p:attrName>style.visibility</p:attrName>
                                            </p:attrNameLst>
                                          </p:cBhvr>
                                          <p:to>
                                            <p:strVal val="visible"/>
                                          </p:to>
                                        </p:set>
                                        <p:animEffect transition="in" filter="fade">
                                          <p:cBhvr>
                                            <p:cTn id="30" dur="500"/>
                                            <p:tgtEl>
                                              <p:spTgt spid="62"/>
                                            </p:tgtEl>
                                          </p:cBhvr>
                                        </p:animEffect>
                                      </p:childTnLst>
                                    </p:cTn>
                                  </p:par>
                                </p:childTnLst>
                              </p:cTn>
                            </p:par>
                            <p:par>
                              <p:cTn id="31" fill="hold">
                                <p:stCondLst>
                                  <p:cond delay="4350"/>
                                </p:stCondLst>
                                <p:childTnLst>
                                  <p:par>
                                    <p:cTn id="32" presetID="10" presetClass="entr" presetSubtype="0" fill="hold" grpId="0" nodeType="afterEffect">
                                      <p:stCondLst>
                                        <p:cond delay="0"/>
                                      </p:stCondLst>
                                      <p:iterate type="lt">
                                        <p:tmPct val="10000"/>
                                      </p:iterate>
                                      <p:childTnLst>
                                        <p:set>
                                          <p:cBhvr>
                                            <p:cTn id="33" dur="1" fill="hold">
                                              <p:stCondLst>
                                                <p:cond delay="0"/>
                                              </p:stCondLst>
                                            </p:cTn>
                                            <p:tgtEl>
                                              <p:spTgt spid="63"/>
                                            </p:tgtEl>
                                            <p:attrNameLst>
                                              <p:attrName>style.visibility</p:attrName>
                                            </p:attrNameLst>
                                          </p:cBhvr>
                                          <p:to>
                                            <p:strVal val="visible"/>
                                          </p:to>
                                        </p:set>
                                        <p:animEffect transition="in" filter="fade">
                                          <p:cBhvr>
                                            <p:cTn id="34"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p:bldP spid="63" grpId="0"/>
          <p:bldP spid="64" grpId="0" animBg="1"/>
          <p:bldP spid="65"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40000" fill="hold" nodeType="withEffect">
                                      <p:stCondLst>
                                        <p:cond delay="0"/>
                                      </p:stCondLst>
                                      <p:childTnLst>
                                        <p:set>
                                          <p:cBhvr>
                                            <p:cTn id="6" dur="1" fill="hold">
                                              <p:stCondLst>
                                                <p:cond delay="0"/>
                                              </p:stCondLst>
                                            </p:cTn>
                                            <p:tgtEl>
                                              <p:spTgt spid="48"/>
                                            </p:tgtEl>
                                            <p:attrNameLst>
                                              <p:attrName>style.visibility</p:attrName>
                                            </p:attrNameLst>
                                          </p:cBhvr>
                                          <p:to>
                                            <p:strVal val="visible"/>
                                          </p:to>
                                        </p:set>
                                        <p:anim calcmode="lin" valueType="num">
                                          <p:cBhvr additive="base">
                                            <p:cTn id="7" dur="2000" fill="hold"/>
                                            <p:tgtEl>
                                              <p:spTgt spid="48"/>
                                            </p:tgtEl>
                                            <p:attrNameLst>
                                              <p:attrName>ppt_x</p:attrName>
                                            </p:attrNameLst>
                                          </p:cBhvr>
                                          <p:tavLst>
                                            <p:tav tm="0">
                                              <p:val>
                                                <p:strVal val="0-#ppt_w/2"/>
                                              </p:val>
                                            </p:tav>
                                            <p:tav tm="100000">
                                              <p:val>
                                                <p:strVal val="#ppt_x"/>
                                              </p:val>
                                            </p:tav>
                                          </p:tavLst>
                                        </p:anim>
                                        <p:anim calcmode="lin" valueType="num">
                                          <p:cBhvr additive="base">
                                            <p:cTn id="8" dur="2000" fill="hold"/>
                                            <p:tgtEl>
                                              <p:spTgt spid="48"/>
                                            </p:tgtEl>
                                            <p:attrNameLst>
                                              <p:attrName>ppt_y</p:attrName>
                                            </p:attrNameLst>
                                          </p:cBhvr>
                                          <p:tavLst>
                                            <p:tav tm="0">
                                              <p:val>
                                                <p:strVal val="#ppt_y"/>
                                              </p:val>
                                            </p:tav>
                                            <p:tav tm="100000">
                                              <p:val>
                                                <p:strVal val="#ppt_y"/>
                                              </p:val>
                                            </p:tav>
                                          </p:tavLst>
                                        </p:anim>
                                      </p:childTnLst>
                                    </p:cTn>
                                  </p:par>
                                  <p:par>
                                    <p:cTn id="9" presetID="2" presetClass="entr" presetSubtype="8" accel="40000" fill="hold" nodeType="withEffect">
                                      <p:stCondLst>
                                        <p:cond delay="500"/>
                                      </p:stCondLst>
                                      <p:childTnLst>
                                        <p:set>
                                          <p:cBhvr>
                                            <p:cTn id="10" dur="1" fill="hold">
                                              <p:stCondLst>
                                                <p:cond delay="0"/>
                                              </p:stCondLst>
                                            </p:cTn>
                                            <p:tgtEl>
                                              <p:spTgt spid="41"/>
                                            </p:tgtEl>
                                            <p:attrNameLst>
                                              <p:attrName>style.visibility</p:attrName>
                                            </p:attrNameLst>
                                          </p:cBhvr>
                                          <p:to>
                                            <p:strVal val="visible"/>
                                          </p:to>
                                        </p:set>
                                        <p:anim calcmode="lin" valueType="num">
                                          <p:cBhvr additive="base">
                                            <p:cTn id="11" dur="2000" fill="hold"/>
                                            <p:tgtEl>
                                              <p:spTgt spid="41"/>
                                            </p:tgtEl>
                                            <p:attrNameLst>
                                              <p:attrName>ppt_x</p:attrName>
                                            </p:attrNameLst>
                                          </p:cBhvr>
                                          <p:tavLst>
                                            <p:tav tm="0">
                                              <p:val>
                                                <p:strVal val="0-#ppt_w/2"/>
                                              </p:val>
                                            </p:tav>
                                            <p:tav tm="100000">
                                              <p:val>
                                                <p:strVal val="#ppt_x"/>
                                              </p:val>
                                            </p:tav>
                                          </p:tavLst>
                                        </p:anim>
                                        <p:anim calcmode="lin" valueType="num">
                                          <p:cBhvr additive="base">
                                            <p:cTn id="12" dur="2000" fill="hold"/>
                                            <p:tgtEl>
                                              <p:spTgt spid="41"/>
                                            </p:tgtEl>
                                            <p:attrNameLst>
                                              <p:attrName>ppt_y</p:attrName>
                                            </p:attrNameLst>
                                          </p:cBhvr>
                                          <p:tavLst>
                                            <p:tav tm="0">
                                              <p:val>
                                                <p:strVal val="#ppt_y"/>
                                              </p:val>
                                            </p:tav>
                                            <p:tav tm="100000">
                                              <p:val>
                                                <p:strVal val="#ppt_y"/>
                                              </p:val>
                                            </p:tav>
                                          </p:tavLst>
                                        </p:anim>
                                      </p:childTnLst>
                                    </p:cTn>
                                  </p:par>
                                  <p:par>
                                    <p:cTn id="13" presetID="2" presetClass="entr" presetSubtype="2" accel="40000" fill="hold" nodeType="withEffect">
                                      <p:stCondLst>
                                        <p:cond delay="1000"/>
                                      </p:stCondLst>
                                      <p:childTnLst>
                                        <p:set>
                                          <p:cBhvr>
                                            <p:cTn id="14" dur="1" fill="hold">
                                              <p:stCondLst>
                                                <p:cond delay="0"/>
                                              </p:stCondLst>
                                            </p:cTn>
                                            <p:tgtEl>
                                              <p:spTgt spid="34"/>
                                            </p:tgtEl>
                                            <p:attrNameLst>
                                              <p:attrName>style.visibility</p:attrName>
                                            </p:attrNameLst>
                                          </p:cBhvr>
                                          <p:to>
                                            <p:strVal val="visible"/>
                                          </p:to>
                                        </p:set>
                                        <p:anim calcmode="lin" valueType="num">
                                          <p:cBhvr additive="base">
                                            <p:cTn id="15" dur="2000" fill="hold"/>
                                            <p:tgtEl>
                                              <p:spTgt spid="34"/>
                                            </p:tgtEl>
                                            <p:attrNameLst>
                                              <p:attrName>ppt_x</p:attrName>
                                            </p:attrNameLst>
                                          </p:cBhvr>
                                          <p:tavLst>
                                            <p:tav tm="0">
                                              <p:val>
                                                <p:strVal val="1+#ppt_w/2"/>
                                              </p:val>
                                            </p:tav>
                                            <p:tav tm="100000">
                                              <p:val>
                                                <p:strVal val="#ppt_x"/>
                                              </p:val>
                                            </p:tav>
                                          </p:tavLst>
                                        </p:anim>
                                        <p:anim calcmode="lin" valueType="num">
                                          <p:cBhvr additive="base">
                                            <p:cTn id="16" dur="2000" fill="hold"/>
                                            <p:tgtEl>
                                              <p:spTgt spid="34"/>
                                            </p:tgtEl>
                                            <p:attrNameLst>
                                              <p:attrName>ppt_y</p:attrName>
                                            </p:attrNameLst>
                                          </p:cBhvr>
                                          <p:tavLst>
                                            <p:tav tm="0">
                                              <p:val>
                                                <p:strVal val="#ppt_y"/>
                                              </p:val>
                                            </p:tav>
                                            <p:tav tm="100000">
                                              <p:val>
                                                <p:strVal val="#ppt_y"/>
                                              </p:val>
                                            </p:tav>
                                          </p:tavLst>
                                        </p:anim>
                                      </p:childTnLst>
                                    </p:cTn>
                                  </p:par>
                                  <p:par>
                                    <p:cTn id="17" presetID="2" presetClass="entr" presetSubtype="2" accel="40000" fill="hold" nodeType="withEffect">
                                      <p:stCondLst>
                                        <p:cond delay="1500"/>
                                      </p:stCondLst>
                                      <p:childTnLst>
                                        <p:set>
                                          <p:cBhvr>
                                            <p:cTn id="18" dur="1" fill="hold">
                                              <p:stCondLst>
                                                <p:cond delay="0"/>
                                              </p:stCondLst>
                                            </p:cTn>
                                            <p:tgtEl>
                                              <p:spTgt spid="55"/>
                                            </p:tgtEl>
                                            <p:attrNameLst>
                                              <p:attrName>style.visibility</p:attrName>
                                            </p:attrNameLst>
                                          </p:cBhvr>
                                          <p:to>
                                            <p:strVal val="visible"/>
                                          </p:to>
                                        </p:set>
                                        <p:anim calcmode="lin" valueType="num">
                                          <p:cBhvr additive="base">
                                            <p:cTn id="19" dur="2000" fill="hold"/>
                                            <p:tgtEl>
                                              <p:spTgt spid="55"/>
                                            </p:tgtEl>
                                            <p:attrNameLst>
                                              <p:attrName>ppt_x</p:attrName>
                                            </p:attrNameLst>
                                          </p:cBhvr>
                                          <p:tavLst>
                                            <p:tav tm="0">
                                              <p:val>
                                                <p:strVal val="1+#ppt_w/2"/>
                                              </p:val>
                                            </p:tav>
                                            <p:tav tm="100000">
                                              <p:val>
                                                <p:strVal val="#ppt_x"/>
                                              </p:val>
                                            </p:tav>
                                          </p:tavLst>
                                        </p:anim>
                                        <p:anim calcmode="lin" valueType="num">
                                          <p:cBhvr additive="base">
                                            <p:cTn id="20" dur="2000" fill="hold"/>
                                            <p:tgtEl>
                                              <p:spTgt spid="55"/>
                                            </p:tgtEl>
                                            <p:attrNameLst>
                                              <p:attrName>ppt_y</p:attrName>
                                            </p:attrNameLst>
                                          </p:cBhvr>
                                          <p:tavLst>
                                            <p:tav tm="0">
                                              <p:val>
                                                <p:strVal val="#ppt_y"/>
                                              </p:val>
                                            </p:tav>
                                            <p:tav tm="100000">
                                              <p:val>
                                                <p:strVal val="#ppt_y"/>
                                              </p:val>
                                            </p:tav>
                                          </p:tavLst>
                                        </p:anim>
                                      </p:childTnLst>
                                    </p:cTn>
                                  </p:par>
                                </p:childTnLst>
                              </p:cTn>
                            </p:par>
                            <p:par>
                              <p:cTn id="21" fill="hold">
                                <p:stCondLst>
                                  <p:cond delay="3500"/>
                                </p:stCondLst>
                                <p:childTnLst>
                                  <p:par>
                                    <p:cTn id="22" presetID="22" presetClass="entr" presetSubtype="8" fill="hold" grpId="0" nodeType="afterEffect">
                                      <p:stCondLst>
                                        <p:cond delay="0"/>
                                      </p:stCondLst>
                                      <p:childTnLst>
                                        <p:set>
                                          <p:cBhvr>
                                            <p:cTn id="23" dur="1" fill="hold">
                                              <p:stCondLst>
                                                <p:cond delay="0"/>
                                              </p:stCondLst>
                                            </p:cTn>
                                            <p:tgtEl>
                                              <p:spTgt spid="64"/>
                                            </p:tgtEl>
                                            <p:attrNameLst>
                                              <p:attrName>style.visibility</p:attrName>
                                            </p:attrNameLst>
                                          </p:cBhvr>
                                          <p:to>
                                            <p:strVal val="visible"/>
                                          </p:to>
                                        </p:set>
                                        <p:animEffect transition="in" filter="wipe(left)">
                                          <p:cBhvr>
                                            <p:cTn id="24" dur="500"/>
                                            <p:tgtEl>
                                              <p:spTgt spid="64"/>
                                            </p:tgtEl>
                                          </p:cBhvr>
                                        </p:animEffect>
                                      </p:childTnLst>
                                    </p:cTn>
                                  </p:par>
                                  <p:par>
                                    <p:cTn id="25" presetID="22" presetClass="entr" presetSubtype="2" fill="hold" grpId="0" nodeType="withEffect">
                                      <p:stCondLst>
                                        <p:cond delay="0"/>
                                      </p:stCondLst>
                                      <p:childTnLst>
                                        <p:set>
                                          <p:cBhvr>
                                            <p:cTn id="26" dur="1" fill="hold">
                                              <p:stCondLst>
                                                <p:cond delay="0"/>
                                              </p:stCondLst>
                                            </p:cTn>
                                            <p:tgtEl>
                                              <p:spTgt spid="65"/>
                                            </p:tgtEl>
                                            <p:attrNameLst>
                                              <p:attrName>style.visibility</p:attrName>
                                            </p:attrNameLst>
                                          </p:cBhvr>
                                          <p:to>
                                            <p:strVal val="visible"/>
                                          </p:to>
                                        </p:set>
                                        <p:animEffect transition="in" filter="wipe(right)">
                                          <p:cBhvr>
                                            <p:cTn id="27" dur="500"/>
                                            <p:tgtEl>
                                              <p:spTgt spid="65"/>
                                            </p:tgtEl>
                                          </p:cBhvr>
                                        </p:animEffect>
                                      </p:childTnLst>
                                    </p:cTn>
                                  </p:par>
                                  <p:par>
                                    <p:cTn id="28" presetID="10" presetClass="entr" presetSubtype="0" fill="hold" grpId="0" nodeType="withEffect">
                                      <p:stCondLst>
                                        <p:cond delay="0"/>
                                      </p:stCondLst>
                                      <p:iterate type="lt">
                                        <p:tmPct val="10000"/>
                                      </p:iterate>
                                      <p:childTnLst>
                                        <p:set>
                                          <p:cBhvr>
                                            <p:cTn id="29" dur="1" fill="hold">
                                              <p:stCondLst>
                                                <p:cond delay="0"/>
                                              </p:stCondLst>
                                            </p:cTn>
                                            <p:tgtEl>
                                              <p:spTgt spid="62"/>
                                            </p:tgtEl>
                                            <p:attrNameLst>
                                              <p:attrName>style.visibility</p:attrName>
                                            </p:attrNameLst>
                                          </p:cBhvr>
                                          <p:to>
                                            <p:strVal val="visible"/>
                                          </p:to>
                                        </p:set>
                                        <p:animEffect transition="in" filter="fade">
                                          <p:cBhvr>
                                            <p:cTn id="30" dur="500"/>
                                            <p:tgtEl>
                                              <p:spTgt spid="62"/>
                                            </p:tgtEl>
                                          </p:cBhvr>
                                        </p:animEffect>
                                      </p:childTnLst>
                                    </p:cTn>
                                  </p:par>
                                </p:childTnLst>
                              </p:cTn>
                            </p:par>
                            <p:par>
                              <p:cTn id="31" fill="hold">
                                <p:stCondLst>
                                  <p:cond delay="4350"/>
                                </p:stCondLst>
                                <p:childTnLst>
                                  <p:par>
                                    <p:cTn id="32" presetID="10" presetClass="entr" presetSubtype="0" fill="hold" grpId="0" nodeType="afterEffect">
                                      <p:stCondLst>
                                        <p:cond delay="0"/>
                                      </p:stCondLst>
                                      <p:iterate type="lt">
                                        <p:tmPct val="10000"/>
                                      </p:iterate>
                                      <p:childTnLst>
                                        <p:set>
                                          <p:cBhvr>
                                            <p:cTn id="33" dur="1" fill="hold">
                                              <p:stCondLst>
                                                <p:cond delay="0"/>
                                              </p:stCondLst>
                                            </p:cTn>
                                            <p:tgtEl>
                                              <p:spTgt spid="63"/>
                                            </p:tgtEl>
                                            <p:attrNameLst>
                                              <p:attrName>style.visibility</p:attrName>
                                            </p:attrNameLst>
                                          </p:cBhvr>
                                          <p:to>
                                            <p:strVal val="visible"/>
                                          </p:to>
                                        </p:set>
                                        <p:animEffect transition="in" filter="fade">
                                          <p:cBhvr>
                                            <p:cTn id="34"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p:bldP spid="63" grpId="0"/>
          <p:bldP spid="64" grpId="0" animBg="1"/>
          <p:bldP spid="65" grpId="0" animBg="1"/>
        </p:bldLst>
      </p:timing>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220114" y="4005064"/>
            <a:ext cx="7960398" cy="2664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模板下载：</a:t>
            </a:r>
            <a:r>
              <a:rPr lang="en-US" altLang="zh-CN" sz="1600" dirty="0" smtClean="0">
                <a:solidFill>
                  <a:srgbClr val="EEECE1">
                    <a:lumMod val="25000"/>
                  </a:srgbClr>
                </a:solidFill>
                <a:hlinkClick r:id="rId2"/>
              </a:rPr>
              <a:t>www.1ppt.com/moban/</a:t>
            </a:r>
            <a:r>
              <a:rPr lang="en-US" altLang="zh-CN" sz="1600" dirty="0" smtClean="0">
                <a:solidFill>
                  <a:srgbClr val="EEECE1">
                    <a:lumMod val="25000"/>
                  </a:srgbClr>
                </a:solidFill>
              </a:rPr>
              <a:t>     </a:t>
            </a:r>
            <a:r>
              <a:rPr lang="zh-CN" altLang="en-US" sz="1600" dirty="0" smtClean="0">
                <a:solidFill>
                  <a:srgbClr val="EEECE1">
                    <a:lumMod val="25000"/>
                  </a:srgbClr>
                </a:solidFill>
              </a:rPr>
              <a:t>行业</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3"/>
              </a:rPr>
              <a:t>www.1ppt.com/hangye/</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节日</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4"/>
              </a:rPr>
              <a:t>www.1ppt.com/jieri/</a:t>
            </a:r>
            <a:r>
              <a:rPr lang="en-US" altLang="zh-CN" sz="1600" dirty="0" smtClean="0">
                <a:solidFill>
                  <a:srgbClr val="EEECE1">
                    <a:lumMod val="25000"/>
                  </a:srgbClr>
                </a:solidFill>
              </a:rPr>
              <a:t>           PPT</a:t>
            </a:r>
            <a:r>
              <a:rPr lang="zh-CN" altLang="en-US" sz="1600" dirty="0" smtClean="0">
                <a:solidFill>
                  <a:srgbClr val="EEECE1">
                    <a:lumMod val="25000"/>
                  </a:srgbClr>
                </a:solidFill>
              </a:rPr>
              <a:t>素材下载：</a:t>
            </a:r>
            <a:r>
              <a:rPr lang="en-US" altLang="zh-CN" sz="1600" dirty="0" smtClean="0">
                <a:solidFill>
                  <a:srgbClr val="EEECE1">
                    <a:lumMod val="25000"/>
                  </a:srgbClr>
                </a:solidFill>
                <a:hlinkClick r:id="rId5"/>
              </a:rPr>
              <a:t>www.1ppt.com/sucai/</a:t>
            </a:r>
            <a:endParaRPr lang="en-US" altLang="zh-CN" sz="1600" dirty="0" smtClean="0">
              <a:solidFill>
                <a:srgbClr val="EEECE1">
                  <a:lumMod val="25000"/>
                </a:srgbClr>
              </a:solidFill>
            </a:endParaRP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背景图片：</a:t>
            </a:r>
            <a:r>
              <a:rPr lang="en-US" altLang="zh-CN" sz="1600" dirty="0" smtClean="0">
                <a:solidFill>
                  <a:srgbClr val="EEECE1">
                    <a:lumMod val="25000"/>
                  </a:srgbClr>
                </a:solidFill>
                <a:hlinkClick r:id="rId6"/>
              </a:rPr>
              <a:t>www.1ppt.com/beijing/</a:t>
            </a:r>
            <a:r>
              <a:rPr lang="en-US" altLang="zh-CN" sz="1600" dirty="0" smtClean="0">
                <a:solidFill>
                  <a:srgbClr val="EEECE1">
                    <a:lumMod val="25000"/>
                  </a:srgbClr>
                </a:solidFill>
              </a:rPr>
              <a:t>      PPT</a:t>
            </a:r>
            <a:r>
              <a:rPr lang="zh-CN" altLang="en-US" sz="1600" dirty="0" smtClean="0">
                <a:solidFill>
                  <a:srgbClr val="EEECE1">
                    <a:lumMod val="25000"/>
                  </a:srgbClr>
                </a:solidFill>
              </a:rPr>
              <a:t>图表下载：</a:t>
            </a:r>
            <a:r>
              <a:rPr lang="en-US" altLang="zh-CN" sz="1600" dirty="0" smtClean="0">
                <a:solidFill>
                  <a:srgbClr val="EEECE1">
                    <a:lumMod val="25000"/>
                  </a:srgbClr>
                </a:solidFill>
                <a:hlinkClick r:id="rId7"/>
              </a:rPr>
              <a:t>www.1ppt.com/tubiao/</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优秀</a:t>
            </a:r>
            <a:r>
              <a:rPr lang="en-US" altLang="zh-CN" sz="1600" dirty="0" smtClean="0">
                <a:solidFill>
                  <a:srgbClr val="EEECE1">
                    <a:lumMod val="25000"/>
                  </a:srgbClr>
                </a:solidFill>
              </a:rPr>
              <a:t>PPT</a:t>
            </a:r>
            <a:r>
              <a:rPr lang="zh-CN" altLang="en-US" sz="1600" dirty="0" smtClean="0">
                <a:solidFill>
                  <a:srgbClr val="EEECE1">
                    <a:lumMod val="25000"/>
                  </a:srgbClr>
                </a:solidFill>
              </a:rPr>
              <a:t>下载：</a:t>
            </a:r>
            <a:r>
              <a:rPr lang="en-US" altLang="zh-CN" sz="1600" dirty="0" smtClean="0">
                <a:solidFill>
                  <a:srgbClr val="EEECE1">
                    <a:lumMod val="25000"/>
                  </a:srgbClr>
                </a:solidFill>
                <a:hlinkClick r:id="rId8"/>
              </a:rPr>
              <a:t>www.1ppt.com/xiazai/</a:t>
            </a:r>
            <a:r>
              <a:rPr lang="en-US" altLang="zh-CN" sz="1600" dirty="0" smtClean="0">
                <a:solidFill>
                  <a:srgbClr val="EEECE1">
                    <a:lumMod val="25000"/>
                  </a:srgbClr>
                </a:solidFill>
              </a:rPr>
              <a:t>        PPT</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9"/>
              </a:rPr>
              <a:t>www.1ppt.com/powerpoint/</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Word</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0"/>
              </a:rPr>
              <a:t>www.1ppt.com/word/</a:t>
            </a:r>
            <a:r>
              <a:rPr lang="en-US" altLang="zh-CN" sz="1600" dirty="0" smtClean="0">
                <a:solidFill>
                  <a:srgbClr val="EEECE1">
                    <a:lumMod val="25000"/>
                  </a:srgbClr>
                </a:solidFill>
              </a:rPr>
              <a:t>              Excel</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1"/>
              </a:rPr>
              <a:t>www.1ppt.com/excel/</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课件下载：</a:t>
            </a:r>
            <a:r>
              <a:rPr lang="en-US" altLang="zh-CN" sz="1600" dirty="0" smtClean="0">
                <a:solidFill>
                  <a:srgbClr val="EEECE1">
                    <a:lumMod val="25000"/>
                  </a:srgbClr>
                </a:solidFill>
                <a:hlinkClick r:id="rId12"/>
              </a:rPr>
              <a:t>www.1ppt.com/kejian/</a:t>
            </a:r>
            <a:r>
              <a:rPr lang="en-US" altLang="zh-CN" sz="1600" dirty="0" smtClean="0">
                <a:solidFill>
                  <a:srgbClr val="EEECE1">
                    <a:lumMod val="25000"/>
                  </a:srgbClr>
                </a:solidFill>
              </a:rPr>
              <a:t> </a:t>
            </a:r>
            <a:endParaRPr lang="zh-CN" altLang="en-US" sz="1600" dirty="0">
              <a:solidFill>
                <a:srgbClr val="EEECE1">
                  <a:lumMod val="25000"/>
                </a:srgbClr>
              </a:solidFill>
            </a:endParaRPr>
          </a:p>
        </p:txBody>
      </p:sp>
      <p:sp>
        <p:nvSpPr>
          <p:cNvPr id="3" name="Rectangle 17"/>
          <p:cNvSpPr>
            <a:spLocks noChangeArrowheads="1"/>
          </p:cNvSpPr>
          <p:nvPr/>
        </p:nvSpPr>
        <p:spPr bwMode="gray">
          <a:xfrm>
            <a:off x="0" y="2285992"/>
            <a:ext cx="9144000" cy="2222508"/>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468313" y="2386385"/>
            <a:ext cx="4103687"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200" kern="0" dirty="0" smtClean="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4572000" y="2386385"/>
            <a:ext cx="4103688"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buFont typeface="Wingdings" pitchFamily="2" charset="2"/>
              <a:buNone/>
              <a:defRPr/>
            </a:pPr>
            <a:r>
              <a:rPr lang="zh-CN" altLang="en-US" sz="1200" kern="0" dirty="0" smtClean="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703638"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645400"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820802" y="171164"/>
            <a:ext cx="7711638" cy="2681772"/>
          </a:xfrm>
          <a:prstGeom prst="rect">
            <a:avLst/>
          </a:prstGeom>
          <a:noFill/>
          <a:ln>
            <a:noFill/>
          </a:ln>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淘宝网Chenying0907出品 1"/>
          <p:cNvSpPr/>
          <p:nvPr/>
        </p:nvSpPr>
        <p:spPr>
          <a:xfrm>
            <a:off x="4105852" y="2302223"/>
            <a:ext cx="4766357" cy="2016893"/>
          </a:xfrm>
          <a:custGeom>
            <a:avLst/>
            <a:gdLst>
              <a:gd name="connsiteX0" fmla="*/ 238128 w 4486009"/>
              <a:gd name="connsiteY0" fmla="*/ 0 h 914400"/>
              <a:gd name="connsiteX1" fmla="*/ 1053311 w 4486009"/>
              <a:gd name="connsiteY1" fmla="*/ 0 h 914400"/>
              <a:gd name="connsiteX2" fmla="*/ 4247881 w 4486009"/>
              <a:gd name="connsiteY2" fmla="*/ 0 h 914400"/>
              <a:gd name="connsiteX3" fmla="*/ 4486009 w 4486009"/>
              <a:gd name="connsiteY3" fmla="*/ 457200 h 914400"/>
              <a:gd name="connsiteX4" fmla="*/ 4247881 w 4486009"/>
              <a:gd name="connsiteY4" fmla="*/ 914400 h 914400"/>
              <a:gd name="connsiteX5" fmla="*/ 1053311 w 4486009"/>
              <a:gd name="connsiteY5" fmla="*/ 914400 h 914400"/>
              <a:gd name="connsiteX6" fmla="*/ 238128 w 4486009"/>
              <a:gd name="connsiteY6" fmla="*/ 914400 h 914400"/>
              <a:gd name="connsiteX7" fmla="*/ 0 w 4486009"/>
              <a:gd name="connsiteY7" fmla="*/ 457200 h 914400"/>
              <a:gd name="connsiteX0" fmla="*/ 238128 w 4247881"/>
              <a:gd name="connsiteY0" fmla="*/ 0 h 914400"/>
              <a:gd name="connsiteX1" fmla="*/ 1053311 w 4247881"/>
              <a:gd name="connsiteY1" fmla="*/ 0 h 914400"/>
              <a:gd name="connsiteX2" fmla="*/ 4247881 w 4247881"/>
              <a:gd name="connsiteY2" fmla="*/ 0 h 914400"/>
              <a:gd name="connsiteX3" fmla="*/ 4247881 w 4247881"/>
              <a:gd name="connsiteY3" fmla="*/ 914400 h 914400"/>
              <a:gd name="connsiteX4" fmla="*/ 1053311 w 4247881"/>
              <a:gd name="connsiteY4" fmla="*/ 914400 h 914400"/>
              <a:gd name="connsiteX5" fmla="*/ 238128 w 4247881"/>
              <a:gd name="connsiteY5" fmla="*/ 914400 h 914400"/>
              <a:gd name="connsiteX6" fmla="*/ 0 w 4247881"/>
              <a:gd name="connsiteY6" fmla="*/ 457200 h 914400"/>
              <a:gd name="connsiteX7" fmla="*/ 238128 w 4247881"/>
              <a:gd name="connsiteY7" fmla="*/ 0 h 914400"/>
              <a:gd name="connsiteX0" fmla="*/ 0 w 4009753"/>
              <a:gd name="connsiteY0" fmla="*/ 0 h 914400"/>
              <a:gd name="connsiteX1" fmla="*/ 815183 w 4009753"/>
              <a:gd name="connsiteY1" fmla="*/ 0 h 914400"/>
              <a:gd name="connsiteX2" fmla="*/ 4009753 w 4009753"/>
              <a:gd name="connsiteY2" fmla="*/ 0 h 914400"/>
              <a:gd name="connsiteX3" fmla="*/ 4009753 w 4009753"/>
              <a:gd name="connsiteY3" fmla="*/ 914400 h 914400"/>
              <a:gd name="connsiteX4" fmla="*/ 815183 w 4009753"/>
              <a:gd name="connsiteY4" fmla="*/ 914400 h 914400"/>
              <a:gd name="connsiteX5" fmla="*/ 0 w 4009753"/>
              <a:gd name="connsiteY5" fmla="*/ 914400 h 914400"/>
              <a:gd name="connsiteX6" fmla="*/ 362905 w 4009753"/>
              <a:gd name="connsiteY6" fmla="*/ 457200 h 914400"/>
              <a:gd name="connsiteX7" fmla="*/ 0 w 4009753"/>
              <a:gd name="connsiteY7" fmla="*/ 0 h 914400"/>
              <a:gd name="connsiteX0" fmla="*/ 0 w 4009753"/>
              <a:gd name="connsiteY0" fmla="*/ 0 h 914400"/>
              <a:gd name="connsiteX1" fmla="*/ 815183 w 4009753"/>
              <a:gd name="connsiteY1" fmla="*/ 0 h 914400"/>
              <a:gd name="connsiteX2" fmla="*/ 4009753 w 4009753"/>
              <a:gd name="connsiteY2" fmla="*/ 0 h 914400"/>
              <a:gd name="connsiteX3" fmla="*/ 4009753 w 4009753"/>
              <a:gd name="connsiteY3" fmla="*/ 914400 h 914400"/>
              <a:gd name="connsiteX4" fmla="*/ 815183 w 4009753"/>
              <a:gd name="connsiteY4" fmla="*/ 914400 h 914400"/>
              <a:gd name="connsiteX5" fmla="*/ 0 w 4009753"/>
              <a:gd name="connsiteY5" fmla="*/ 914400 h 914400"/>
              <a:gd name="connsiteX6" fmla="*/ 446125 w 4009753"/>
              <a:gd name="connsiteY6" fmla="*/ 462136 h 914400"/>
              <a:gd name="connsiteX7" fmla="*/ 0 w 4009753"/>
              <a:gd name="connsiteY7" fmla="*/ 0 h 914400"/>
              <a:gd name="connsiteX0" fmla="*/ 0 w 4009753"/>
              <a:gd name="connsiteY0" fmla="*/ 0 h 914400"/>
              <a:gd name="connsiteX1" fmla="*/ 815183 w 4009753"/>
              <a:gd name="connsiteY1" fmla="*/ 0 h 914400"/>
              <a:gd name="connsiteX2" fmla="*/ 4009753 w 4009753"/>
              <a:gd name="connsiteY2" fmla="*/ 0 h 914400"/>
              <a:gd name="connsiteX3" fmla="*/ 4009753 w 4009753"/>
              <a:gd name="connsiteY3" fmla="*/ 914400 h 914400"/>
              <a:gd name="connsiteX4" fmla="*/ 815183 w 4009753"/>
              <a:gd name="connsiteY4" fmla="*/ 914400 h 914400"/>
              <a:gd name="connsiteX5" fmla="*/ 0 w 4009753"/>
              <a:gd name="connsiteY5" fmla="*/ 914400 h 914400"/>
              <a:gd name="connsiteX6" fmla="*/ 402602 w 4009753"/>
              <a:gd name="connsiteY6" fmla="*/ 462136 h 914400"/>
              <a:gd name="connsiteX7" fmla="*/ 0 w 4009753"/>
              <a:gd name="connsiteY7" fmla="*/ 0 h 91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09753" h="914400">
                <a:moveTo>
                  <a:pt x="0" y="0"/>
                </a:moveTo>
                <a:lnTo>
                  <a:pt x="815183" y="0"/>
                </a:lnTo>
                <a:lnTo>
                  <a:pt x="4009753" y="0"/>
                </a:lnTo>
                <a:lnTo>
                  <a:pt x="4009753" y="914400"/>
                </a:lnTo>
                <a:lnTo>
                  <a:pt x="815183" y="914400"/>
                </a:lnTo>
                <a:lnTo>
                  <a:pt x="0" y="914400"/>
                </a:lnTo>
                <a:lnTo>
                  <a:pt x="402602" y="462136"/>
                </a:lnTo>
                <a:lnTo>
                  <a:pt x="0" y="0"/>
                </a:lnTo>
                <a:close/>
              </a:path>
            </a:pathLst>
          </a:custGeom>
          <a:solidFill>
            <a:sysClr val="window" lastClr="FFFFFF"/>
          </a:solidFill>
          <a:ln w="15875" cap="flat" cmpd="sng" algn="ctr">
            <a:noFill/>
            <a:prstDash val="solid"/>
            <a:miter lim="800000"/>
          </a:ln>
          <a:effectLst>
            <a:innerShdw blurRad="114300">
              <a:prstClr val="black"/>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nvGrpSpPr>
          <p:cNvPr id="15" name="淘宝网Chenying0907出品 2"/>
          <p:cNvGrpSpPr/>
          <p:nvPr/>
        </p:nvGrpSpPr>
        <p:grpSpPr>
          <a:xfrm>
            <a:off x="2122433" y="2302223"/>
            <a:ext cx="2339594" cy="2016893"/>
            <a:chOff x="979199" y="1599428"/>
            <a:chExt cx="2532090" cy="2182838"/>
          </a:xfrm>
        </p:grpSpPr>
        <p:sp>
          <p:nvSpPr>
            <p:cNvPr id="16" name="六边形 15"/>
            <p:cNvSpPr/>
            <p:nvPr/>
          </p:nvSpPr>
          <p:spPr>
            <a:xfrm>
              <a:off x="979199" y="1599428"/>
              <a:ext cx="2532090" cy="2182838"/>
            </a:xfrm>
            <a:prstGeom prst="hexagon">
              <a:avLst/>
            </a:prstGeom>
            <a:solidFill>
              <a:srgbClr val="00AF92"/>
            </a:solidFill>
            <a:ln w="22225" cap="flat" cmpd="sng" algn="ctr">
              <a:noFill/>
              <a:prstDash val="solid"/>
              <a:miter lim="800000"/>
            </a:ln>
            <a:effectLst>
              <a:outerShdw blurRad="292100" sx="109000" sy="109000" algn="ctr" rotWithShape="0">
                <a:prstClr val="black">
                  <a:alpha val="38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17" name="六边形 16"/>
            <p:cNvSpPr/>
            <p:nvPr/>
          </p:nvSpPr>
          <p:spPr>
            <a:xfrm>
              <a:off x="1131599" y="1734086"/>
              <a:ext cx="2221201" cy="1914830"/>
            </a:xfrm>
            <a:prstGeom prst="hexagon">
              <a:avLst/>
            </a:prstGeom>
            <a:blipFill dpi="0" rotWithShape="1">
              <a:blip r:embed="rId2" cstate="screen">
                <a:extLst>
                  <a:ext uri="{28A0092B-C50C-407E-A947-70E740481C1C}">
                    <a14:useLocalDpi xmlns:a14="http://schemas.microsoft.com/office/drawing/2010/main"/>
                  </a:ext>
                </a:extLst>
              </a:blip>
              <a:srcRect/>
              <a:stretch>
                <a:fillRect/>
              </a:stretch>
            </a:blipFill>
            <a:ln w="22225" cap="flat" cmpd="sng" algn="ctr">
              <a:noFill/>
              <a:prstDash val="solid"/>
              <a:miter lim="800000"/>
            </a:ln>
            <a:effectLst>
              <a:innerShdw blurRad="114300">
                <a:prstClr val="black"/>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18" name="淘宝网Chenying0907出品 5"/>
          <p:cNvGrpSpPr/>
          <p:nvPr/>
        </p:nvGrpSpPr>
        <p:grpSpPr>
          <a:xfrm>
            <a:off x="611560" y="1702413"/>
            <a:ext cx="1809205" cy="1559661"/>
            <a:chOff x="979199" y="1599428"/>
            <a:chExt cx="2532090" cy="2182838"/>
          </a:xfrm>
        </p:grpSpPr>
        <p:sp>
          <p:nvSpPr>
            <p:cNvPr id="19" name="六边形 18"/>
            <p:cNvSpPr/>
            <p:nvPr/>
          </p:nvSpPr>
          <p:spPr>
            <a:xfrm>
              <a:off x="979199" y="1599428"/>
              <a:ext cx="2532090" cy="2182838"/>
            </a:xfrm>
            <a:prstGeom prst="hexagon">
              <a:avLst/>
            </a:prstGeom>
            <a:solidFill>
              <a:srgbClr val="E87071"/>
            </a:solidFill>
            <a:ln w="22225" cap="flat" cmpd="sng" algn="ctr">
              <a:noFill/>
              <a:prstDash val="solid"/>
              <a:miter lim="800000"/>
            </a:ln>
            <a:effectLst>
              <a:outerShdw blurRad="292100" sx="109000" sy="109000" algn="ctr" rotWithShape="0">
                <a:prstClr val="black">
                  <a:alpha val="38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20" name="六边形 19"/>
            <p:cNvSpPr/>
            <p:nvPr/>
          </p:nvSpPr>
          <p:spPr>
            <a:xfrm>
              <a:off x="1131599" y="1734086"/>
              <a:ext cx="2221201" cy="1914830"/>
            </a:xfrm>
            <a:prstGeom prst="hexagon">
              <a:avLst/>
            </a:prstGeom>
            <a:blipFill dpi="0" rotWithShape="1">
              <a:blip r:embed="rId3" cstate="screen">
                <a:extLst>
                  <a:ext uri="{28A0092B-C50C-407E-A947-70E740481C1C}">
                    <a14:useLocalDpi xmlns:a14="http://schemas.microsoft.com/office/drawing/2010/main"/>
                  </a:ext>
                </a:extLst>
              </a:blip>
              <a:srcRect/>
              <a:stretch>
                <a:fillRect/>
              </a:stretch>
            </a:blipFill>
            <a:ln w="22225" cap="flat" cmpd="sng" algn="ctr">
              <a:noFill/>
              <a:prstDash val="solid"/>
              <a:miter lim="800000"/>
            </a:ln>
            <a:effectLst>
              <a:innerShdw blurRad="114300">
                <a:prstClr val="black"/>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dirty="0" smtClean="0">
                <a:ln>
                  <a:noFill/>
                </a:ln>
                <a:solidFill>
                  <a:prstClr val="white"/>
                </a:solidFill>
                <a:effectLst/>
                <a:uLnTx/>
                <a:uFillTx/>
                <a:latin typeface="Calibri" panose="020F0502020204030204"/>
                <a:ea typeface="宋体"/>
                <a:cs typeface="+mn-cs"/>
              </a:endParaRPr>
            </a:p>
          </p:txBody>
        </p:sp>
      </p:grpSp>
      <p:grpSp>
        <p:nvGrpSpPr>
          <p:cNvPr id="21" name="淘宝网Chenying0907出品 8"/>
          <p:cNvGrpSpPr/>
          <p:nvPr/>
        </p:nvGrpSpPr>
        <p:grpSpPr>
          <a:xfrm>
            <a:off x="611560" y="3381507"/>
            <a:ext cx="1809205" cy="1559661"/>
            <a:chOff x="979199" y="1599428"/>
            <a:chExt cx="2532090" cy="2182838"/>
          </a:xfrm>
        </p:grpSpPr>
        <p:sp>
          <p:nvSpPr>
            <p:cNvPr id="22" name="六边形 21"/>
            <p:cNvSpPr/>
            <p:nvPr/>
          </p:nvSpPr>
          <p:spPr>
            <a:xfrm>
              <a:off x="979199" y="1599428"/>
              <a:ext cx="2532090" cy="2182838"/>
            </a:xfrm>
            <a:prstGeom prst="hexagon">
              <a:avLst/>
            </a:prstGeom>
            <a:solidFill>
              <a:srgbClr val="663A77"/>
            </a:solidFill>
            <a:ln w="22225" cap="flat" cmpd="sng" algn="ctr">
              <a:noFill/>
              <a:prstDash val="solid"/>
              <a:miter lim="800000"/>
            </a:ln>
            <a:effectLst>
              <a:outerShdw blurRad="292100" sx="109000" sy="109000" algn="ctr" rotWithShape="0">
                <a:prstClr val="black">
                  <a:alpha val="38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dirty="0" smtClean="0">
                <a:ln>
                  <a:noFill/>
                </a:ln>
                <a:solidFill>
                  <a:prstClr val="white"/>
                </a:solidFill>
                <a:effectLst/>
                <a:uLnTx/>
                <a:uFillTx/>
                <a:latin typeface="Calibri" panose="020F0502020204030204"/>
                <a:ea typeface="宋体"/>
                <a:cs typeface="+mn-cs"/>
              </a:endParaRPr>
            </a:p>
          </p:txBody>
        </p:sp>
        <p:sp>
          <p:nvSpPr>
            <p:cNvPr id="23" name="六边形 22"/>
            <p:cNvSpPr/>
            <p:nvPr/>
          </p:nvSpPr>
          <p:spPr>
            <a:xfrm>
              <a:off x="1131599" y="1734086"/>
              <a:ext cx="2221201" cy="1914830"/>
            </a:xfrm>
            <a:prstGeom prst="hexagon">
              <a:avLst/>
            </a:prstGeom>
            <a:blipFill dpi="0" rotWithShape="1">
              <a:blip r:embed="rId4" cstate="screen">
                <a:extLst>
                  <a:ext uri="{28A0092B-C50C-407E-A947-70E740481C1C}">
                    <a14:useLocalDpi xmlns:a14="http://schemas.microsoft.com/office/drawing/2010/main"/>
                  </a:ext>
                </a:extLst>
              </a:blip>
              <a:srcRect/>
              <a:stretch>
                <a:fillRect/>
              </a:stretch>
            </a:blipFill>
            <a:ln w="22225" cap="flat" cmpd="sng" algn="ctr">
              <a:noFill/>
              <a:prstDash val="solid"/>
              <a:miter lim="800000"/>
            </a:ln>
            <a:effectLst>
              <a:innerShdw blurRad="114300">
                <a:prstClr val="black"/>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
        <p:nvSpPr>
          <p:cNvPr id="24" name="TextBox 23"/>
          <p:cNvSpPr txBox="1"/>
          <p:nvPr/>
        </p:nvSpPr>
        <p:spPr>
          <a:xfrm>
            <a:off x="4794429" y="1820074"/>
            <a:ext cx="1562387" cy="424732"/>
          </a:xfrm>
          <a:prstGeom prst="rect">
            <a:avLst/>
          </a:prstGeom>
          <a:noFill/>
        </p:spPr>
        <p:txBody>
          <a:bodyPr wrap="square" rtlCol="0">
            <a:spAutoFit/>
          </a:bodyPr>
          <a:lstStyle/>
          <a:p>
            <a:pPr>
              <a:lnSpc>
                <a:spcPct val="120000"/>
              </a:lnSpc>
              <a:defRPr/>
            </a:pPr>
            <a:r>
              <a:rPr lang="zh-CN" altLang="en-US" b="1" kern="0" dirty="0">
                <a:solidFill>
                  <a:srgbClr val="C55884"/>
                </a:solidFill>
                <a:latin typeface="方正正纤黑简体" panose="02000000000000000000" pitchFamily="2" charset="-122"/>
                <a:ea typeface="方正正纤黑简体" panose="02000000000000000000" pitchFamily="2" charset="-122"/>
              </a:rPr>
              <a:t>专业的团队</a:t>
            </a:r>
          </a:p>
        </p:txBody>
      </p:sp>
      <p:sp>
        <p:nvSpPr>
          <p:cNvPr id="25" name="TextBox 24"/>
          <p:cNvSpPr txBox="1"/>
          <p:nvPr/>
        </p:nvSpPr>
        <p:spPr>
          <a:xfrm>
            <a:off x="4763155" y="2572005"/>
            <a:ext cx="3807925" cy="1477328"/>
          </a:xfrm>
          <a:prstGeom prst="rect">
            <a:avLst/>
          </a:prstGeom>
          <a:noFill/>
        </p:spPr>
        <p:txBody>
          <a:bodyPr wrap="square" rtlCol="0">
            <a:spAutoFit/>
          </a:bodyPr>
          <a:lstStyle/>
          <a:p>
            <a:pPr>
              <a:lnSpc>
                <a:spcPct val="150000"/>
              </a:lnSpc>
            </a:pPr>
            <a:r>
              <a:rPr lang="zh-CN" altLang="en-US" sz="1000" dirty="0">
                <a:solidFill>
                  <a:prstClr val="black">
                    <a:lumMod val="75000"/>
                    <a:lumOff val="25000"/>
                  </a:prstClr>
                </a:solidFill>
                <a:latin typeface="方正正纤黑简体" panose="02000000000000000000" pitchFamily="2" charset="-122"/>
                <a:ea typeface="方正正纤黑简体" panose="02000000000000000000" pitchFamily="2" charset="-122"/>
              </a:rPr>
              <a:t>我们是一支专业的团队，团队成员具备至少</a:t>
            </a:r>
            <a:r>
              <a:rPr lang="en-US" altLang="zh-CN" sz="1000" dirty="0">
                <a:solidFill>
                  <a:prstClr val="black">
                    <a:lumMod val="75000"/>
                    <a:lumOff val="25000"/>
                  </a:prstClr>
                </a:solidFill>
                <a:latin typeface="方正正纤黑简体" panose="02000000000000000000" pitchFamily="2" charset="-122"/>
                <a:ea typeface="方正正纤黑简体" panose="02000000000000000000" pitchFamily="2" charset="-122"/>
              </a:rPr>
              <a:t>6</a:t>
            </a:r>
            <a:r>
              <a:rPr lang="zh-CN" altLang="en-US" sz="1000" dirty="0">
                <a:solidFill>
                  <a:prstClr val="black">
                    <a:lumMod val="75000"/>
                    <a:lumOff val="25000"/>
                  </a:prstClr>
                </a:solidFill>
                <a:latin typeface="方正正纤黑简体" panose="02000000000000000000" pitchFamily="2" charset="-122"/>
                <a:ea typeface="方正正纤黑简体" panose="02000000000000000000" pitchFamily="2" charset="-122"/>
              </a:rPr>
              <a:t>年以上电子商务从业经验，曾在涉及建材、家具、母婴、海外消费品、工业品等众多行业的知名企业工作经历，具备丰富实操经验。</a:t>
            </a:r>
            <a:endParaRPr lang="en-US" altLang="zh-CN" sz="1000" dirty="0">
              <a:solidFill>
                <a:prstClr val="black">
                  <a:lumMod val="75000"/>
                  <a:lumOff val="25000"/>
                </a:prstClr>
              </a:solidFill>
              <a:latin typeface="方正正纤黑简体" panose="02000000000000000000" pitchFamily="2" charset="-122"/>
              <a:ea typeface="方正正纤黑简体" panose="02000000000000000000" pitchFamily="2" charset="-122"/>
            </a:endParaRPr>
          </a:p>
          <a:p>
            <a:pPr>
              <a:lnSpc>
                <a:spcPct val="150000"/>
              </a:lnSpc>
            </a:pPr>
            <a:r>
              <a:rPr lang="zh-CN" altLang="en-US" sz="1000" dirty="0">
                <a:solidFill>
                  <a:prstClr val="black">
                    <a:lumMod val="75000"/>
                    <a:lumOff val="25000"/>
                  </a:prstClr>
                </a:solidFill>
                <a:latin typeface="方正正纤黑简体" panose="02000000000000000000" pitchFamily="2" charset="-122"/>
                <a:ea typeface="方正正纤黑简体" panose="02000000000000000000" pitchFamily="2" charset="-122"/>
              </a:rPr>
              <a:t>我们是一支经验丰富的团队，我们的平均年龄仅有</a:t>
            </a:r>
            <a:r>
              <a:rPr lang="en-US" altLang="zh-CN" sz="1000" dirty="0">
                <a:solidFill>
                  <a:prstClr val="black">
                    <a:lumMod val="75000"/>
                    <a:lumOff val="25000"/>
                  </a:prstClr>
                </a:solidFill>
                <a:latin typeface="方正正纤黑简体" panose="02000000000000000000" pitchFamily="2" charset="-122"/>
                <a:ea typeface="方正正纤黑简体" panose="02000000000000000000" pitchFamily="2" charset="-122"/>
              </a:rPr>
              <a:t>28</a:t>
            </a:r>
            <a:r>
              <a:rPr lang="zh-CN" altLang="en-US" sz="1000" dirty="0">
                <a:solidFill>
                  <a:prstClr val="black">
                    <a:lumMod val="75000"/>
                    <a:lumOff val="25000"/>
                  </a:prstClr>
                </a:solidFill>
                <a:latin typeface="方正正纤黑简体" panose="02000000000000000000" pitchFamily="2" charset="-122"/>
                <a:ea typeface="方正正纤黑简体" panose="02000000000000000000" pitchFamily="2" charset="-122"/>
              </a:rPr>
              <a:t>岁，除了有多年行业经验在做事情沉稳、仔细、踏实外，也不缺少年轻人朝气和创新精神。</a:t>
            </a:r>
            <a:endParaRPr lang="en-US" altLang="zh-CN" sz="1000" dirty="0">
              <a:solidFill>
                <a:prstClr val="black">
                  <a:lumMod val="75000"/>
                  <a:lumOff val="25000"/>
                </a:prstClr>
              </a:solidFill>
              <a:latin typeface="方正正纤黑简体" panose="02000000000000000000" pitchFamily="2" charset="-122"/>
              <a:ea typeface="方正正纤黑简体" panose="02000000000000000000" pitchFamily="2" charset="-122"/>
            </a:endParaRPr>
          </a:p>
        </p:txBody>
      </p:sp>
    </p:spTree>
    <p:extLst>
      <p:ext uri="{BB962C8B-B14F-4D97-AF65-F5344CB8AC3E}">
        <p14:creationId xmlns:p14="http://schemas.microsoft.com/office/powerpoint/2010/main" val="689792522"/>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1000" fill="hold"/>
                                            <p:tgtEl>
                                              <p:spTgt spid="15"/>
                                            </p:tgtEl>
                                            <p:attrNameLst>
                                              <p:attrName>ppt_w</p:attrName>
                                            </p:attrNameLst>
                                          </p:cBhvr>
                                          <p:tavLst>
                                            <p:tav tm="0">
                                              <p:val>
                                                <p:fltVal val="0"/>
                                              </p:val>
                                            </p:tav>
                                            <p:tav tm="100000">
                                              <p:val>
                                                <p:strVal val="#ppt_w"/>
                                              </p:val>
                                            </p:tav>
                                          </p:tavLst>
                                        </p:anim>
                                        <p:anim calcmode="lin" valueType="num">
                                          <p:cBhvr>
                                            <p:cTn id="8" dur="1000" fill="hold"/>
                                            <p:tgtEl>
                                              <p:spTgt spid="15"/>
                                            </p:tgtEl>
                                            <p:attrNameLst>
                                              <p:attrName>ppt_h</p:attrName>
                                            </p:attrNameLst>
                                          </p:cBhvr>
                                          <p:tavLst>
                                            <p:tav tm="0">
                                              <p:val>
                                                <p:fltVal val="0"/>
                                              </p:val>
                                            </p:tav>
                                            <p:tav tm="100000">
                                              <p:val>
                                                <p:strVal val="#ppt_h"/>
                                              </p:val>
                                            </p:tav>
                                          </p:tavLst>
                                        </p:anim>
                                        <p:anim calcmode="lin" valueType="num">
                                          <p:cBhvr>
                                            <p:cTn id="9" dur="1000" fill="hold"/>
                                            <p:tgtEl>
                                              <p:spTgt spid="15"/>
                                            </p:tgtEl>
                                            <p:attrNameLst>
                                              <p:attrName>style.rotation</p:attrName>
                                            </p:attrNameLst>
                                          </p:cBhvr>
                                          <p:tavLst>
                                            <p:tav tm="0">
                                              <p:val>
                                                <p:fltVal val="90"/>
                                              </p:val>
                                            </p:tav>
                                            <p:tav tm="100000">
                                              <p:val>
                                                <p:fltVal val="0"/>
                                              </p:val>
                                            </p:tav>
                                          </p:tavLst>
                                        </p:anim>
                                        <p:animEffect transition="in" filter="fade">
                                          <p:cBhvr>
                                            <p:cTn id="10" dur="1000"/>
                                            <p:tgtEl>
                                              <p:spTgt spid="15"/>
                                            </p:tgtEl>
                                          </p:cBhvr>
                                        </p:animEffect>
                                      </p:childTnLst>
                                    </p:cTn>
                                  </p:par>
                                  <p:par>
                                    <p:cTn id="11" presetID="31" presetClass="entr" presetSubtype="0" fill="hold" nodeType="with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p:cTn id="13" dur="1000" fill="hold"/>
                                            <p:tgtEl>
                                              <p:spTgt spid="18"/>
                                            </p:tgtEl>
                                            <p:attrNameLst>
                                              <p:attrName>ppt_w</p:attrName>
                                            </p:attrNameLst>
                                          </p:cBhvr>
                                          <p:tavLst>
                                            <p:tav tm="0">
                                              <p:val>
                                                <p:fltVal val="0"/>
                                              </p:val>
                                            </p:tav>
                                            <p:tav tm="100000">
                                              <p:val>
                                                <p:strVal val="#ppt_w"/>
                                              </p:val>
                                            </p:tav>
                                          </p:tavLst>
                                        </p:anim>
                                        <p:anim calcmode="lin" valueType="num">
                                          <p:cBhvr>
                                            <p:cTn id="14" dur="1000" fill="hold"/>
                                            <p:tgtEl>
                                              <p:spTgt spid="18"/>
                                            </p:tgtEl>
                                            <p:attrNameLst>
                                              <p:attrName>ppt_h</p:attrName>
                                            </p:attrNameLst>
                                          </p:cBhvr>
                                          <p:tavLst>
                                            <p:tav tm="0">
                                              <p:val>
                                                <p:fltVal val="0"/>
                                              </p:val>
                                            </p:tav>
                                            <p:tav tm="100000">
                                              <p:val>
                                                <p:strVal val="#ppt_h"/>
                                              </p:val>
                                            </p:tav>
                                          </p:tavLst>
                                        </p:anim>
                                        <p:anim calcmode="lin" valueType="num">
                                          <p:cBhvr>
                                            <p:cTn id="15" dur="1000" fill="hold"/>
                                            <p:tgtEl>
                                              <p:spTgt spid="18"/>
                                            </p:tgtEl>
                                            <p:attrNameLst>
                                              <p:attrName>style.rotation</p:attrName>
                                            </p:attrNameLst>
                                          </p:cBhvr>
                                          <p:tavLst>
                                            <p:tav tm="0">
                                              <p:val>
                                                <p:fltVal val="90"/>
                                              </p:val>
                                            </p:tav>
                                            <p:tav tm="100000">
                                              <p:val>
                                                <p:fltVal val="0"/>
                                              </p:val>
                                            </p:tav>
                                          </p:tavLst>
                                        </p:anim>
                                        <p:animEffect transition="in" filter="fade">
                                          <p:cBhvr>
                                            <p:cTn id="16" dur="1000"/>
                                            <p:tgtEl>
                                              <p:spTgt spid="18"/>
                                            </p:tgtEl>
                                          </p:cBhvr>
                                        </p:animEffect>
                                      </p:childTnLst>
                                    </p:cTn>
                                  </p:par>
                                  <p:par>
                                    <p:cTn id="17" presetID="31" presetClass="entr" presetSubtype="0" fill="hold" nodeType="with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p:cTn id="19" dur="1000" fill="hold"/>
                                            <p:tgtEl>
                                              <p:spTgt spid="21"/>
                                            </p:tgtEl>
                                            <p:attrNameLst>
                                              <p:attrName>ppt_w</p:attrName>
                                            </p:attrNameLst>
                                          </p:cBhvr>
                                          <p:tavLst>
                                            <p:tav tm="0">
                                              <p:val>
                                                <p:fltVal val="0"/>
                                              </p:val>
                                            </p:tav>
                                            <p:tav tm="100000">
                                              <p:val>
                                                <p:strVal val="#ppt_w"/>
                                              </p:val>
                                            </p:tav>
                                          </p:tavLst>
                                        </p:anim>
                                        <p:anim calcmode="lin" valueType="num">
                                          <p:cBhvr>
                                            <p:cTn id="20" dur="1000" fill="hold"/>
                                            <p:tgtEl>
                                              <p:spTgt spid="21"/>
                                            </p:tgtEl>
                                            <p:attrNameLst>
                                              <p:attrName>ppt_h</p:attrName>
                                            </p:attrNameLst>
                                          </p:cBhvr>
                                          <p:tavLst>
                                            <p:tav tm="0">
                                              <p:val>
                                                <p:fltVal val="0"/>
                                              </p:val>
                                            </p:tav>
                                            <p:tav tm="100000">
                                              <p:val>
                                                <p:strVal val="#ppt_h"/>
                                              </p:val>
                                            </p:tav>
                                          </p:tavLst>
                                        </p:anim>
                                        <p:anim calcmode="lin" valueType="num">
                                          <p:cBhvr>
                                            <p:cTn id="21" dur="1000" fill="hold"/>
                                            <p:tgtEl>
                                              <p:spTgt spid="21"/>
                                            </p:tgtEl>
                                            <p:attrNameLst>
                                              <p:attrName>style.rotation</p:attrName>
                                            </p:attrNameLst>
                                          </p:cBhvr>
                                          <p:tavLst>
                                            <p:tav tm="0">
                                              <p:val>
                                                <p:fltVal val="90"/>
                                              </p:val>
                                            </p:tav>
                                            <p:tav tm="100000">
                                              <p:val>
                                                <p:fltVal val="0"/>
                                              </p:val>
                                            </p:tav>
                                          </p:tavLst>
                                        </p:anim>
                                        <p:animEffect transition="in" filter="fade">
                                          <p:cBhvr>
                                            <p:cTn id="22" dur="1000"/>
                                            <p:tgtEl>
                                              <p:spTgt spid="21"/>
                                            </p:tgtEl>
                                          </p:cBhvr>
                                        </p:animEffect>
                                      </p:childTnLst>
                                    </p:cTn>
                                  </p:par>
                                </p:childTnLst>
                              </p:cTn>
                            </p:par>
                            <p:par>
                              <p:cTn id="23" fill="hold">
                                <p:stCondLst>
                                  <p:cond delay="1000"/>
                                </p:stCondLst>
                                <p:childTnLst>
                                  <p:par>
                                    <p:cTn id="24" presetID="2" presetClass="entr" presetSubtype="2" accel="40000" fill="hold" grpId="0" nodeType="afterEffect" p14:presetBounceEnd="40000">
                                      <p:stCondLst>
                                        <p:cond delay="0"/>
                                      </p:stCondLst>
                                      <p:childTnLst>
                                        <p:set>
                                          <p:cBhvr>
                                            <p:cTn id="25" dur="1" fill="hold">
                                              <p:stCondLst>
                                                <p:cond delay="0"/>
                                              </p:stCondLst>
                                            </p:cTn>
                                            <p:tgtEl>
                                              <p:spTgt spid="14"/>
                                            </p:tgtEl>
                                            <p:attrNameLst>
                                              <p:attrName>style.visibility</p:attrName>
                                            </p:attrNameLst>
                                          </p:cBhvr>
                                          <p:to>
                                            <p:strVal val="visible"/>
                                          </p:to>
                                        </p:set>
                                        <p:anim calcmode="lin" valueType="num" p14:bounceEnd="40000">
                                          <p:cBhvr additive="base">
                                            <p:cTn id="26" dur="1500" fill="hold"/>
                                            <p:tgtEl>
                                              <p:spTgt spid="14"/>
                                            </p:tgtEl>
                                            <p:attrNameLst>
                                              <p:attrName>ppt_x</p:attrName>
                                            </p:attrNameLst>
                                          </p:cBhvr>
                                          <p:tavLst>
                                            <p:tav tm="0">
                                              <p:val>
                                                <p:strVal val="1+#ppt_w/2"/>
                                              </p:val>
                                            </p:tav>
                                            <p:tav tm="100000">
                                              <p:val>
                                                <p:strVal val="#ppt_x"/>
                                              </p:val>
                                            </p:tav>
                                          </p:tavLst>
                                        </p:anim>
                                        <p:anim calcmode="lin" valueType="num" p14:bounceEnd="40000">
                                          <p:cBhvr additive="base">
                                            <p:cTn id="27" dur="1500" fill="hold"/>
                                            <p:tgtEl>
                                              <p:spTgt spid="14"/>
                                            </p:tgtEl>
                                            <p:attrNameLst>
                                              <p:attrName>ppt_y</p:attrName>
                                            </p:attrNameLst>
                                          </p:cBhvr>
                                          <p:tavLst>
                                            <p:tav tm="0">
                                              <p:val>
                                                <p:strVal val="#ppt_y"/>
                                              </p:val>
                                            </p:tav>
                                            <p:tav tm="100000">
                                              <p:val>
                                                <p:strVal val="#ppt_y"/>
                                              </p:val>
                                            </p:tav>
                                          </p:tavLst>
                                        </p:anim>
                                      </p:childTnLst>
                                    </p:cTn>
                                  </p:par>
                                </p:childTnLst>
                              </p:cTn>
                            </p:par>
                            <p:par>
                              <p:cTn id="28" fill="hold">
                                <p:stCondLst>
                                  <p:cond delay="2500"/>
                                </p:stCondLst>
                                <p:childTnLst>
                                  <p:par>
                                    <p:cTn id="29" presetID="10" presetClass="entr" presetSubtype="0" fill="hold" grpId="0" nodeType="afterEffect">
                                      <p:stCondLst>
                                        <p:cond delay="0"/>
                                      </p:stCondLst>
                                      <p:iterate type="lt">
                                        <p:tmPct val="10000"/>
                                      </p:iterate>
                                      <p:childTnLst>
                                        <p:set>
                                          <p:cBhvr>
                                            <p:cTn id="30" dur="1" fill="hold">
                                              <p:stCondLst>
                                                <p:cond delay="0"/>
                                              </p:stCondLst>
                                            </p:cTn>
                                            <p:tgtEl>
                                              <p:spTgt spid="24"/>
                                            </p:tgtEl>
                                            <p:attrNameLst>
                                              <p:attrName>style.visibility</p:attrName>
                                            </p:attrNameLst>
                                          </p:cBhvr>
                                          <p:to>
                                            <p:strVal val="visible"/>
                                          </p:to>
                                        </p:set>
                                        <p:animEffect transition="in" filter="fade">
                                          <p:cBhvr>
                                            <p:cTn id="31" dur="500"/>
                                            <p:tgtEl>
                                              <p:spTgt spid="24"/>
                                            </p:tgtEl>
                                          </p:cBhvr>
                                        </p:animEffect>
                                      </p:childTnLst>
                                    </p:cTn>
                                  </p:par>
                                </p:childTnLst>
                              </p:cTn>
                            </p:par>
                            <p:par>
                              <p:cTn id="32" fill="hold">
                                <p:stCondLst>
                                  <p:cond delay="3200"/>
                                </p:stCondLst>
                                <p:childTnLst>
                                  <p:par>
                                    <p:cTn id="33" presetID="22" presetClass="entr" presetSubtype="1"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ipe(up)">
                                          <p:cBhvr>
                                            <p:cTn id="3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24" grpId="0"/>
          <p:bldP spid="25"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1000" fill="hold"/>
                                            <p:tgtEl>
                                              <p:spTgt spid="15"/>
                                            </p:tgtEl>
                                            <p:attrNameLst>
                                              <p:attrName>ppt_w</p:attrName>
                                            </p:attrNameLst>
                                          </p:cBhvr>
                                          <p:tavLst>
                                            <p:tav tm="0">
                                              <p:val>
                                                <p:fltVal val="0"/>
                                              </p:val>
                                            </p:tav>
                                            <p:tav tm="100000">
                                              <p:val>
                                                <p:strVal val="#ppt_w"/>
                                              </p:val>
                                            </p:tav>
                                          </p:tavLst>
                                        </p:anim>
                                        <p:anim calcmode="lin" valueType="num">
                                          <p:cBhvr>
                                            <p:cTn id="8" dur="1000" fill="hold"/>
                                            <p:tgtEl>
                                              <p:spTgt spid="15"/>
                                            </p:tgtEl>
                                            <p:attrNameLst>
                                              <p:attrName>ppt_h</p:attrName>
                                            </p:attrNameLst>
                                          </p:cBhvr>
                                          <p:tavLst>
                                            <p:tav tm="0">
                                              <p:val>
                                                <p:fltVal val="0"/>
                                              </p:val>
                                            </p:tav>
                                            <p:tav tm="100000">
                                              <p:val>
                                                <p:strVal val="#ppt_h"/>
                                              </p:val>
                                            </p:tav>
                                          </p:tavLst>
                                        </p:anim>
                                        <p:anim calcmode="lin" valueType="num">
                                          <p:cBhvr>
                                            <p:cTn id="9" dur="1000" fill="hold"/>
                                            <p:tgtEl>
                                              <p:spTgt spid="15"/>
                                            </p:tgtEl>
                                            <p:attrNameLst>
                                              <p:attrName>style.rotation</p:attrName>
                                            </p:attrNameLst>
                                          </p:cBhvr>
                                          <p:tavLst>
                                            <p:tav tm="0">
                                              <p:val>
                                                <p:fltVal val="90"/>
                                              </p:val>
                                            </p:tav>
                                            <p:tav tm="100000">
                                              <p:val>
                                                <p:fltVal val="0"/>
                                              </p:val>
                                            </p:tav>
                                          </p:tavLst>
                                        </p:anim>
                                        <p:animEffect transition="in" filter="fade">
                                          <p:cBhvr>
                                            <p:cTn id="10" dur="1000"/>
                                            <p:tgtEl>
                                              <p:spTgt spid="15"/>
                                            </p:tgtEl>
                                          </p:cBhvr>
                                        </p:animEffect>
                                      </p:childTnLst>
                                    </p:cTn>
                                  </p:par>
                                  <p:par>
                                    <p:cTn id="11" presetID="31" presetClass="entr" presetSubtype="0" fill="hold" nodeType="with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p:cTn id="13" dur="1000" fill="hold"/>
                                            <p:tgtEl>
                                              <p:spTgt spid="18"/>
                                            </p:tgtEl>
                                            <p:attrNameLst>
                                              <p:attrName>ppt_w</p:attrName>
                                            </p:attrNameLst>
                                          </p:cBhvr>
                                          <p:tavLst>
                                            <p:tav tm="0">
                                              <p:val>
                                                <p:fltVal val="0"/>
                                              </p:val>
                                            </p:tav>
                                            <p:tav tm="100000">
                                              <p:val>
                                                <p:strVal val="#ppt_w"/>
                                              </p:val>
                                            </p:tav>
                                          </p:tavLst>
                                        </p:anim>
                                        <p:anim calcmode="lin" valueType="num">
                                          <p:cBhvr>
                                            <p:cTn id="14" dur="1000" fill="hold"/>
                                            <p:tgtEl>
                                              <p:spTgt spid="18"/>
                                            </p:tgtEl>
                                            <p:attrNameLst>
                                              <p:attrName>ppt_h</p:attrName>
                                            </p:attrNameLst>
                                          </p:cBhvr>
                                          <p:tavLst>
                                            <p:tav tm="0">
                                              <p:val>
                                                <p:fltVal val="0"/>
                                              </p:val>
                                            </p:tav>
                                            <p:tav tm="100000">
                                              <p:val>
                                                <p:strVal val="#ppt_h"/>
                                              </p:val>
                                            </p:tav>
                                          </p:tavLst>
                                        </p:anim>
                                        <p:anim calcmode="lin" valueType="num">
                                          <p:cBhvr>
                                            <p:cTn id="15" dur="1000" fill="hold"/>
                                            <p:tgtEl>
                                              <p:spTgt spid="18"/>
                                            </p:tgtEl>
                                            <p:attrNameLst>
                                              <p:attrName>style.rotation</p:attrName>
                                            </p:attrNameLst>
                                          </p:cBhvr>
                                          <p:tavLst>
                                            <p:tav tm="0">
                                              <p:val>
                                                <p:fltVal val="90"/>
                                              </p:val>
                                            </p:tav>
                                            <p:tav tm="100000">
                                              <p:val>
                                                <p:fltVal val="0"/>
                                              </p:val>
                                            </p:tav>
                                          </p:tavLst>
                                        </p:anim>
                                        <p:animEffect transition="in" filter="fade">
                                          <p:cBhvr>
                                            <p:cTn id="16" dur="1000"/>
                                            <p:tgtEl>
                                              <p:spTgt spid="18"/>
                                            </p:tgtEl>
                                          </p:cBhvr>
                                        </p:animEffect>
                                      </p:childTnLst>
                                    </p:cTn>
                                  </p:par>
                                  <p:par>
                                    <p:cTn id="17" presetID="31" presetClass="entr" presetSubtype="0" fill="hold" nodeType="with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p:cTn id="19" dur="1000" fill="hold"/>
                                            <p:tgtEl>
                                              <p:spTgt spid="21"/>
                                            </p:tgtEl>
                                            <p:attrNameLst>
                                              <p:attrName>ppt_w</p:attrName>
                                            </p:attrNameLst>
                                          </p:cBhvr>
                                          <p:tavLst>
                                            <p:tav tm="0">
                                              <p:val>
                                                <p:fltVal val="0"/>
                                              </p:val>
                                            </p:tav>
                                            <p:tav tm="100000">
                                              <p:val>
                                                <p:strVal val="#ppt_w"/>
                                              </p:val>
                                            </p:tav>
                                          </p:tavLst>
                                        </p:anim>
                                        <p:anim calcmode="lin" valueType="num">
                                          <p:cBhvr>
                                            <p:cTn id="20" dur="1000" fill="hold"/>
                                            <p:tgtEl>
                                              <p:spTgt spid="21"/>
                                            </p:tgtEl>
                                            <p:attrNameLst>
                                              <p:attrName>ppt_h</p:attrName>
                                            </p:attrNameLst>
                                          </p:cBhvr>
                                          <p:tavLst>
                                            <p:tav tm="0">
                                              <p:val>
                                                <p:fltVal val="0"/>
                                              </p:val>
                                            </p:tav>
                                            <p:tav tm="100000">
                                              <p:val>
                                                <p:strVal val="#ppt_h"/>
                                              </p:val>
                                            </p:tav>
                                          </p:tavLst>
                                        </p:anim>
                                        <p:anim calcmode="lin" valueType="num">
                                          <p:cBhvr>
                                            <p:cTn id="21" dur="1000" fill="hold"/>
                                            <p:tgtEl>
                                              <p:spTgt spid="21"/>
                                            </p:tgtEl>
                                            <p:attrNameLst>
                                              <p:attrName>style.rotation</p:attrName>
                                            </p:attrNameLst>
                                          </p:cBhvr>
                                          <p:tavLst>
                                            <p:tav tm="0">
                                              <p:val>
                                                <p:fltVal val="90"/>
                                              </p:val>
                                            </p:tav>
                                            <p:tav tm="100000">
                                              <p:val>
                                                <p:fltVal val="0"/>
                                              </p:val>
                                            </p:tav>
                                          </p:tavLst>
                                        </p:anim>
                                        <p:animEffect transition="in" filter="fade">
                                          <p:cBhvr>
                                            <p:cTn id="22" dur="1000"/>
                                            <p:tgtEl>
                                              <p:spTgt spid="21"/>
                                            </p:tgtEl>
                                          </p:cBhvr>
                                        </p:animEffect>
                                      </p:childTnLst>
                                    </p:cTn>
                                  </p:par>
                                </p:childTnLst>
                              </p:cTn>
                            </p:par>
                            <p:par>
                              <p:cTn id="23" fill="hold">
                                <p:stCondLst>
                                  <p:cond delay="1000"/>
                                </p:stCondLst>
                                <p:childTnLst>
                                  <p:par>
                                    <p:cTn id="24" presetID="2" presetClass="entr" presetSubtype="2" accel="40000" fill="hold" grpId="0" nodeType="afterEffect">
                                      <p:stCondLst>
                                        <p:cond delay="0"/>
                                      </p:stCondLst>
                                      <p:childTnLst>
                                        <p:set>
                                          <p:cBhvr>
                                            <p:cTn id="25" dur="1" fill="hold">
                                              <p:stCondLst>
                                                <p:cond delay="0"/>
                                              </p:stCondLst>
                                            </p:cTn>
                                            <p:tgtEl>
                                              <p:spTgt spid="14"/>
                                            </p:tgtEl>
                                            <p:attrNameLst>
                                              <p:attrName>style.visibility</p:attrName>
                                            </p:attrNameLst>
                                          </p:cBhvr>
                                          <p:to>
                                            <p:strVal val="visible"/>
                                          </p:to>
                                        </p:set>
                                        <p:anim calcmode="lin" valueType="num">
                                          <p:cBhvr additive="base">
                                            <p:cTn id="26" dur="1500" fill="hold"/>
                                            <p:tgtEl>
                                              <p:spTgt spid="14"/>
                                            </p:tgtEl>
                                            <p:attrNameLst>
                                              <p:attrName>ppt_x</p:attrName>
                                            </p:attrNameLst>
                                          </p:cBhvr>
                                          <p:tavLst>
                                            <p:tav tm="0">
                                              <p:val>
                                                <p:strVal val="1+#ppt_w/2"/>
                                              </p:val>
                                            </p:tav>
                                            <p:tav tm="100000">
                                              <p:val>
                                                <p:strVal val="#ppt_x"/>
                                              </p:val>
                                            </p:tav>
                                          </p:tavLst>
                                        </p:anim>
                                        <p:anim calcmode="lin" valueType="num">
                                          <p:cBhvr additive="base">
                                            <p:cTn id="27" dur="1500" fill="hold"/>
                                            <p:tgtEl>
                                              <p:spTgt spid="14"/>
                                            </p:tgtEl>
                                            <p:attrNameLst>
                                              <p:attrName>ppt_y</p:attrName>
                                            </p:attrNameLst>
                                          </p:cBhvr>
                                          <p:tavLst>
                                            <p:tav tm="0">
                                              <p:val>
                                                <p:strVal val="#ppt_y"/>
                                              </p:val>
                                            </p:tav>
                                            <p:tav tm="100000">
                                              <p:val>
                                                <p:strVal val="#ppt_y"/>
                                              </p:val>
                                            </p:tav>
                                          </p:tavLst>
                                        </p:anim>
                                      </p:childTnLst>
                                    </p:cTn>
                                  </p:par>
                                </p:childTnLst>
                              </p:cTn>
                            </p:par>
                            <p:par>
                              <p:cTn id="28" fill="hold">
                                <p:stCondLst>
                                  <p:cond delay="2500"/>
                                </p:stCondLst>
                                <p:childTnLst>
                                  <p:par>
                                    <p:cTn id="29" presetID="10" presetClass="entr" presetSubtype="0" fill="hold" grpId="0" nodeType="afterEffect">
                                      <p:stCondLst>
                                        <p:cond delay="0"/>
                                      </p:stCondLst>
                                      <p:iterate type="lt">
                                        <p:tmPct val="10000"/>
                                      </p:iterate>
                                      <p:childTnLst>
                                        <p:set>
                                          <p:cBhvr>
                                            <p:cTn id="30" dur="1" fill="hold">
                                              <p:stCondLst>
                                                <p:cond delay="0"/>
                                              </p:stCondLst>
                                            </p:cTn>
                                            <p:tgtEl>
                                              <p:spTgt spid="24"/>
                                            </p:tgtEl>
                                            <p:attrNameLst>
                                              <p:attrName>style.visibility</p:attrName>
                                            </p:attrNameLst>
                                          </p:cBhvr>
                                          <p:to>
                                            <p:strVal val="visible"/>
                                          </p:to>
                                        </p:set>
                                        <p:animEffect transition="in" filter="fade">
                                          <p:cBhvr>
                                            <p:cTn id="31" dur="500"/>
                                            <p:tgtEl>
                                              <p:spTgt spid="24"/>
                                            </p:tgtEl>
                                          </p:cBhvr>
                                        </p:animEffect>
                                      </p:childTnLst>
                                    </p:cTn>
                                  </p:par>
                                </p:childTnLst>
                              </p:cTn>
                            </p:par>
                            <p:par>
                              <p:cTn id="32" fill="hold">
                                <p:stCondLst>
                                  <p:cond delay="3200"/>
                                </p:stCondLst>
                                <p:childTnLst>
                                  <p:par>
                                    <p:cTn id="33" presetID="22" presetClass="entr" presetSubtype="1" fill="hold" grpId="0" nodeType="after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ipe(up)">
                                          <p:cBhvr>
                                            <p:cTn id="3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24" grpId="0"/>
          <p:bldP spid="25"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淘宝网Chenying0907出品 9"/>
          <p:cNvSpPr>
            <a:spLocks noChangeArrowheads="1"/>
          </p:cNvSpPr>
          <p:nvPr/>
        </p:nvSpPr>
        <p:spPr bwMode="auto">
          <a:xfrm>
            <a:off x="1591814" y="3982779"/>
            <a:ext cx="154107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b="1" kern="0" dirty="0">
                <a:solidFill>
                  <a:srgbClr val="FFB850"/>
                </a:solidFill>
                <a:latin typeface="方正正纤黑简体" panose="02000000000000000000" pitchFamily="2" charset="-122"/>
                <a:ea typeface="方正正纤黑简体" panose="02000000000000000000" pitchFamily="2" charset="-122"/>
              </a:rPr>
              <a:t>代用名</a:t>
            </a:r>
          </a:p>
        </p:txBody>
      </p:sp>
      <p:sp>
        <p:nvSpPr>
          <p:cNvPr id="15" name="淘宝网Chenying0907出品 7"/>
          <p:cNvSpPr>
            <a:spLocks noChangeArrowheads="1"/>
          </p:cNvSpPr>
          <p:nvPr/>
        </p:nvSpPr>
        <p:spPr bwMode="auto">
          <a:xfrm>
            <a:off x="2796723" y="3978314"/>
            <a:ext cx="96660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000" b="1" kern="0" dirty="0">
                <a:solidFill>
                  <a:srgbClr val="FFB850"/>
                </a:solidFill>
                <a:latin typeface="方正正纤黑简体" panose="02000000000000000000" pitchFamily="2" charset="-122"/>
                <a:ea typeface="方正正纤黑简体" panose="02000000000000000000" pitchFamily="2" charset="-122"/>
              </a:rPr>
              <a:t>公司总经理</a:t>
            </a:r>
            <a:endParaRPr lang="en-US" altLang="zh-CN" sz="1000" b="1" kern="0" dirty="0">
              <a:solidFill>
                <a:srgbClr val="FFB850"/>
              </a:solidFill>
              <a:latin typeface="方正正纤黑简体" panose="02000000000000000000" pitchFamily="2" charset="-122"/>
              <a:ea typeface="方正正纤黑简体" panose="02000000000000000000" pitchFamily="2" charset="-122"/>
            </a:endParaRPr>
          </a:p>
          <a:p>
            <a:pPr algn="ctr" fontAlgn="auto">
              <a:spcBef>
                <a:spcPts val="0"/>
              </a:spcBef>
              <a:spcAft>
                <a:spcPts val="0"/>
              </a:spcAft>
              <a:defRPr/>
            </a:pPr>
            <a:r>
              <a:rPr lang="zh-CN" altLang="en-US" sz="1000" b="1" kern="0" dirty="0">
                <a:solidFill>
                  <a:srgbClr val="FFB850"/>
                </a:solidFill>
                <a:latin typeface="方正正纤黑简体" panose="02000000000000000000" pitchFamily="2" charset="-122"/>
                <a:ea typeface="方正正纤黑简体" panose="02000000000000000000" pitchFamily="2" charset="-122"/>
              </a:rPr>
              <a:t>职务或头衔</a:t>
            </a:r>
          </a:p>
        </p:txBody>
      </p:sp>
      <p:sp>
        <p:nvSpPr>
          <p:cNvPr id="16" name="TextBox 15"/>
          <p:cNvSpPr txBox="1"/>
          <p:nvPr/>
        </p:nvSpPr>
        <p:spPr>
          <a:xfrm>
            <a:off x="1183054" y="4429561"/>
            <a:ext cx="3266073" cy="1015663"/>
          </a:xfrm>
          <a:prstGeom prst="rect">
            <a:avLst/>
          </a:prstGeom>
          <a:noFill/>
        </p:spPr>
        <p:txBody>
          <a:bodyPr wrap="square">
            <a:spAutoFit/>
          </a:bodyPr>
          <a:lstStyle>
            <a:defPPr>
              <a:defRPr lang="zh-CN"/>
            </a:defPPr>
            <a:lvl1pPr>
              <a:buFont typeface="Arial" pitchFamily="34" charset="0"/>
              <a:buNone/>
              <a:defRPr>
                <a:solidFill>
                  <a:srgbClr val="333333"/>
                </a:solidFill>
                <a:latin typeface="微软雅黑"/>
                <a:ea typeface="微软雅黑"/>
              </a:defRPr>
            </a:lvl1pPr>
          </a:lstStyle>
          <a:p>
            <a:pPr fontAlgn="auto">
              <a:lnSpc>
                <a:spcPct val="150000"/>
              </a:lnSpc>
              <a:spcBef>
                <a:spcPts val="0"/>
              </a:spcBef>
              <a:spcAft>
                <a:spcPts val="0"/>
              </a:spcAft>
              <a:defRPr/>
            </a:pPr>
            <a:r>
              <a:rPr lang="zh-CN" altLang="en-US" sz="800" kern="0" dirty="0">
                <a:solidFill>
                  <a:prstClr val="black">
                    <a:lumMod val="75000"/>
                    <a:lumOff val="25000"/>
                  </a:prstClr>
                </a:solidFill>
                <a:latin typeface="方正正纤黑简体" panose="02000000000000000000" pitchFamily="2" charset="-122"/>
                <a:ea typeface="方正正纤黑简体" panose="02000000000000000000" pitchFamily="2" charset="-122"/>
              </a:rPr>
              <a:t>       在这里输入主要的职业经验及任职主要机构等等，如：某大学工商学院研究生，有十余年行业经验，是某领域领军人物。      </a:t>
            </a:r>
            <a:endParaRPr lang="en-US" altLang="zh-CN" sz="800" kern="0" dirty="0">
              <a:solidFill>
                <a:prstClr val="black">
                  <a:lumMod val="75000"/>
                  <a:lumOff val="25000"/>
                </a:prstClr>
              </a:solidFill>
              <a:latin typeface="方正正纤黑简体" panose="02000000000000000000" pitchFamily="2" charset="-122"/>
              <a:ea typeface="方正正纤黑简体" panose="02000000000000000000" pitchFamily="2" charset="-122"/>
            </a:endParaRPr>
          </a:p>
          <a:p>
            <a:pPr fontAlgn="auto">
              <a:lnSpc>
                <a:spcPct val="150000"/>
              </a:lnSpc>
              <a:spcBef>
                <a:spcPts val="0"/>
              </a:spcBef>
              <a:spcAft>
                <a:spcPts val="0"/>
              </a:spcAft>
              <a:defRPr/>
            </a:pPr>
            <a:r>
              <a:rPr lang="en-US" altLang="zh-CN" sz="800" kern="0" dirty="0">
                <a:solidFill>
                  <a:prstClr val="black">
                    <a:lumMod val="75000"/>
                    <a:lumOff val="25000"/>
                  </a:prstClr>
                </a:solidFill>
                <a:latin typeface="方正正纤黑简体" panose="02000000000000000000" pitchFamily="2" charset="-122"/>
                <a:ea typeface="方正正纤黑简体" panose="02000000000000000000" pitchFamily="2" charset="-122"/>
              </a:rPr>
              <a:t>       1992</a:t>
            </a:r>
            <a:r>
              <a:rPr lang="zh-CN" altLang="en-US" sz="800" kern="0" dirty="0">
                <a:solidFill>
                  <a:prstClr val="black">
                    <a:lumMod val="75000"/>
                    <a:lumOff val="25000"/>
                  </a:prstClr>
                </a:solidFill>
                <a:latin typeface="方正正纤黑简体" panose="02000000000000000000" pitchFamily="2" charset="-122"/>
                <a:ea typeface="方正正纤黑简体" panose="02000000000000000000" pitchFamily="2" charset="-122"/>
              </a:rPr>
              <a:t>年在某公司担任中层管理；</a:t>
            </a:r>
            <a:r>
              <a:rPr lang="en-US" altLang="zh-CN" sz="800" kern="0" dirty="0">
                <a:solidFill>
                  <a:prstClr val="black">
                    <a:lumMod val="75000"/>
                    <a:lumOff val="25000"/>
                  </a:prstClr>
                </a:solidFill>
                <a:latin typeface="方正正纤黑简体" panose="02000000000000000000" pitchFamily="2" charset="-122"/>
                <a:ea typeface="方正正纤黑简体" panose="02000000000000000000" pitchFamily="2" charset="-122"/>
              </a:rPr>
              <a:t>2003</a:t>
            </a:r>
            <a:r>
              <a:rPr lang="zh-CN" altLang="en-US" sz="800" kern="0" dirty="0">
                <a:solidFill>
                  <a:prstClr val="black">
                    <a:lumMod val="75000"/>
                    <a:lumOff val="25000"/>
                  </a:prstClr>
                </a:solidFill>
                <a:latin typeface="方正正纤黑简体" panose="02000000000000000000" pitchFamily="2" charset="-122"/>
                <a:ea typeface="方正正纤黑简体" panose="02000000000000000000" pitchFamily="2" charset="-122"/>
              </a:rPr>
              <a:t>年任某公司执</a:t>
            </a:r>
            <a:r>
              <a:rPr lang="en-US" altLang="zh-CN" sz="800" kern="0" dirty="0">
                <a:solidFill>
                  <a:prstClr val="black">
                    <a:lumMod val="75000"/>
                    <a:lumOff val="25000"/>
                  </a:prstClr>
                </a:solidFill>
                <a:latin typeface="方正正纤黑简体" panose="02000000000000000000" pitchFamily="2" charset="-122"/>
                <a:ea typeface="方正正纤黑简体" panose="02000000000000000000" pitchFamily="2" charset="-122"/>
              </a:rPr>
              <a:t>COO</a:t>
            </a:r>
            <a:r>
              <a:rPr lang="zh-CN" altLang="en-US" sz="800" kern="0" dirty="0">
                <a:solidFill>
                  <a:prstClr val="black">
                    <a:lumMod val="75000"/>
                    <a:lumOff val="25000"/>
                  </a:prstClr>
                </a:solidFill>
                <a:latin typeface="方正正纤黑简体" panose="02000000000000000000" pitchFamily="2" charset="-122"/>
                <a:ea typeface="方正正纤黑简体" panose="02000000000000000000" pitchFamily="2" charset="-122"/>
              </a:rPr>
              <a:t>；</a:t>
            </a:r>
            <a:r>
              <a:rPr lang="en-US" altLang="zh-CN" sz="800" kern="0" dirty="0">
                <a:solidFill>
                  <a:prstClr val="black">
                    <a:lumMod val="75000"/>
                    <a:lumOff val="25000"/>
                  </a:prstClr>
                </a:solidFill>
                <a:latin typeface="方正正纤黑简体" panose="02000000000000000000" pitchFamily="2" charset="-122"/>
                <a:ea typeface="方正正纤黑简体" panose="02000000000000000000" pitchFamily="2" charset="-122"/>
              </a:rPr>
              <a:t>2007</a:t>
            </a:r>
            <a:r>
              <a:rPr lang="zh-CN" altLang="en-US" sz="800" kern="0" dirty="0">
                <a:solidFill>
                  <a:prstClr val="black">
                    <a:lumMod val="75000"/>
                    <a:lumOff val="25000"/>
                  </a:prstClr>
                </a:solidFill>
                <a:latin typeface="方正正纤黑简体" panose="02000000000000000000" pitchFamily="2" charset="-122"/>
                <a:ea typeface="方正正纤黑简体" panose="02000000000000000000" pitchFamily="2" charset="-122"/>
              </a:rPr>
              <a:t>年担任某公司执行总裁。曾于某年、某年、</a:t>
            </a:r>
            <a:r>
              <a:rPr lang="en-US" altLang="zh-CN" sz="800" kern="0" dirty="0">
                <a:solidFill>
                  <a:prstClr val="black">
                    <a:lumMod val="75000"/>
                    <a:lumOff val="25000"/>
                  </a:prstClr>
                </a:solidFill>
                <a:latin typeface="方正正纤黑简体" panose="02000000000000000000" pitchFamily="2" charset="-122"/>
                <a:ea typeface="方正正纤黑简体" panose="02000000000000000000" pitchFamily="2" charset="-122"/>
              </a:rPr>
              <a:t>2012</a:t>
            </a:r>
            <a:r>
              <a:rPr lang="zh-CN" altLang="en-US" sz="800" kern="0" dirty="0">
                <a:solidFill>
                  <a:prstClr val="black">
                    <a:lumMod val="75000"/>
                    <a:lumOff val="25000"/>
                  </a:prstClr>
                </a:solidFill>
                <a:latin typeface="方正正纤黑简体" panose="02000000000000000000" pitchFamily="2" charset="-122"/>
                <a:ea typeface="方正正纤黑简体" panose="02000000000000000000" pitchFamily="2" charset="-122"/>
              </a:rPr>
              <a:t>年分别获得某某奖项。</a:t>
            </a:r>
          </a:p>
        </p:txBody>
      </p:sp>
      <p:sp>
        <p:nvSpPr>
          <p:cNvPr id="17" name="淘宝网Chenying0907出品 9"/>
          <p:cNvSpPr>
            <a:spLocks noChangeArrowheads="1"/>
          </p:cNvSpPr>
          <p:nvPr/>
        </p:nvSpPr>
        <p:spPr bwMode="auto">
          <a:xfrm>
            <a:off x="5315087" y="3982779"/>
            <a:ext cx="154107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b="1" kern="0" dirty="0">
                <a:solidFill>
                  <a:srgbClr val="01B7CA"/>
                </a:solidFill>
                <a:latin typeface="方正正纤黑简体" panose="02000000000000000000" pitchFamily="2" charset="-122"/>
                <a:ea typeface="方正正纤黑简体" panose="02000000000000000000" pitchFamily="2" charset="-122"/>
              </a:rPr>
              <a:t>代用名</a:t>
            </a:r>
          </a:p>
        </p:txBody>
      </p:sp>
      <p:sp>
        <p:nvSpPr>
          <p:cNvPr id="18" name="淘宝网Chenying0907出品 7"/>
          <p:cNvSpPr>
            <a:spLocks noChangeArrowheads="1"/>
          </p:cNvSpPr>
          <p:nvPr/>
        </p:nvSpPr>
        <p:spPr bwMode="auto">
          <a:xfrm>
            <a:off x="6519996" y="3978314"/>
            <a:ext cx="96660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auto">
              <a:spcBef>
                <a:spcPts val="0"/>
              </a:spcBef>
              <a:spcAft>
                <a:spcPts val="0"/>
              </a:spcAft>
              <a:defRPr/>
            </a:pPr>
            <a:r>
              <a:rPr lang="zh-CN" altLang="en-US" sz="1000" b="1" kern="0" dirty="0">
                <a:solidFill>
                  <a:srgbClr val="01B7CA"/>
                </a:solidFill>
                <a:latin typeface="方正正纤黑简体" panose="02000000000000000000" pitchFamily="2" charset="-122"/>
                <a:ea typeface="方正正纤黑简体" panose="02000000000000000000" pitchFamily="2" charset="-122"/>
              </a:rPr>
              <a:t>公司总经理</a:t>
            </a:r>
            <a:endParaRPr lang="en-US" altLang="zh-CN" sz="1000" b="1" kern="0" dirty="0">
              <a:solidFill>
                <a:srgbClr val="01B7CA"/>
              </a:solidFill>
              <a:latin typeface="方正正纤黑简体" panose="02000000000000000000" pitchFamily="2" charset="-122"/>
              <a:ea typeface="方正正纤黑简体" panose="02000000000000000000" pitchFamily="2" charset="-122"/>
            </a:endParaRPr>
          </a:p>
          <a:p>
            <a:pPr algn="ctr" fontAlgn="auto">
              <a:spcBef>
                <a:spcPts val="0"/>
              </a:spcBef>
              <a:spcAft>
                <a:spcPts val="0"/>
              </a:spcAft>
              <a:defRPr/>
            </a:pPr>
            <a:r>
              <a:rPr lang="zh-CN" altLang="en-US" sz="1000" b="1" kern="0" dirty="0">
                <a:solidFill>
                  <a:srgbClr val="01B7CA"/>
                </a:solidFill>
                <a:latin typeface="方正正纤黑简体" panose="02000000000000000000" pitchFamily="2" charset="-122"/>
                <a:ea typeface="方正正纤黑简体" panose="02000000000000000000" pitchFamily="2" charset="-122"/>
              </a:rPr>
              <a:t>职务或头衔</a:t>
            </a:r>
          </a:p>
        </p:txBody>
      </p:sp>
      <p:sp>
        <p:nvSpPr>
          <p:cNvPr id="19" name="TextBox 18"/>
          <p:cNvSpPr txBox="1"/>
          <p:nvPr/>
        </p:nvSpPr>
        <p:spPr>
          <a:xfrm>
            <a:off x="4906327" y="4429561"/>
            <a:ext cx="3266073" cy="1015663"/>
          </a:xfrm>
          <a:prstGeom prst="rect">
            <a:avLst/>
          </a:prstGeom>
          <a:noFill/>
        </p:spPr>
        <p:txBody>
          <a:bodyPr wrap="square">
            <a:spAutoFit/>
          </a:bodyPr>
          <a:lstStyle>
            <a:defPPr>
              <a:defRPr lang="zh-CN"/>
            </a:defPPr>
            <a:lvl1pPr>
              <a:buFont typeface="Arial" pitchFamily="34" charset="0"/>
              <a:buNone/>
              <a:defRPr>
                <a:solidFill>
                  <a:srgbClr val="333333"/>
                </a:solidFill>
                <a:latin typeface="微软雅黑"/>
                <a:ea typeface="微软雅黑"/>
              </a:defRPr>
            </a:lvl1pPr>
          </a:lstStyle>
          <a:p>
            <a:pPr fontAlgn="auto">
              <a:lnSpc>
                <a:spcPct val="150000"/>
              </a:lnSpc>
              <a:spcBef>
                <a:spcPts val="0"/>
              </a:spcBef>
              <a:spcAft>
                <a:spcPts val="0"/>
              </a:spcAft>
              <a:defRPr/>
            </a:pPr>
            <a:r>
              <a:rPr lang="zh-CN" altLang="en-US" sz="800" kern="0" dirty="0">
                <a:solidFill>
                  <a:prstClr val="black">
                    <a:lumMod val="75000"/>
                    <a:lumOff val="25000"/>
                  </a:prstClr>
                </a:solidFill>
                <a:latin typeface="方正正纤黑简体" panose="02000000000000000000" pitchFamily="2" charset="-122"/>
                <a:ea typeface="方正正纤黑简体" panose="02000000000000000000" pitchFamily="2" charset="-122"/>
              </a:rPr>
              <a:t>       在这里输入主要的职业经验及任职主要机构等等，如：某大学工商学院研究生，有十余年行业经验，是某领域领军人物。      </a:t>
            </a:r>
            <a:endParaRPr lang="en-US" altLang="zh-CN" sz="800" kern="0" dirty="0">
              <a:solidFill>
                <a:prstClr val="black">
                  <a:lumMod val="75000"/>
                  <a:lumOff val="25000"/>
                </a:prstClr>
              </a:solidFill>
              <a:latin typeface="方正正纤黑简体" panose="02000000000000000000" pitchFamily="2" charset="-122"/>
              <a:ea typeface="方正正纤黑简体" panose="02000000000000000000" pitchFamily="2" charset="-122"/>
            </a:endParaRPr>
          </a:p>
          <a:p>
            <a:pPr fontAlgn="auto">
              <a:lnSpc>
                <a:spcPct val="150000"/>
              </a:lnSpc>
              <a:spcBef>
                <a:spcPts val="0"/>
              </a:spcBef>
              <a:spcAft>
                <a:spcPts val="0"/>
              </a:spcAft>
              <a:defRPr/>
            </a:pPr>
            <a:r>
              <a:rPr lang="en-US" altLang="zh-CN" sz="800" kern="0" dirty="0">
                <a:solidFill>
                  <a:prstClr val="black">
                    <a:lumMod val="75000"/>
                    <a:lumOff val="25000"/>
                  </a:prstClr>
                </a:solidFill>
                <a:latin typeface="方正正纤黑简体" panose="02000000000000000000" pitchFamily="2" charset="-122"/>
                <a:ea typeface="方正正纤黑简体" panose="02000000000000000000" pitchFamily="2" charset="-122"/>
              </a:rPr>
              <a:t>       1992</a:t>
            </a:r>
            <a:r>
              <a:rPr lang="zh-CN" altLang="en-US" sz="800" kern="0" dirty="0">
                <a:solidFill>
                  <a:prstClr val="black">
                    <a:lumMod val="75000"/>
                    <a:lumOff val="25000"/>
                  </a:prstClr>
                </a:solidFill>
                <a:latin typeface="方正正纤黑简体" panose="02000000000000000000" pitchFamily="2" charset="-122"/>
                <a:ea typeface="方正正纤黑简体" panose="02000000000000000000" pitchFamily="2" charset="-122"/>
              </a:rPr>
              <a:t>年在某公司担任中层管理；</a:t>
            </a:r>
            <a:r>
              <a:rPr lang="en-US" altLang="zh-CN" sz="800" kern="0" dirty="0">
                <a:solidFill>
                  <a:prstClr val="black">
                    <a:lumMod val="75000"/>
                    <a:lumOff val="25000"/>
                  </a:prstClr>
                </a:solidFill>
                <a:latin typeface="方正正纤黑简体" panose="02000000000000000000" pitchFamily="2" charset="-122"/>
                <a:ea typeface="方正正纤黑简体" panose="02000000000000000000" pitchFamily="2" charset="-122"/>
              </a:rPr>
              <a:t>2003</a:t>
            </a:r>
            <a:r>
              <a:rPr lang="zh-CN" altLang="en-US" sz="800" kern="0" dirty="0">
                <a:solidFill>
                  <a:prstClr val="black">
                    <a:lumMod val="75000"/>
                    <a:lumOff val="25000"/>
                  </a:prstClr>
                </a:solidFill>
                <a:latin typeface="方正正纤黑简体" panose="02000000000000000000" pitchFamily="2" charset="-122"/>
                <a:ea typeface="方正正纤黑简体" panose="02000000000000000000" pitchFamily="2" charset="-122"/>
              </a:rPr>
              <a:t>年任某公司执</a:t>
            </a:r>
            <a:r>
              <a:rPr lang="en-US" altLang="zh-CN" sz="800" kern="0" dirty="0">
                <a:solidFill>
                  <a:prstClr val="black">
                    <a:lumMod val="75000"/>
                    <a:lumOff val="25000"/>
                  </a:prstClr>
                </a:solidFill>
                <a:latin typeface="方正正纤黑简体" panose="02000000000000000000" pitchFamily="2" charset="-122"/>
                <a:ea typeface="方正正纤黑简体" panose="02000000000000000000" pitchFamily="2" charset="-122"/>
              </a:rPr>
              <a:t>COO</a:t>
            </a:r>
            <a:r>
              <a:rPr lang="zh-CN" altLang="en-US" sz="800" kern="0" dirty="0">
                <a:solidFill>
                  <a:prstClr val="black">
                    <a:lumMod val="75000"/>
                    <a:lumOff val="25000"/>
                  </a:prstClr>
                </a:solidFill>
                <a:latin typeface="方正正纤黑简体" panose="02000000000000000000" pitchFamily="2" charset="-122"/>
                <a:ea typeface="方正正纤黑简体" panose="02000000000000000000" pitchFamily="2" charset="-122"/>
              </a:rPr>
              <a:t>；</a:t>
            </a:r>
            <a:r>
              <a:rPr lang="en-US" altLang="zh-CN" sz="800" kern="0" dirty="0">
                <a:solidFill>
                  <a:prstClr val="black">
                    <a:lumMod val="75000"/>
                    <a:lumOff val="25000"/>
                  </a:prstClr>
                </a:solidFill>
                <a:latin typeface="方正正纤黑简体" panose="02000000000000000000" pitchFamily="2" charset="-122"/>
                <a:ea typeface="方正正纤黑简体" panose="02000000000000000000" pitchFamily="2" charset="-122"/>
              </a:rPr>
              <a:t>2007</a:t>
            </a:r>
            <a:r>
              <a:rPr lang="zh-CN" altLang="en-US" sz="800" kern="0" dirty="0">
                <a:solidFill>
                  <a:prstClr val="black">
                    <a:lumMod val="75000"/>
                    <a:lumOff val="25000"/>
                  </a:prstClr>
                </a:solidFill>
                <a:latin typeface="方正正纤黑简体" panose="02000000000000000000" pitchFamily="2" charset="-122"/>
                <a:ea typeface="方正正纤黑简体" panose="02000000000000000000" pitchFamily="2" charset="-122"/>
              </a:rPr>
              <a:t>年担任某公司执行总裁。曾于某年、某年、</a:t>
            </a:r>
            <a:r>
              <a:rPr lang="en-US" altLang="zh-CN" sz="800" kern="0" dirty="0">
                <a:solidFill>
                  <a:prstClr val="black">
                    <a:lumMod val="75000"/>
                    <a:lumOff val="25000"/>
                  </a:prstClr>
                </a:solidFill>
                <a:latin typeface="方正正纤黑简体" panose="02000000000000000000" pitchFamily="2" charset="-122"/>
                <a:ea typeface="方正正纤黑简体" panose="02000000000000000000" pitchFamily="2" charset="-122"/>
              </a:rPr>
              <a:t>2012</a:t>
            </a:r>
            <a:r>
              <a:rPr lang="zh-CN" altLang="en-US" sz="800" kern="0" dirty="0">
                <a:solidFill>
                  <a:prstClr val="black">
                    <a:lumMod val="75000"/>
                    <a:lumOff val="25000"/>
                  </a:prstClr>
                </a:solidFill>
                <a:latin typeface="方正正纤黑简体" panose="02000000000000000000" pitchFamily="2" charset="-122"/>
                <a:ea typeface="方正正纤黑简体" panose="02000000000000000000" pitchFamily="2" charset="-122"/>
              </a:rPr>
              <a:t>年分别获得某某奖项。</a:t>
            </a:r>
          </a:p>
        </p:txBody>
      </p:sp>
      <p:grpSp>
        <p:nvGrpSpPr>
          <p:cNvPr id="20" name="淘宝网Chenying0907出品 18"/>
          <p:cNvGrpSpPr/>
          <p:nvPr/>
        </p:nvGrpSpPr>
        <p:grpSpPr>
          <a:xfrm>
            <a:off x="1824238" y="1928719"/>
            <a:ext cx="1830279" cy="1785839"/>
            <a:chOff x="3438068" y="2062952"/>
            <a:chExt cx="1437344" cy="1437343"/>
          </a:xfrm>
          <a:effectLst>
            <a:outerShdw blurRad="63500" sx="105000" sy="105000" algn="ctr" rotWithShape="0">
              <a:prstClr val="black">
                <a:alpha val="40000"/>
              </a:prstClr>
            </a:outerShdw>
          </a:effectLst>
        </p:grpSpPr>
        <p:sp>
          <p:nvSpPr>
            <p:cNvPr id="21" name="淘宝网Chenying0907出品 19"/>
            <p:cNvSpPr/>
            <p:nvPr/>
          </p:nvSpPr>
          <p:spPr>
            <a:xfrm>
              <a:off x="3438068" y="2062952"/>
              <a:ext cx="1437344" cy="1437343"/>
            </a:xfrm>
            <a:prstGeom prst="ellipse">
              <a:avLst/>
            </a:prstGeom>
            <a:solidFill>
              <a:srgbClr val="F6AD41"/>
            </a:solidFill>
            <a:ln w="12700" cap="flat" cmpd="sng" algn="ctr">
              <a:noFill/>
              <a:prstDash val="solid"/>
              <a:miter lim="800000"/>
            </a:ln>
            <a:effectLst>
              <a:outerShdw blurRad="254000" dist="1143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22" name="淘宝网Chenying0907出品 20"/>
            <p:cNvSpPr/>
            <p:nvPr/>
          </p:nvSpPr>
          <p:spPr>
            <a:xfrm>
              <a:off x="3553223" y="2178107"/>
              <a:ext cx="1207032" cy="1207032"/>
            </a:xfrm>
            <a:prstGeom prst="ellipse">
              <a:avLst/>
            </a:prstGeom>
            <a:blipFill dpi="0" rotWithShape="1">
              <a:blip r:embed="rId2">
                <a:extLst>
                  <a:ext uri="{28A0092B-C50C-407E-A947-70E740481C1C}">
                    <a14:useLocalDpi xmlns:a14="http://schemas.microsoft.com/office/drawing/2010/main"/>
                  </a:ext>
                </a:extLst>
              </a:blip>
              <a:srcRect/>
              <a:stretch>
                <a:fillRect/>
              </a:stretch>
            </a:blipFill>
            <a:ln w="88900" cap="flat" cmpd="sng" algn="ctr">
              <a:solidFill>
                <a:srgbClr val="FDC674"/>
              </a:solidFill>
              <a:prstDash val="solid"/>
              <a:miter lim="800000"/>
            </a:ln>
            <a:effectLst>
              <a:innerShdw blurRad="203200" dist="76200" dir="13500000">
                <a:prstClr val="black">
                  <a:alpha val="38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nvGrpSpPr>
          <p:cNvPr id="23" name="淘宝网Chenying0907出品 21"/>
          <p:cNvGrpSpPr/>
          <p:nvPr/>
        </p:nvGrpSpPr>
        <p:grpSpPr>
          <a:xfrm>
            <a:off x="5604856" y="1931487"/>
            <a:ext cx="1830279" cy="1785839"/>
            <a:chOff x="3438068" y="2062952"/>
            <a:chExt cx="1437344" cy="1437343"/>
          </a:xfrm>
          <a:effectLst>
            <a:outerShdw blurRad="63500" sx="105000" sy="105000" algn="ctr" rotWithShape="0">
              <a:prstClr val="black">
                <a:alpha val="40000"/>
              </a:prstClr>
            </a:outerShdw>
          </a:effectLst>
        </p:grpSpPr>
        <p:sp>
          <p:nvSpPr>
            <p:cNvPr id="24" name="淘宝网Chenying0907出品 22"/>
            <p:cNvSpPr/>
            <p:nvPr/>
          </p:nvSpPr>
          <p:spPr>
            <a:xfrm>
              <a:off x="3438068" y="2062952"/>
              <a:ext cx="1437344" cy="1437343"/>
            </a:xfrm>
            <a:prstGeom prst="ellipse">
              <a:avLst/>
            </a:prstGeom>
            <a:solidFill>
              <a:srgbClr val="009AAB"/>
            </a:solidFill>
            <a:ln w="12700" cap="flat" cmpd="sng" algn="ctr">
              <a:noFill/>
              <a:prstDash val="solid"/>
              <a:miter lim="800000"/>
            </a:ln>
            <a:effectLst>
              <a:outerShdw blurRad="254000" dist="1143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25" name="淘宝网Chenying0907出品 23"/>
            <p:cNvSpPr/>
            <p:nvPr/>
          </p:nvSpPr>
          <p:spPr>
            <a:xfrm>
              <a:off x="3553223" y="2178107"/>
              <a:ext cx="1207032" cy="1207032"/>
            </a:xfrm>
            <a:prstGeom prst="ellipse">
              <a:avLst/>
            </a:prstGeom>
            <a:blipFill dpi="0" rotWithShape="1">
              <a:blip r:embed="rId3">
                <a:extLst>
                  <a:ext uri="{28A0092B-C50C-407E-A947-70E740481C1C}">
                    <a14:useLocalDpi xmlns:a14="http://schemas.microsoft.com/office/drawing/2010/main"/>
                  </a:ext>
                </a:extLst>
              </a:blip>
              <a:srcRect/>
              <a:stretch>
                <a:fillRect/>
              </a:stretch>
            </a:blipFill>
            <a:ln w="88900" cap="flat" cmpd="sng" algn="ctr">
              <a:solidFill>
                <a:srgbClr val="01B7CA"/>
              </a:solidFill>
              <a:prstDash val="solid"/>
              <a:miter lim="800000"/>
            </a:ln>
            <a:effectLst>
              <a:innerShdw blurRad="203200" dist="76200" dir="13500000">
                <a:prstClr val="black">
                  <a:alpha val="38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spTree>
    <p:extLst>
      <p:ext uri="{BB962C8B-B14F-4D97-AF65-F5344CB8AC3E}">
        <p14:creationId xmlns:p14="http://schemas.microsoft.com/office/powerpoint/2010/main" val="4007415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1+#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par>
                                <p:cTn id="9" presetID="6" presetClass="emph" presetSubtype="0" fill="hold" nodeType="withEffect">
                                  <p:stCondLst>
                                    <p:cond delay="0"/>
                                  </p:stCondLst>
                                  <p:childTnLst>
                                    <p:animScale>
                                      <p:cBhvr>
                                        <p:cTn id="10" dur="10" fill="hold"/>
                                        <p:tgtEl>
                                          <p:spTgt spid="20"/>
                                        </p:tgtEl>
                                      </p:cBhvr>
                                      <p:by x="2000" y="2000"/>
                                    </p:animScale>
                                  </p:childTnLst>
                                </p:cTn>
                              </p:par>
                              <p:par>
                                <p:cTn id="11" presetID="6" presetClass="emph" presetSubtype="0" fill="hold" nodeType="withEffect">
                                  <p:stCondLst>
                                    <p:cond delay="750"/>
                                  </p:stCondLst>
                                  <p:childTnLst>
                                    <p:animScale>
                                      <p:cBhvr>
                                        <p:cTn id="12" dur="500" fill="hold"/>
                                        <p:tgtEl>
                                          <p:spTgt spid="20"/>
                                        </p:tgtEl>
                                      </p:cBhvr>
                                      <p:by x="5000000" y="5000000"/>
                                    </p:animScale>
                                  </p:childTnLst>
                                </p:cTn>
                              </p:par>
                              <p:par>
                                <p:cTn id="13" presetID="2" presetClass="entr" presetSubtype="2" fill="hold" nodeType="withEffect">
                                  <p:stCondLst>
                                    <p:cond delay="250"/>
                                  </p:stCondLst>
                                  <p:childTnLst>
                                    <p:set>
                                      <p:cBhvr>
                                        <p:cTn id="14" dur="1" fill="hold">
                                          <p:stCondLst>
                                            <p:cond delay="0"/>
                                          </p:stCondLst>
                                        </p:cTn>
                                        <p:tgtEl>
                                          <p:spTgt spid="23"/>
                                        </p:tgtEl>
                                        <p:attrNameLst>
                                          <p:attrName>style.visibility</p:attrName>
                                        </p:attrNameLst>
                                      </p:cBhvr>
                                      <p:to>
                                        <p:strVal val="visible"/>
                                      </p:to>
                                    </p:set>
                                    <p:anim calcmode="lin" valueType="num">
                                      <p:cBhvr additive="base">
                                        <p:cTn id="15" dur="500" fill="hold"/>
                                        <p:tgtEl>
                                          <p:spTgt spid="23"/>
                                        </p:tgtEl>
                                        <p:attrNameLst>
                                          <p:attrName>ppt_x</p:attrName>
                                        </p:attrNameLst>
                                      </p:cBhvr>
                                      <p:tavLst>
                                        <p:tav tm="0">
                                          <p:val>
                                            <p:strVal val="1+#ppt_w/2"/>
                                          </p:val>
                                        </p:tav>
                                        <p:tav tm="100000">
                                          <p:val>
                                            <p:strVal val="#ppt_x"/>
                                          </p:val>
                                        </p:tav>
                                      </p:tavLst>
                                    </p:anim>
                                    <p:anim calcmode="lin" valueType="num">
                                      <p:cBhvr additive="base">
                                        <p:cTn id="16" dur="500" fill="hold"/>
                                        <p:tgtEl>
                                          <p:spTgt spid="23"/>
                                        </p:tgtEl>
                                        <p:attrNameLst>
                                          <p:attrName>ppt_y</p:attrName>
                                        </p:attrNameLst>
                                      </p:cBhvr>
                                      <p:tavLst>
                                        <p:tav tm="0">
                                          <p:val>
                                            <p:strVal val="#ppt_y"/>
                                          </p:val>
                                        </p:tav>
                                        <p:tav tm="100000">
                                          <p:val>
                                            <p:strVal val="#ppt_y"/>
                                          </p:val>
                                        </p:tav>
                                      </p:tavLst>
                                    </p:anim>
                                  </p:childTnLst>
                                </p:cTn>
                              </p:par>
                              <p:par>
                                <p:cTn id="17" presetID="6" presetClass="emph" presetSubtype="0" fill="hold" nodeType="withEffect">
                                  <p:stCondLst>
                                    <p:cond delay="0"/>
                                  </p:stCondLst>
                                  <p:childTnLst>
                                    <p:animScale>
                                      <p:cBhvr>
                                        <p:cTn id="18" dur="10" fill="hold"/>
                                        <p:tgtEl>
                                          <p:spTgt spid="23"/>
                                        </p:tgtEl>
                                      </p:cBhvr>
                                      <p:by x="2000" y="2000"/>
                                    </p:animScale>
                                  </p:childTnLst>
                                </p:cTn>
                              </p:par>
                              <p:par>
                                <p:cTn id="19" presetID="6" presetClass="emph" presetSubtype="0" fill="hold" nodeType="withEffect">
                                  <p:stCondLst>
                                    <p:cond delay="750"/>
                                  </p:stCondLst>
                                  <p:childTnLst>
                                    <p:animScale>
                                      <p:cBhvr>
                                        <p:cTn id="20" dur="500" fill="hold"/>
                                        <p:tgtEl>
                                          <p:spTgt spid="23"/>
                                        </p:tgtEl>
                                      </p:cBhvr>
                                      <p:by x="5000000" y="5000000"/>
                                    </p:animScale>
                                  </p:childTnLst>
                                </p:cTn>
                              </p:par>
                            </p:childTnLst>
                          </p:cTn>
                        </p:par>
                        <p:par>
                          <p:cTn id="21" fill="hold">
                            <p:stCondLst>
                              <p:cond delay="1250"/>
                            </p:stCondLst>
                            <p:childTnLst>
                              <p:par>
                                <p:cTn id="22" presetID="56" presetClass="entr" presetSubtype="0" fill="hold" grpId="0" nodeType="afterEffect">
                                  <p:stCondLst>
                                    <p:cond delay="0"/>
                                  </p:stCondLst>
                                  <p:iterate type="lt">
                                    <p:tmPct val="10000"/>
                                  </p:iterate>
                                  <p:childTnLst>
                                    <p:set>
                                      <p:cBhvr>
                                        <p:cTn id="23" dur="1" fill="hold">
                                          <p:stCondLst>
                                            <p:cond delay="0"/>
                                          </p:stCondLst>
                                        </p:cTn>
                                        <p:tgtEl>
                                          <p:spTgt spid="14"/>
                                        </p:tgtEl>
                                        <p:attrNameLst>
                                          <p:attrName>style.visibility</p:attrName>
                                        </p:attrNameLst>
                                      </p:cBhvr>
                                      <p:to>
                                        <p:strVal val="visible"/>
                                      </p:to>
                                    </p:set>
                                    <p:anim by="(-#ppt_w*2)" calcmode="lin" valueType="num">
                                      <p:cBhvr rctx="PPT">
                                        <p:cTn id="24" dur="500" autoRev="1" fill="hold">
                                          <p:stCondLst>
                                            <p:cond delay="0"/>
                                          </p:stCondLst>
                                        </p:cTn>
                                        <p:tgtEl>
                                          <p:spTgt spid="14"/>
                                        </p:tgtEl>
                                        <p:attrNameLst>
                                          <p:attrName>ppt_w</p:attrName>
                                        </p:attrNameLst>
                                      </p:cBhvr>
                                    </p:anim>
                                    <p:anim by="(#ppt_w*0.50)" calcmode="lin" valueType="num">
                                      <p:cBhvr>
                                        <p:cTn id="25" dur="500" decel="50000" autoRev="1" fill="hold">
                                          <p:stCondLst>
                                            <p:cond delay="0"/>
                                          </p:stCondLst>
                                        </p:cTn>
                                        <p:tgtEl>
                                          <p:spTgt spid="14"/>
                                        </p:tgtEl>
                                        <p:attrNameLst>
                                          <p:attrName>ppt_x</p:attrName>
                                        </p:attrNameLst>
                                      </p:cBhvr>
                                    </p:anim>
                                    <p:anim from="(-#ppt_h/2)" to="(#ppt_y)" calcmode="lin" valueType="num">
                                      <p:cBhvr>
                                        <p:cTn id="26" dur="1000" fill="hold">
                                          <p:stCondLst>
                                            <p:cond delay="0"/>
                                          </p:stCondLst>
                                        </p:cTn>
                                        <p:tgtEl>
                                          <p:spTgt spid="14"/>
                                        </p:tgtEl>
                                        <p:attrNameLst>
                                          <p:attrName>ppt_y</p:attrName>
                                        </p:attrNameLst>
                                      </p:cBhvr>
                                    </p:anim>
                                    <p:animRot by="21600000">
                                      <p:cBhvr>
                                        <p:cTn id="27" dur="1000" fill="hold">
                                          <p:stCondLst>
                                            <p:cond delay="0"/>
                                          </p:stCondLst>
                                        </p:cTn>
                                        <p:tgtEl>
                                          <p:spTgt spid="14"/>
                                        </p:tgtEl>
                                        <p:attrNameLst>
                                          <p:attrName>r</p:attrName>
                                        </p:attrNameLst>
                                      </p:cBhvr>
                                    </p:animRot>
                                  </p:childTnLst>
                                </p:cTn>
                              </p:par>
                            </p:childTnLst>
                          </p:cTn>
                        </p:par>
                        <p:par>
                          <p:cTn id="28" fill="hold">
                            <p:stCondLst>
                              <p:cond delay="2450"/>
                            </p:stCondLst>
                            <p:childTnLst>
                              <p:par>
                                <p:cTn id="29" presetID="22" presetClass="entr" presetSubtype="8"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wipe(left)">
                                      <p:cBhvr>
                                        <p:cTn id="31" dur="500"/>
                                        <p:tgtEl>
                                          <p:spTgt spid="15"/>
                                        </p:tgtEl>
                                      </p:cBhvr>
                                    </p:animEffect>
                                  </p:childTnLst>
                                </p:cTn>
                              </p:par>
                            </p:childTnLst>
                          </p:cTn>
                        </p:par>
                        <p:par>
                          <p:cTn id="32" fill="hold">
                            <p:stCondLst>
                              <p:cond delay="2950"/>
                            </p:stCondLst>
                            <p:childTnLst>
                              <p:par>
                                <p:cTn id="33" presetID="22" presetClass="entr" presetSubtype="1"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wipe(up)">
                                      <p:cBhvr>
                                        <p:cTn id="35" dur="500"/>
                                        <p:tgtEl>
                                          <p:spTgt spid="16"/>
                                        </p:tgtEl>
                                      </p:cBhvr>
                                    </p:animEffect>
                                  </p:childTnLst>
                                </p:cTn>
                              </p:par>
                            </p:childTnLst>
                          </p:cTn>
                        </p:par>
                        <p:par>
                          <p:cTn id="36" fill="hold">
                            <p:stCondLst>
                              <p:cond delay="3450"/>
                            </p:stCondLst>
                            <p:childTnLst>
                              <p:par>
                                <p:cTn id="37" presetID="56" presetClass="entr" presetSubtype="0" fill="hold" grpId="0" nodeType="afterEffect">
                                  <p:stCondLst>
                                    <p:cond delay="0"/>
                                  </p:stCondLst>
                                  <p:iterate type="lt">
                                    <p:tmPct val="10000"/>
                                  </p:iterate>
                                  <p:childTnLst>
                                    <p:set>
                                      <p:cBhvr>
                                        <p:cTn id="38" dur="1" fill="hold">
                                          <p:stCondLst>
                                            <p:cond delay="0"/>
                                          </p:stCondLst>
                                        </p:cTn>
                                        <p:tgtEl>
                                          <p:spTgt spid="17"/>
                                        </p:tgtEl>
                                        <p:attrNameLst>
                                          <p:attrName>style.visibility</p:attrName>
                                        </p:attrNameLst>
                                      </p:cBhvr>
                                      <p:to>
                                        <p:strVal val="visible"/>
                                      </p:to>
                                    </p:set>
                                    <p:anim by="(-#ppt_w*2)" calcmode="lin" valueType="num">
                                      <p:cBhvr rctx="PPT">
                                        <p:cTn id="39" dur="500" autoRev="1" fill="hold">
                                          <p:stCondLst>
                                            <p:cond delay="0"/>
                                          </p:stCondLst>
                                        </p:cTn>
                                        <p:tgtEl>
                                          <p:spTgt spid="17"/>
                                        </p:tgtEl>
                                        <p:attrNameLst>
                                          <p:attrName>ppt_w</p:attrName>
                                        </p:attrNameLst>
                                      </p:cBhvr>
                                    </p:anim>
                                    <p:anim by="(#ppt_w*0.50)" calcmode="lin" valueType="num">
                                      <p:cBhvr>
                                        <p:cTn id="40" dur="500" decel="50000" autoRev="1" fill="hold">
                                          <p:stCondLst>
                                            <p:cond delay="0"/>
                                          </p:stCondLst>
                                        </p:cTn>
                                        <p:tgtEl>
                                          <p:spTgt spid="17"/>
                                        </p:tgtEl>
                                        <p:attrNameLst>
                                          <p:attrName>ppt_x</p:attrName>
                                        </p:attrNameLst>
                                      </p:cBhvr>
                                    </p:anim>
                                    <p:anim from="(-#ppt_h/2)" to="(#ppt_y)" calcmode="lin" valueType="num">
                                      <p:cBhvr>
                                        <p:cTn id="41" dur="1000" fill="hold">
                                          <p:stCondLst>
                                            <p:cond delay="0"/>
                                          </p:stCondLst>
                                        </p:cTn>
                                        <p:tgtEl>
                                          <p:spTgt spid="17"/>
                                        </p:tgtEl>
                                        <p:attrNameLst>
                                          <p:attrName>ppt_y</p:attrName>
                                        </p:attrNameLst>
                                      </p:cBhvr>
                                    </p:anim>
                                    <p:animRot by="21600000">
                                      <p:cBhvr>
                                        <p:cTn id="42" dur="1000" fill="hold">
                                          <p:stCondLst>
                                            <p:cond delay="0"/>
                                          </p:stCondLst>
                                        </p:cTn>
                                        <p:tgtEl>
                                          <p:spTgt spid="17"/>
                                        </p:tgtEl>
                                        <p:attrNameLst>
                                          <p:attrName>r</p:attrName>
                                        </p:attrNameLst>
                                      </p:cBhvr>
                                    </p:animRot>
                                  </p:childTnLst>
                                </p:cTn>
                              </p:par>
                            </p:childTnLst>
                          </p:cTn>
                        </p:par>
                        <p:par>
                          <p:cTn id="43" fill="hold">
                            <p:stCondLst>
                              <p:cond delay="4650"/>
                            </p:stCondLst>
                            <p:childTnLst>
                              <p:par>
                                <p:cTn id="44" presetID="22" presetClass="entr" presetSubtype="8" fill="hold" grpId="0" nodeType="afterEffect">
                                  <p:stCondLst>
                                    <p:cond delay="0"/>
                                  </p:stCondLst>
                                  <p:childTnLst>
                                    <p:set>
                                      <p:cBhvr>
                                        <p:cTn id="45" dur="1" fill="hold">
                                          <p:stCondLst>
                                            <p:cond delay="0"/>
                                          </p:stCondLst>
                                        </p:cTn>
                                        <p:tgtEl>
                                          <p:spTgt spid="18"/>
                                        </p:tgtEl>
                                        <p:attrNameLst>
                                          <p:attrName>style.visibility</p:attrName>
                                        </p:attrNameLst>
                                      </p:cBhvr>
                                      <p:to>
                                        <p:strVal val="visible"/>
                                      </p:to>
                                    </p:set>
                                    <p:animEffect transition="in" filter="wipe(left)">
                                      <p:cBhvr>
                                        <p:cTn id="46" dur="500"/>
                                        <p:tgtEl>
                                          <p:spTgt spid="18"/>
                                        </p:tgtEl>
                                      </p:cBhvr>
                                    </p:animEffect>
                                  </p:childTnLst>
                                </p:cTn>
                              </p:par>
                            </p:childTnLst>
                          </p:cTn>
                        </p:par>
                        <p:par>
                          <p:cTn id="47" fill="hold">
                            <p:stCondLst>
                              <p:cond delay="5150"/>
                            </p:stCondLst>
                            <p:childTnLst>
                              <p:par>
                                <p:cTn id="48" presetID="22" presetClass="entr" presetSubtype="1" fill="hold" grpId="0" nodeType="afterEffect">
                                  <p:stCondLst>
                                    <p:cond delay="0"/>
                                  </p:stCondLst>
                                  <p:childTnLst>
                                    <p:set>
                                      <p:cBhvr>
                                        <p:cTn id="49" dur="1" fill="hold">
                                          <p:stCondLst>
                                            <p:cond delay="0"/>
                                          </p:stCondLst>
                                        </p:cTn>
                                        <p:tgtEl>
                                          <p:spTgt spid="19"/>
                                        </p:tgtEl>
                                        <p:attrNameLst>
                                          <p:attrName>style.visibility</p:attrName>
                                        </p:attrNameLst>
                                      </p:cBhvr>
                                      <p:to>
                                        <p:strVal val="visible"/>
                                      </p:to>
                                    </p:set>
                                    <p:animEffect transition="in" filter="wipe(up)">
                                      <p:cBhvr>
                                        <p:cTn id="5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p:bldP spid="18" grpId="0"/>
      <p:bldP spid="1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TextBox 41"/>
          <p:cNvSpPr txBox="1"/>
          <p:nvPr/>
        </p:nvSpPr>
        <p:spPr>
          <a:xfrm>
            <a:off x="936554" y="4459178"/>
            <a:ext cx="1536492" cy="553998"/>
          </a:xfrm>
          <a:prstGeom prst="rect">
            <a:avLst/>
          </a:prstGeom>
          <a:noFill/>
        </p:spPr>
        <p:txBody>
          <a:bodyPr wrap="square">
            <a:spAutoFit/>
          </a:bodyPr>
          <a:lstStyle>
            <a:defPPr>
              <a:defRPr lang="zh-CN"/>
            </a:defPPr>
            <a:lvl1pPr>
              <a:buFont typeface="Arial" pitchFamily="34" charset="0"/>
              <a:buNone/>
              <a:defRPr>
                <a:solidFill>
                  <a:srgbClr val="333333"/>
                </a:solidFill>
                <a:latin typeface="微软雅黑"/>
                <a:ea typeface="微软雅黑"/>
              </a:defRPr>
            </a:lvl1pPr>
          </a:lstStyle>
          <a:p>
            <a:pPr fontAlgn="auto">
              <a:spcBef>
                <a:spcPts val="0"/>
              </a:spcBef>
              <a:spcAft>
                <a:spcPts val="0"/>
              </a:spcAft>
              <a:defRPr/>
            </a:pPr>
            <a:r>
              <a:rPr lang="zh-CN" altLang="en-US" sz="1000" kern="0" dirty="0">
                <a:solidFill>
                  <a:prstClr val="black">
                    <a:lumMod val="75000"/>
                    <a:lumOff val="25000"/>
                  </a:prstClr>
                </a:solidFill>
                <a:latin typeface="方正正纤黑简体" panose="02000000000000000000" pitchFamily="2" charset="-122"/>
                <a:ea typeface="方正正纤黑简体" panose="02000000000000000000" pitchFamily="2" charset="-122"/>
              </a:rPr>
              <a:t>在这里输入主要的职业经验及任职主要机构等等在这里</a:t>
            </a:r>
          </a:p>
        </p:txBody>
      </p:sp>
      <p:sp>
        <p:nvSpPr>
          <p:cNvPr id="43" name="TextBox 42"/>
          <p:cNvSpPr txBox="1"/>
          <p:nvPr/>
        </p:nvSpPr>
        <p:spPr>
          <a:xfrm>
            <a:off x="2835818" y="4459178"/>
            <a:ext cx="1536492" cy="553998"/>
          </a:xfrm>
          <a:prstGeom prst="rect">
            <a:avLst/>
          </a:prstGeom>
          <a:noFill/>
        </p:spPr>
        <p:txBody>
          <a:bodyPr wrap="square">
            <a:spAutoFit/>
          </a:bodyPr>
          <a:lstStyle>
            <a:defPPr>
              <a:defRPr lang="zh-CN"/>
            </a:defPPr>
            <a:lvl1pPr>
              <a:buFont typeface="Arial" pitchFamily="34" charset="0"/>
              <a:buNone/>
              <a:defRPr>
                <a:solidFill>
                  <a:srgbClr val="333333"/>
                </a:solidFill>
                <a:latin typeface="微软雅黑"/>
                <a:ea typeface="微软雅黑"/>
              </a:defRPr>
            </a:lvl1pPr>
          </a:lstStyle>
          <a:p>
            <a:pPr fontAlgn="auto">
              <a:spcBef>
                <a:spcPts val="0"/>
              </a:spcBef>
              <a:spcAft>
                <a:spcPts val="0"/>
              </a:spcAft>
              <a:defRPr/>
            </a:pPr>
            <a:r>
              <a:rPr lang="zh-CN" altLang="en-US" sz="1000" kern="0" dirty="0">
                <a:solidFill>
                  <a:prstClr val="black">
                    <a:lumMod val="75000"/>
                    <a:lumOff val="25000"/>
                  </a:prstClr>
                </a:solidFill>
                <a:latin typeface="方正正纤黑简体" panose="02000000000000000000" pitchFamily="2" charset="-122"/>
                <a:ea typeface="方正正纤黑简体" panose="02000000000000000000" pitchFamily="2" charset="-122"/>
              </a:rPr>
              <a:t>在这里输入主要的职业经验及任职主要机构等等在这里</a:t>
            </a:r>
          </a:p>
        </p:txBody>
      </p:sp>
      <p:sp>
        <p:nvSpPr>
          <p:cNvPr id="44" name="TextBox 43"/>
          <p:cNvSpPr txBox="1"/>
          <p:nvPr/>
        </p:nvSpPr>
        <p:spPr>
          <a:xfrm>
            <a:off x="4735082" y="4459178"/>
            <a:ext cx="1536492" cy="553998"/>
          </a:xfrm>
          <a:prstGeom prst="rect">
            <a:avLst/>
          </a:prstGeom>
          <a:noFill/>
        </p:spPr>
        <p:txBody>
          <a:bodyPr wrap="square">
            <a:spAutoFit/>
          </a:bodyPr>
          <a:lstStyle>
            <a:defPPr>
              <a:defRPr lang="zh-CN"/>
            </a:defPPr>
            <a:lvl1pPr>
              <a:buFont typeface="Arial" pitchFamily="34" charset="0"/>
              <a:buNone/>
              <a:defRPr>
                <a:solidFill>
                  <a:srgbClr val="333333"/>
                </a:solidFill>
                <a:latin typeface="微软雅黑"/>
                <a:ea typeface="微软雅黑"/>
              </a:defRPr>
            </a:lvl1pPr>
          </a:lstStyle>
          <a:p>
            <a:pPr fontAlgn="auto">
              <a:spcBef>
                <a:spcPts val="0"/>
              </a:spcBef>
              <a:spcAft>
                <a:spcPts val="0"/>
              </a:spcAft>
              <a:defRPr/>
            </a:pPr>
            <a:r>
              <a:rPr lang="zh-CN" altLang="en-US" sz="1000" kern="0" dirty="0">
                <a:solidFill>
                  <a:prstClr val="black">
                    <a:lumMod val="75000"/>
                    <a:lumOff val="25000"/>
                  </a:prstClr>
                </a:solidFill>
                <a:latin typeface="方正正纤黑简体" panose="02000000000000000000" pitchFamily="2" charset="-122"/>
                <a:ea typeface="方正正纤黑简体" panose="02000000000000000000" pitchFamily="2" charset="-122"/>
              </a:rPr>
              <a:t>在这里输入主要的职业经验及任职主要机构等等在这里</a:t>
            </a:r>
          </a:p>
        </p:txBody>
      </p:sp>
      <p:sp>
        <p:nvSpPr>
          <p:cNvPr id="45" name="TextBox 44"/>
          <p:cNvSpPr txBox="1"/>
          <p:nvPr/>
        </p:nvSpPr>
        <p:spPr>
          <a:xfrm>
            <a:off x="6698135" y="4456830"/>
            <a:ext cx="1536492" cy="553998"/>
          </a:xfrm>
          <a:prstGeom prst="rect">
            <a:avLst/>
          </a:prstGeom>
          <a:noFill/>
        </p:spPr>
        <p:txBody>
          <a:bodyPr wrap="square">
            <a:spAutoFit/>
          </a:bodyPr>
          <a:lstStyle>
            <a:defPPr>
              <a:defRPr lang="zh-CN"/>
            </a:defPPr>
            <a:lvl1pPr>
              <a:buFont typeface="Arial" pitchFamily="34" charset="0"/>
              <a:buNone/>
              <a:defRPr>
                <a:solidFill>
                  <a:srgbClr val="333333"/>
                </a:solidFill>
                <a:latin typeface="微软雅黑"/>
                <a:ea typeface="微软雅黑"/>
              </a:defRPr>
            </a:lvl1pPr>
          </a:lstStyle>
          <a:p>
            <a:pPr fontAlgn="auto">
              <a:spcBef>
                <a:spcPts val="0"/>
              </a:spcBef>
              <a:spcAft>
                <a:spcPts val="0"/>
              </a:spcAft>
              <a:defRPr/>
            </a:pPr>
            <a:r>
              <a:rPr lang="zh-CN" altLang="en-US" sz="1000" kern="0" dirty="0">
                <a:solidFill>
                  <a:prstClr val="black">
                    <a:lumMod val="75000"/>
                    <a:lumOff val="25000"/>
                  </a:prstClr>
                </a:solidFill>
                <a:latin typeface="方正正纤黑简体" panose="02000000000000000000" pitchFamily="2" charset="-122"/>
                <a:ea typeface="方正正纤黑简体" panose="02000000000000000000" pitchFamily="2" charset="-122"/>
              </a:rPr>
              <a:t>在这里输入主要的职业经验及任职主要机构等等在这里</a:t>
            </a:r>
          </a:p>
        </p:txBody>
      </p:sp>
      <p:grpSp>
        <p:nvGrpSpPr>
          <p:cNvPr id="46" name="淘宝网Chenying0907出品 90"/>
          <p:cNvGrpSpPr/>
          <p:nvPr/>
        </p:nvGrpSpPr>
        <p:grpSpPr>
          <a:xfrm>
            <a:off x="970764" y="1927725"/>
            <a:ext cx="1448240" cy="1459957"/>
            <a:chOff x="1367367" y="1923540"/>
            <a:chExt cx="2091076" cy="2091076"/>
          </a:xfrm>
        </p:grpSpPr>
        <p:pic>
          <p:nvPicPr>
            <p:cNvPr id="47" name="图片 46"/>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452218" y="2113785"/>
              <a:ext cx="1921373" cy="1710589"/>
            </a:xfrm>
            <a:custGeom>
              <a:avLst/>
              <a:gdLst>
                <a:gd name="connsiteX0" fmla="*/ 0 w 2579915"/>
                <a:gd name="connsiteY0" fmla="*/ 0 h 2296885"/>
                <a:gd name="connsiteX1" fmla="*/ 2579915 w 2579915"/>
                <a:gd name="connsiteY1" fmla="*/ 0 h 2296885"/>
                <a:gd name="connsiteX2" fmla="*/ 2579915 w 2579915"/>
                <a:gd name="connsiteY2" fmla="*/ 2296885 h 2296885"/>
                <a:gd name="connsiteX3" fmla="*/ 0 w 2579915"/>
                <a:gd name="connsiteY3" fmla="*/ 2296885 h 2296885"/>
              </a:gdLst>
              <a:ahLst/>
              <a:cxnLst>
                <a:cxn ang="0">
                  <a:pos x="connsiteX0" y="connsiteY0"/>
                </a:cxn>
                <a:cxn ang="0">
                  <a:pos x="connsiteX1" y="connsiteY1"/>
                </a:cxn>
                <a:cxn ang="0">
                  <a:pos x="connsiteX2" y="connsiteY2"/>
                </a:cxn>
                <a:cxn ang="0">
                  <a:pos x="connsiteX3" y="connsiteY3"/>
                </a:cxn>
              </a:cxnLst>
              <a:rect l="l" t="t" r="r" b="b"/>
              <a:pathLst>
                <a:path w="2579915" h="2296885">
                  <a:moveTo>
                    <a:pt x="0" y="0"/>
                  </a:moveTo>
                  <a:lnTo>
                    <a:pt x="2579915" y="0"/>
                  </a:lnTo>
                  <a:lnTo>
                    <a:pt x="2579915" y="2296885"/>
                  </a:lnTo>
                  <a:lnTo>
                    <a:pt x="0" y="2296885"/>
                  </a:lnTo>
                  <a:close/>
                </a:path>
              </a:pathLst>
            </a:custGeom>
          </p:spPr>
        </p:pic>
        <p:grpSp>
          <p:nvGrpSpPr>
            <p:cNvPr id="48" name="淘宝网Chenying0907出品 92"/>
            <p:cNvGrpSpPr/>
            <p:nvPr/>
          </p:nvGrpSpPr>
          <p:grpSpPr>
            <a:xfrm>
              <a:off x="1367367" y="1923540"/>
              <a:ext cx="2091076" cy="2091076"/>
              <a:chOff x="4742449" y="2216782"/>
              <a:chExt cx="3801476" cy="3801476"/>
            </a:xfrm>
          </p:grpSpPr>
          <p:sp>
            <p:nvSpPr>
              <p:cNvPr id="49" name="淘宝网Chenying0907出品 533"/>
              <p:cNvSpPr/>
              <p:nvPr/>
            </p:nvSpPr>
            <p:spPr>
              <a:xfrm>
                <a:off x="4742449" y="2216782"/>
                <a:ext cx="3801476" cy="3801476"/>
              </a:xfrm>
              <a:custGeom>
                <a:avLst/>
                <a:gdLst>
                  <a:gd name="connsiteX0" fmla="*/ 627244 w 3801476"/>
                  <a:gd name="connsiteY0" fmla="*/ 310063 h 3801476"/>
                  <a:gd name="connsiteX1" fmla="*/ 310063 w 3801476"/>
                  <a:gd name="connsiteY1" fmla="*/ 627244 h 3801476"/>
                  <a:gd name="connsiteX2" fmla="*/ 310063 w 3801476"/>
                  <a:gd name="connsiteY2" fmla="*/ 3174232 h 3801476"/>
                  <a:gd name="connsiteX3" fmla="*/ 627244 w 3801476"/>
                  <a:gd name="connsiteY3" fmla="*/ 3491413 h 3801476"/>
                  <a:gd name="connsiteX4" fmla="*/ 3174232 w 3801476"/>
                  <a:gd name="connsiteY4" fmla="*/ 3491413 h 3801476"/>
                  <a:gd name="connsiteX5" fmla="*/ 3491413 w 3801476"/>
                  <a:gd name="connsiteY5" fmla="*/ 3174232 h 3801476"/>
                  <a:gd name="connsiteX6" fmla="*/ 3491413 w 3801476"/>
                  <a:gd name="connsiteY6" fmla="*/ 627244 h 3801476"/>
                  <a:gd name="connsiteX7" fmla="*/ 3174232 w 3801476"/>
                  <a:gd name="connsiteY7" fmla="*/ 310063 h 3801476"/>
                  <a:gd name="connsiteX8" fmla="*/ 379007 w 3801476"/>
                  <a:gd name="connsiteY8" fmla="*/ 0 h 3801476"/>
                  <a:gd name="connsiteX9" fmla="*/ 3422469 w 3801476"/>
                  <a:gd name="connsiteY9" fmla="*/ 0 h 3801476"/>
                  <a:gd name="connsiteX10" fmla="*/ 3801476 w 3801476"/>
                  <a:gd name="connsiteY10" fmla="*/ 379007 h 3801476"/>
                  <a:gd name="connsiteX11" fmla="*/ 3801476 w 3801476"/>
                  <a:gd name="connsiteY11" fmla="*/ 3422469 h 3801476"/>
                  <a:gd name="connsiteX12" fmla="*/ 3422469 w 3801476"/>
                  <a:gd name="connsiteY12" fmla="*/ 3801476 h 3801476"/>
                  <a:gd name="connsiteX13" fmla="*/ 379007 w 3801476"/>
                  <a:gd name="connsiteY13" fmla="*/ 3801476 h 3801476"/>
                  <a:gd name="connsiteX14" fmla="*/ 0 w 3801476"/>
                  <a:gd name="connsiteY14" fmla="*/ 3422469 h 3801476"/>
                  <a:gd name="connsiteX15" fmla="*/ 0 w 3801476"/>
                  <a:gd name="connsiteY15" fmla="*/ 379007 h 3801476"/>
                  <a:gd name="connsiteX16" fmla="*/ 379007 w 3801476"/>
                  <a:gd name="connsiteY16" fmla="*/ 0 h 380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801476" h="3801476">
                    <a:moveTo>
                      <a:pt x="627244" y="310063"/>
                    </a:moveTo>
                    <a:cubicBezTo>
                      <a:pt x="452070" y="310063"/>
                      <a:pt x="310063" y="452070"/>
                      <a:pt x="310063" y="627244"/>
                    </a:cubicBezTo>
                    <a:lnTo>
                      <a:pt x="310063" y="3174232"/>
                    </a:lnTo>
                    <a:cubicBezTo>
                      <a:pt x="310063" y="3349406"/>
                      <a:pt x="452070" y="3491413"/>
                      <a:pt x="627244" y="3491413"/>
                    </a:cubicBezTo>
                    <a:lnTo>
                      <a:pt x="3174232" y="3491413"/>
                    </a:lnTo>
                    <a:cubicBezTo>
                      <a:pt x="3349406" y="3491413"/>
                      <a:pt x="3491413" y="3349406"/>
                      <a:pt x="3491413" y="3174232"/>
                    </a:cubicBezTo>
                    <a:lnTo>
                      <a:pt x="3491413" y="627244"/>
                    </a:lnTo>
                    <a:cubicBezTo>
                      <a:pt x="3491413" y="452070"/>
                      <a:pt x="3349406" y="310063"/>
                      <a:pt x="3174232" y="310063"/>
                    </a:cubicBezTo>
                    <a:close/>
                    <a:moveTo>
                      <a:pt x="379007" y="0"/>
                    </a:moveTo>
                    <a:lnTo>
                      <a:pt x="3422469" y="0"/>
                    </a:lnTo>
                    <a:cubicBezTo>
                      <a:pt x="3631789" y="0"/>
                      <a:pt x="3801476" y="169687"/>
                      <a:pt x="3801476" y="379007"/>
                    </a:cubicBezTo>
                    <a:lnTo>
                      <a:pt x="3801476" y="3422469"/>
                    </a:lnTo>
                    <a:cubicBezTo>
                      <a:pt x="3801476" y="3631789"/>
                      <a:pt x="3631789" y="3801476"/>
                      <a:pt x="3422469" y="3801476"/>
                    </a:cubicBezTo>
                    <a:lnTo>
                      <a:pt x="379007" y="3801476"/>
                    </a:lnTo>
                    <a:cubicBezTo>
                      <a:pt x="169687" y="3801476"/>
                      <a:pt x="0" y="3631789"/>
                      <a:pt x="0" y="3422469"/>
                    </a:cubicBezTo>
                    <a:lnTo>
                      <a:pt x="0" y="379007"/>
                    </a:lnTo>
                    <a:cubicBezTo>
                      <a:pt x="0" y="169687"/>
                      <a:pt x="169687" y="0"/>
                      <a:pt x="379007" y="0"/>
                    </a:cubicBezTo>
                    <a:close/>
                  </a:path>
                </a:pathLst>
              </a:custGeom>
              <a:gradFill>
                <a:gsLst>
                  <a:gs pos="0">
                    <a:sysClr val="window" lastClr="FFFFFF">
                      <a:lumMod val="75000"/>
                    </a:sysClr>
                  </a:gs>
                  <a:gs pos="100000">
                    <a:sysClr val="window" lastClr="FFFFFF"/>
                  </a:gs>
                </a:gsLst>
                <a:lin ang="16200000" scaled="0"/>
              </a:gradFill>
              <a:ln w="25400" cap="flat" cmpd="sng" algn="ctr">
                <a:noFill/>
                <a:prstDash val="solid"/>
                <a:miter lim="800000"/>
              </a:ln>
              <a:effectLst>
                <a:outerShdw blurRad="177800" dist="88900" dir="2700000" algn="tl"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0" name="圆角淘宝网Chenying0907出品 534"/>
              <p:cNvSpPr/>
              <p:nvPr/>
            </p:nvSpPr>
            <p:spPr>
              <a:xfrm>
                <a:off x="5052512" y="2526846"/>
                <a:ext cx="3181350" cy="3181351"/>
              </a:xfrm>
              <a:prstGeom prst="roundRect">
                <a:avLst>
                  <a:gd name="adj" fmla="val 9970"/>
                </a:avLst>
              </a:prstGeom>
              <a:noFill/>
              <a:ln w="76200" cap="flat" cmpd="sng" algn="ctr">
                <a:gradFill>
                  <a:gsLst>
                    <a:gs pos="100000">
                      <a:sysClr val="window" lastClr="FFFFFF">
                        <a:lumMod val="95000"/>
                      </a:sysClr>
                    </a:gs>
                    <a:gs pos="0">
                      <a:sysClr val="window" lastClr="FFFFFF">
                        <a:lumMod val="65000"/>
                      </a:sysClr>
                    </a:gs>
                  </a:gsLst>
                  <a:lin ang="5400000" scaled="1"/>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1" name="圆角淘宝网Chenying0907出品 535"/>
              <p:cNvSpPr/>
              <p:nvPr/>
            </p:nvSpPr>
            <p:spPr>
              <a:xfrm>
                <a:off x="4742449" y="2216782"/>
                <a:ext cx="3801476" cy="3801476"/>
              </a:xfrm>
              <a:prstGeom prst="roundRect">
                <a:avLst>
                  <a:gd name="adj" fmla="val 9970"/>
                </a:avLst>
              </a:prstGeom>
              <a:noFill/>
              <a:ln w="22225"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grpSp>
        <p:nvGrpSpPr>
          <p:cNvPr id="52" name="淘宝网Chenying0907出品 96"/>
          <p:cNvGrpSpPr/>
          <p:nvPr/>
        </p:nvGrpSpPr>
        <p:grpSpPr>
          <a:xfrm>
            <a:off x="2879945" y="1927725"/>
            <a:ext cx="1448240" cy="1459957"/>
            <a:chOff x="3751324" y="1923540"/>
            <a:chExt cx="2091076" cy="2091076"/>
          </a:xfrm>
        </p:grpSpPr>
        <p:pic>
          <p:nvPicPr>
            <p:cNvPr id="53" name="图片 52"/>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907120" y="2113785"/>
              <a:ext cx="1921373" cy="1710587"/>
            </a:xfrm>
            <a:custGeom>
              <a:avLst/>
              <a:gdLst>
                <a:gd name="connsiteX0" fmla="*/ 0 w 2579915"/>
                <a:gd name="connsiteY0" fmla="*/ 0 h 2296884"/>
                <a:gd name="connsiteX1" fmla="*/ 2579915 w 2579915"/>
                <a:gd name="connsiteY1" fmla="*/ 0 h 2296884"/>
                <a:gd name="connsiteX2" fmla="*/ 2579915 w 2579915"/>
                <a:gd name="connsiteY2" fmla="*/ 2296884 h 2296884"/>
                <a:gd name="connsiteX3" fmla="*/ 0 w 2579915"/>
                <a:gd name="connsiteY3" fmla="*/ 2296884 h 2296884"/>
              </a:gdLst>
              <a:ahLst/>
              <a:cxnLst>
                <a:cxn ang="0">
                  <a:pos x="connsiteX0" y="connsiteY0"/>
                </a:cxn>
                <a:cxn ang="0">
                  <a:pos x="connsiteX1" y="connsiteY1"/>
                </a:cxn>
                <a:cxn ang="0">
                  <a:pos x="connsiteX2" y="connsiteY2"/>
                </a:cxn>
                <a:cxn ang="0">
                  <a:pos x="connsiteX3" y="connsiteY3"/>
                </a:cxn>
              </a:cxnLst>
              <a:rect l="l" t="t" r="r" b="b"/>
              <a:pathLst>
                <a:path w="2579915" h="2296884">
                  <a:moveTo>
                    <a:pt x="0" y="0"/>
                  </a:moveTo>
                  <a:lnTo>
                    <a:pt x="2579915" y="0"/>
                  </a:lnTo>
                  <a:lnTo>
                    <a:pt x="2579915" y="2296884"/>
                  </a:lnTo>
                  <a:lnTo>
                    <a:pt x="0" y="2296884"/>
                  </a:lnTo>
                  <a:close/>
                </a:path>
              </a:pathLst>
            </a:custGeom>
          </p:spPr>
        </p:pic>
        <p:grpSp>
          <p:nvGrpSpPr>
            <p:cNvPr id="54" name="淘宝网Chenying0907出品 98"/>
            <p:cNvGrpSpPr/>
            <p:nvPr/>
          </p:nvGrpSpPr>
          <p:grpSpPr>
            <a:xfrm>
              <a:off x="3751324" y="1923540"/>
              <a:ext cx="2091076" cy="2091076"/>
              <a:chOff x="4742449" y="2216782"/>
              <a:chExt cx="3801476" cy="3801476"/>
            </a:xfrm>
          </p:grpSpPr>
          <p:sp>
            <p:nvSpPr>
              <p:cNvPr id="55" name="淘宝网Chenying0907出品 539"/>
              <p:cNvSpPr/>
              <p:nvPr/>
            </p:nvSpPr>
            <p:spPr>
              <a:xfrm>
                <a:off x="4742449" y="2216782"/>
                <a:ext cx="3801476" cy="3801476"/>
              </a:xfrm>
              <a:custGeom>
                <a:avLst/>
                <a:gdLst>
                  <a:gd name="connsiteX0" fmla="*/ 627244 w 3801476"/>
                  <a:gd name="connsiteY0" fmla="*/ 310063 h 3801476"/>
                  <a:gd name="connsiteX1" fmla="*/ 310063 w 3801476"/>
                  <a:gd name="connsiteY1" fmla="*/ 627244 h 3801476"/>
                  <a:gd name="connsiteX2" fmla="*/ 310063 w 3801476"/>
                  <a:gd name="connsiteY2" fmla="*/ 3174232 h 3801476"/>
                  <a:gd name="connsiteX3" fmla="*/ 627244 w 3801476"/>
                  <a:gd name="connsiteY3" fmla="*/ 3491413 h 3801476"/>
                  <a:gd name="connsiteX4" fmla="*/ 3174232 w 3801476"/>
                  <a:gd name="connsiteY4" fmla="*/ 3491413 h 3801476"/>
                  <a:gd name="connsiteX5" fmla="*/ 3491413 w 3801476"/>
                  <a:gd name="connsiteY5" fmla="*/ 3174232 h 3801476"/>
                  <a:gd name="connsiteX6" fmla="*/ 3491413 w 3801476"/>
                  <a:gd name="connsiteY6" fmla="*/ 627244 h 3801476"/>
                  <a:gd name="connsiteX7" fmla="*/ 3174232 w 3801476"/>
                  <a:gd name="connsiteY7" fmla="*/ 310063 h 3801476"/>
                  <a:gd name="connsiteX8" fmla="*/ 379007 w 3801476"/>
                  <a:gd name="connsiteY8" fmla="*/ 0 h 3801476"/>
                  <a:gd name="connsiteX9" fmla="*/ 3422469 w 3801476"/>
                  <a:gd name="connsiteY9" fmla="*/ 0 h 3801476"/>
                  <a:gd name="connsiteX10" fmla="*/ 3801476 w 3801476"/>
                  <a:gd name="connsiteY10" fmla="*/ 379007 h 3801476"/>
                  <a:gd name="connsiteX11" fmla="*/ 3801476 w 3801476"/>
                  <a:gd name="connsiteY11" fmla="*/ 3422469 h 3801476"/>
                  <a:gd name="connsiteX12" fmla="*/ 3422469 w 3801476"/>
                  <a:gd name="connsiteY12" fmla="*/ 3801476 h 3801476"/>
                  <a:gd name="connsiteX13" fmla="*/ 379007 w 3801476"/>
                  <a:gd name="connsiteY13" fmla="*/ 3801476 h 3801476"/>
                  <a:gd name="connsiteX14" fmla="*/ 0 w 3801476"/>
                  <a:gd name="connsiteY14" fmla="*/ 3422469 h 3801476"/>
                  <a:gd name="connsiteX15" fmla="*/ 0 w 3801476"/>
                  <a:gd name="connsiteY15" fmla="*/ 379007 h 3801476"/>
                  <a:gd name="connsiteX16" fmla="*/ 379007 w 3801476"/>
                  <a:gd name="connsiteY16" fmla="*/ 0 h 380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801476" h="3801476">
                    <a:moveTo>
                      <a:pt x="627244" y="310063"/>
                    </a:moveTo>
                    <a:cubicBezTo>
                      <a:pt x="452070" y="310063"/>
                      <a:pt x="310063" y="452070"/>
                      <a:pt x="310063" y="627244"/>
                    </a:cubicBezTo>
                    <a:lnTo>
                      <a:pt x="310063" y="3174232"/>
                    </a:lnTo>
                    <a:cubicBezTo>
                      <a:pt x="310063" y="3349406"/>
                      <a:pt x="452070" y="3491413"/>
                      <a:pt x="627244" y="3491413"/>
                    </a:cubicBezTo>
                    <a:lnTo>
                      <a:pt x="3174232" y="3491413"/>
                    </a:lnTo>
                    <a:cubicBezTo>
                      <a:pt x="3349406" y="3491413"/>
                      <a:pt x="3491413" y="3349406"/>
                      <a:pt x="3491413" y="3174232"/>
                    </a:cubicBezTo>
                    <a:lnTo>
                      <a:pt x="3491413" y="627244"/>
                    </a:lnTo>
                    <a:cubicBezTo>
                      <a:pt x="3491413" y="452070"/>
                      <a:pt x="3349406" y="310063"/>
                      <a:pt x="3174232" y="310063"/>
                    </a:cubicBezTo>
                    <a:close/>
                    <a:moveTo>
                      <a:pt x="379007" y="0"/>
                    </a:moveTo>
                    <a:lnTo>
                      <a:pt x="3422469" y="0"/>
                    </a:lnTo>
                    <a:cubicBezTo>
                      <a:pt x="3631789" y="0"/>
                      <a:pt x="3801476" y="169687"/>
                      <a:pt x="3801476" y="379007"/>
                    </a:cubicBezTo>
                    <a:lnTo>
                      <a:pt x="3801476" y="3422469"/>
                    </a:lnTo>
                    <a:cubicBezTo>
                      <a:pt x="3801476" y="3631789"/>
                      <a:pt x="3631789" y="3801476"/>
                      <a:pt x="3422469" y="3801476"/>
                    </a:cubicBezTo>
                    <a:lnTo>
                      <a:pt x="379007" y="3801476"/>
                    </a:lnTo>
                    <a:cubicBezTo>
                      <a:pt x="169687" y="3801476"/>
                      <a:pt x="0" y="3631789"/>
                      <a:pt x="0" y="3422469"/>
                    </a:cubicBezTo>
                    <a:lnTo>
                      <a:pt x="0" y="379007"/>
                    </a:lnTo>
                    <a:cubicBezTo>
                      <a:pt x="0" y="169687"/>
                      <a:pt x="169687" y="0"/>
                      <a:pt x="379007" y="0"/>
                    </a:cubicBezTo>
                    <a:close/>
                  </a:path>
                </a:pathLst>
              </a:custGeom>
              <a:gradFill>
                <a:gsLst>
                  <a:gs pos="0">
                    <a:sysClr val="window" lastClr="FFFFFF">
                      <a:lumMod val="95000"/>
                    </a:sysClr>
                  </a:gs>
                  <a:gs pos="100000">
                    <a:sysClr val="window" lastClr="FFFFFF">
                      <a:lumMod val="75000"/>
                    </a:sysClr>
                  </a:gs>
                </a:gsLst>
                <a:lin ang="5400000" scaled="1"/>
              </a:gradFill>
              <a:ln w="25400" cap="flat" cmpd="sng" algn="ctr">
                <a:noFill/>
                <a:prstDash val="solid"/>
                <a:miter lim="800000"/>
              </a:ln>
              <a:effectLst>
                <a:outerShdw blurRad="177800" dist="88900" dir="2700000" algn="tl"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56" name="圆角淘宝网Chenying0907出品 540"/>
              <p:cNvSpPr/>
              <p:nvPr/>
            </p:nvSpPr>
            <p:spPr>
              <a:xfrm>
                <a:off x="5052512" y="2526845"/>
                <a:ext cx="3181350" cy="3181350"/>
              </a:xfrm>
              <a:prstGeom prst="roundRect">
                <a:avLst>
                  <a:gd name="adj" fmla="val 9970"/>
                </a:avLst>
              </a:prstGeom>
              <a:noFill/>
              <a:ln w="76200" cap="flat" cmpd="sng" algn="ctr">
                <a:gradFill>
                  <a:gsLst>
                    <a:gs pos="0">
                      <a:sysClr val="window" lastClr="FFFFFF">
                        <a:lumMod val="75000"/>
                      </a:sysClr>
                    </a:gs>
                    <a:gs pos="100000">
                      <a:sysClr val="window" lastClr="FFFFFF">
                        <a:lumMod val="95000"/>
                      </a:sysClr>
                    </a:gs>
                  </a:gsLst>
                  <a:lin ang="5400000" scaled="1"/>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dirty="0" smtClean="0">
                  <a:ln>
                    <a:noFill/>
                  </a:ln>
                  <a:solidFill>
                    <a:prstClr val="white"/>
                  </a:solidFill>
                  <a:effectLst/>
                  <a:uLnTx/>
                  <a:uFillTx/>
                  <a:latin typeface="Calibri" panose="020F0502020204030204"/>
                  <a:ea typeface="宋体"/>
                  <a:cs typeface="+mn-cs"/>
                </a:endParaRPr>
              </a:p>
            </p:txBody>
          </p:sp>
          <p:sp>
            <p:nvSpPr>
              <p:cNvPr id="57" name="圆角淘宝网Chenying0907出品 541"/>
              <p:cNvSpPr/>
              <p:nvPr/>
            </p:nvSpPr>
            <p:spPr>
              <a:xfrm>
                <a:off x="4742449" y="2216782"/>
                <a:ext cx="3801476" cy="3801476"/>
              </a:xfrm>
              <a:prstGeom prst="roundRect">
                <a:avLst>
                  <a:gd name="adj" fmla="val 9970"/>
                </a:avLst>
              </a:prstGeom>
              <a:noFill/>
              <a:ln w="22225"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grpSp>
        <p:nvGrpSpPr>
          <p:cNvPr id="58" name="淘宝网Chenying0907出品 102"/>
          <p:cNvGrpSpPr/>
          <p:nvPr/>
        </p:nvGrpSpPr>
        <p:grpSpPr>
          <a:xfrm>
            <a:off x="4788193" y="1930073"/>
            <a:ext cx="1442530" cy="1459957"/>
            <a:chOff x="6258959" y="1923540"/>
            <a:chExt cx="2091076" cy="2091076"/>
          </a:xfrm>
        </p:grpSpPr>
        <p:pic>
          <p:nvPicPr>
            <p:cNvPr id="59" name="图片 58"/>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436941" y="2113786"/>
              <a:ext cx="1742537" cy="1710589"/>
            </a:xfrm>
            <a:custGeom>
              <a:avLst/>
              <a:gdLst>
                <a:gd name="connsiteX0" fmla="*/ 0 w 2579915"/>
                <a:gd name="connsiteY0" fmla="*/ 0 h 2296885"/>
                <a:gd name="connsiteX1" fmla="*/ 2579915 w 2579915"/>
                <a:gd name="connsiteY1" fmla="*/ 0 h 2296885"/>
                <a:gd name="connsiteX2" fmla="*/ 2579915 w 2579915"/>
                <a:gd name="connsiteY2" fmla="*/ 2296885 h 2296885"/>
                <a:gd name="connsiteX3" fmla="*/ 0 w 2579915"/>
                <a:gd name="connsiteY3" fmla="*/ 2296885 h 2296885"/>
              </a:gdLst>
              <a:ahLst/>
              <a:cxnLst>
                <a:cxn ang="0">
                  <a:pos x="connsiteX0" y="connsiteY0"/>
                </a:cxn>
                <a:cxn ang="0">
                  <a:pos x="connsiteX1" y="connsiteY1"/>
                </a:cxn>
                <a:cxn ang="0">
                  <a:pos x="connsiteX2" y="connsiteY2"/>
                </a:cxn>
                <a:cxn ang="0">
                  <a:pos x="connsiteX3" y="connsiteY3"/>
                </a:cxn>
              </a:cxnLst>
              <a:rect l="l" t="t" r="r" b="b"/>
              <a:pathLst>
                <a:path w="2579915" h="2296885">
                  <a:moveTo>
                    <a:pt x="0" y="0"/>
                  </a:moveTo>
                  <a:lnTo>
                    <a:pt x="2579915" y="0"/>
                  </a:lnTo>
                  <a:lnTo>
                    <a:pt x="2579915" y="2296885"/>
                  </a:lnTo>
                  <a:lnTo>
                    <a:pt x="0" y="2296885"/>
                  </a:lnTo>
                  <a:close/>
                </a:path>
              </a:pathLst>
            </a:custGeom>
          </p:spPr>
        </p:pic>
        <p:grpSp>
          <p:nvGrpSpPr>
            <p:cNvPr id="60" name="淘宝网Chenying0907出品 104"/>
            <p:cNvGrpSpPr/>
            <p:nvPr/>
          </p:nvGrpSpPr>
          <p:grpSpPr>
            <a:xfrm>
              <a:off x="6258959" y="1923540"/>
              <a:ext cx="2091076" cy="2091076"/>
              <a:chOff x="4742449" y="2216782"/>
              <a:chExt cx="3801476" cy="3801476"/>
            </a:xfrm>
          </p:grpSpPr>
          <p:sp>
            <p:nvSpPr>
              <p:cNvPr id="61" name="淘宝网Chenying0907出品 545"/>
              <p:cNvSpPr/>
              <p:nvPr/>
            </p:nvSpPr>
            <p:spPr>
              <a:xfrm>
                <a:off x="4742449" y="2216782"/>
                <a:ext cx="3801476" cy="3801476"/>
              </a:xfrm>
              <a:custGeom>
                <a:avLst/>
                <a:gdLst>
                  <a:gd name="connsiteX0" fmla="*/ 627244 w 3801476"/>
                  <a:gd name="connsiteY0" fmla="*/ 310063 h 3801476"/>
                  <a:gd name="connsiteX1" fmla="*/ 310063 w 3801476"/>
                  <a:gd name="connsiteY1" fmla="*/ 627244 h 3801476"/>
                  <a:gd name="connsiteX2" fmla="*/ 310063 w 3801476"/>
                  <a:gd name="connsiteY2" fmla="*/ 3174232 h 3801476"/>
                  <a:gd name="connsiteX3" fmla="*/ 627244 w 3801476"/>
                  <a:gd name="connsiteY3" fmla="*/ 3491413 h 3801476"/>
                  <a:gd name="connsiteX4" fmla="*/ 3174232 w 3801476"/>
                  <a:gd name="connsiteY4" fmla="*/ 3491413 h 3801476"/>
                  <a:gd name="connsiteX5" fmla="*/ 3491413 w 3801476"/>
                  <a:gd name="connsiteY5" fmla="*/ 3174232 h 3801476"/>
                  <a:gd name="connsiteX6" fmla="*/ 3491413 w 3801476"/>
                  <a:gd name="connsiteY6" fmla="*/ 627244 h 3801476"/>
                  <a:gd name="connsiteX7" fmla="*/ 3174232 w 3801476"/>
                  <a:gd name="connsiteY7" fmla="*/ 310063 h 3801476"/>
                  <a:gd name="connsiteX8" fmla="*/ 379007 w 3801476"/>
                  <a:gd name="connsiteY8" fmla="*/ 0 h 3801476"/>
                  <a:gd name="connsiteX9" fmla="*/ 3422469 w 3801476"/>
                  <a:gd name="connsiteY9" fmla="*/ 0 h 3801476"/>
                  <a:gd name="connsiteX10" fmla="*/ 3801476 w 3801476"/>
                  <a:gd name="connsiteY10" fmla="*/ 379007 h 3801476"/>
                  <a:gd name="connsiteX11" fmla="*/ 3801476 w 3801476"/>
                  <a:gd name="connsiteY11" fmla="*/ 3422469 h 3801476"/>
                  <a:gd name="connsiteX12" fmla="*/ 3422469 w 3801476"/>
                  <a:gd name="connsiteY12" fmla="*/ 3801476 h 3801476"/>
                  <a:gd name="connsiteX13" fmla="*/ 379007 w 3801476"/>
                  <a:gd name="connsiteY13" fmla="*/ 3801476 h 3801476"/>
                  <a:gd name="connsiteX14" fmla="*/ 0 w 3801476"/>
                  <a:gd name="connsiteY14" fmla="*/ 3422469 h 3801476"/>
                  <a:gd name="connsiteX15" fmla="*/ 0 w 3801476"/>
                  <a:gd name="connsiteY15" fmla="*/ 379007 h 3801476"/>
                  <a:gd name="connsiteX16" fmla="*/ 379007 w 3801476"/>
                  <a:gd name="connsiteY16" fmla="*/ 0 h 380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801476" h="3801476">
                    <a:moveTo>
                      <a:pt x="627244" y="310063"/>
                    </a:moveTo>
                    <a:cubicBezTo>
                      <a:pt x="452070" y="310063"/>
                      <a:pt x="310063" y="452070"/>
                      <a:pt x="310063" y="627244"/>
                    </a:cubicBezTo>
                    <a:lnTo>
                      <a:pt x="310063" y="3174232"/>
                    </a:lnTo>
                    <a:cubicBezTo>
                      <a:pt x="310063" y="3349406"/>
                      <a:pt x="452070" y="3491413"/>
                      <a:pt x="627244" y="3491413"/>
                    </a:cubicBezTo>
                    <a:lnTo>
                      <a:pt x="3174232" y="3491413"/>
                    </a:lnTo>
                    <a:cubicBezTo>
                      <a:pt x="3349406" y="3491413"/>
                      <a:pt x="3491413" y="3349406"/>
                      <a:pt x="3491413" y="3174232"/>
                    </a:cubicBezTo>
                    <a:lnTo>
                      <a:pt x="3491413" y="627244"/>
                    </a:lnTo>
                    <a:cubicBezTo>
                      <a:pt x="3491413" y="452070"/>
                      <a:pt x="3349406" y="310063"/>
                      <a:pt x="3174232" y="310063"/>
                    </a:cubicBezTo>
                    <a:close/>
                    <a:moveTo>
                      <a:pt x="379007" y="0"/>
                    </a:moveTo>
                    <a:lnTo>
                      <a:pt x="3422469" y="0"/>
                    </a:lnTo>
                    <a:cubicBezTo>
                      <a:pt x="3631789" y="0"/>
                      <a:pt x="3801476" y="169687"/>
                      <a:pt x="3801476" y="379007"/>
                    </a:cubicBezTo>
                    <a:lnTo>
                      <a:pt x="3801476" y="3422469"/>
                    </a:lnTo>
                    <a:cubicBezTo>
                      <a:pt x="3801476" y="3631789"/>
                      <a:pt x="3631789" y="3801476"/>
                      <a:pt x="3422469" y="3801476"/>
                    </a:cubicBezTo>
                    <a:lnTo>
                      <a:pt x="379007" y="3801476"/>
                    </a:lnTo>
                    <a:cubicBezTo>
                      <a:pt x="169687" y="3801476"/>
                      <a:pt x="0" y="3631789"/>
                      <a:pt x="0" y="3422469"/>
                    </a:cubicBezTo>
                    <a:lnTo>
                      <a:pt x="0" y="379007"/>
                    </a:lnTo>
                    <a:cubicBezTo>
                      <a:pt x="0" y="169687"/>
                      <a:pt x="169687" y="0"/>
                      <a:pt x="379007" y="0"/>
                    </a:cubicBezTo>
                    <a:close/>
                  </a:path>
                </a:pathLst>
              </a:custGeom>
              <a:gradFill>
                <a:gsLst>
                  <a:gs pos="0">
                    <a:sysClr val="window" lastClr="FFFFFF">
                      <a:lumMod val="95000"/>
                    </a:sysClr>
                  </a:gs>
                  <a:gs pos="100000">
                    <a:sysClr val="window" lastClr="FFFFFF">
                      <a:lumMod val="75000"/>
                    </a:sysClr>
                  </a:gs>
                </a:gsLst>
                <a:lin ang="5400000" scaled="1"/>
              </a:gradFill>
              <a:ln w="25400" cap="flat" cmpd="sng" algn="ctr">
                <a:noFill/>
                <a:prstDash val="solid"/>
                <a:miter lim="800000"/>
              </a:ln>
              <a:effectLst>
                <a:outerShdw blurRad="177800" dist="88900" dir="2700000" algn="tl"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62" name="圆角淘宝网Chenying0907出品 546"/>
              <p:cNvSpPr/>
              <p:nvPr/>
            </p:nvSpPr>
            <p:spPr>
              <a:xfrm>
                <a:off x="5052512" y="2526845"/>
                <a:ext cx="3181350" cy="3181350"/>
              </a:xfrm>
              <a:prstGeom prst="roundRect">
                <a:avLst>
                  <a:gd name="adj" fmla="val 9970"/>
                </a:avLst>
              </a:prstGeom>
              <a:noFill/>
              <a:ln w="76200" cap="flat" cmpd="sng" algn="ctr">
                <a:gradFill>
                  <a:gsLst>
                    <a:gs pos="100000">
                      <a:sysClr val="window" lastClr="FFFFFF">
                        <a:lumMod val="85000"/>
                      </a:sysClr>
                    </a:gs>
                    <a:gs pos="0">
                      <a:sysClr val="window" lastClr="FFFFFF">
                        <a:lumMod val="65000"/>
                      </a:sysClr>
                    </a:gs>
                  </a:gsLst>
                  <a:lin ang="5400000" scaled="1"/>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63" name="圆角淘宝网Chenying0907出品 547"/>
              <p:cNvSpPr/>
              <p:nvPr/>
            </p:nvSpPr>
            <p:spPr>
              <a:xfrm>
                <a:off x="4742449" y="2216782"/>
                <a:ext cx="3801476" cy="3801476"/>
              </a:xfrm>
              <a:prstGeom prst="roundRect">
                <a:avLst>
                  <a:gd name="adj" fmla="val 9970"/>
                </a:avLst>
              </a:prstGeom>
              <a:noFill/>
              <a:ln w="22225"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grpSp>
        <p:nvGrpSpPr>
          <p:cNvPr id="64" name="淘宝网Chenying0907出品 108"/>
          <p:cNvGrpSpPr/>
          <p:nvPr/>
        </p:nvGrpSpPr>
        <p:grpSpPr>
          <a:xfrm>
            <a:off x="6745552" y="1930073"/>
            <a:ext cx="1448240" cy="1459957"/>
            <a:chOff x="8787513" y="1923540"/>
            <a:chExt cx="2100620" cy="2091076"/>
          </a:xfrm>
        </p:grpSpPr>
        <p:pic>
          <p:nvPicPr>
            <p:cNvPr id="65" name="图片 64"/>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8966762" y="2113784"/>
              <a:ext cx="1921371" cy="1710589"/>
            </a:xfrm>
            <a:custGeom>
              <a:avLst/>
              <a:gdLst>
                <a:gd name="connsiteX0" fmla="*/ 0 w 2579914"/>
                <a:gd name="connsiteY0" fmla="*/ 0 h 2296885"/>
                <a:gd name="connsiteX1" fmla="*/ 2579914 w 2579914"/>
                <a:gd name="connsiteY1" fmla="*/ 0 h 2296885"/>
                <a:gd name="connsiteX2" fmla="*/ 2579914 w 2579914"/>
                <a:gd name="connsiteY2" fmla="*/ 2296885 h 2296885"/>
                <a:gd name="connsiteX3" fmla="*/ 0 w 2579914"/>
                <a:gd name="connsiteY3" fmla="*/ 2296885 h 2296885"/>
              </a:gdLst>
              <a:ahLst/>
              <a:cxnLst>
                <a:cxn ang="0">
                  <a:pos x="connsiteX0" y="connsiteY0"/>
                </a:cxn>
                <a:cxn ang="0">
                  <a:pos x="connsiteX1" y="connsiteY1"/>
                </a:cxn>
                <a:cxn ang="0">
                  <a:pos x="connsiteX2" y="connsiteY2"/>
                </a:cxn>
                <a:cxn ang="0">
                  <a:pos x="connsiteX3" y="connsiteY3"/>
                </a:cxn>
              </a:cxnLst>
              <a:rect l="l" t="t" r="r" b="b"/>
              <a:pathLst>
                <a:path w="2579914" h="2296885">
                  <a:moveTo>
                    <a:pt x="0" y="0"/>
                  </a:moveTo>
                  <a:lnTo>
                    <a:pt x="2579914" y="0"/>
                  </a:lnTo>
                  <a:lnTo>
                    <a:pt x="2579914" y="2296885"/>
                  </a:lnTo>
                  <a:lnTo>
                    <a:pt x="0" y="2296885"/>
                  </a:lnTo>
                  <a:close/>
                </a:path>
              </a:pathLst>
            </a:custGeom>
          </p:spPr>
        </p:pic>
        <p:grpSp>
          <p:nvGrpSpPr>
            <p:cNvPr id="66" name="淘宝网Chenying0907出品 110"/>
            <p:cNvGrpSpPr/>
            <p:nvPr/>
          </p:nvGrpSpPr>
          <p:grpSpPr>
            <a:xfrm>
              <a:off x="8787513" y="1923540"/>
              <a:ext cx="2091076" cy="2091076"/>
              <a:chOff x="4742449" y="2216782"/>
              <a:chExt cx="3801476" cy="3801476"/>
            </a:xfrm>
          </p:grpSpPr>
          <p:sp>
            <p:nvSpPr>
              <p:cNvPr id="67" name="淘宝网Chenying0907出品 551"/>
              <p:cNvSpPr/>
              <p:nvPr/>
            </p:nvSpPr>
            <p:spPr>
              <a:xfrm>
                <a:off x="4742449" y="2216782"/>
                <a:ext cx="3801476" cy="3801476"/>
              </a:xfrm>
              <a:custGeom>
                <a:avLst/>
                <a:gdLst>
                  <a:gd name="connsiteX0" fmla="*/ 627244 w 3801476"/>
                  <a:gd name="connsiteY0" fmla="*/ 310063 h 3801476"/>
                  <a:gd name="connsiteX1" fmla="*/ 310063 w 3801476"/>
                  <a:gd name="connsiteY1" fmla="*/ 627244 h 3801476"/>
                  <a:gd name="connsiteX2" fmla="*/ 310063 w 3801476"/>
                  <a:gd name="connsiteY2" fmla="*/ 3174232 h 3801476"/>
                  <a:gd name="connsiteX3" fmla="*/ 627244 w 3801476"/>
                  <a:gd name="connsiteY3" fmla="*/ 3491413 h 3801476"/>
                  <a:gd name="connsiteX4" fmla="*/ 3174232 w 3801476"/>
                  <a:gd name="connsiteY4" fmla="*/ 3491413 h 3801476"/>
                  <a:gd name="connsiteX5" fmla="*/ 3491413 w 3801476"/>
                  <a:gd name="connsiteY5" fmla="*/ 3174232 h 3801476"/>
                  <a:gd name="connsiteX6" fmla="*/ 3491413 w 3801476"/>
                  <a:gd name="connsiteY6" fmla="*/ 627244 h 3801476"/>
                  <a:gd name="connsiteX7" fmla="*/ 3174232 w 3801476"/>
                  <a:gd name="connsiteY7" fmla="*/ 310063 h 3801476"/>
                  <a:gd name="connsiteX8" fmla="*/ 379007 w 3801476"/>
                  <a:gd name="connsiteY8" fmla="*/ 0 h 3801476"/>
                  <a:gd name="connsiteX9" fmla="*/ 3422469 w 3801476"/>
                  <a:gd name="connsiteY9" fmla="*/ 0 h 3801476"/>
                  <a:gd name="connsiteX10" fmla="*/ 3801476 w 3801476"/>
                  <a:gd name="connsiteY10" fmla="*/ 379007 h 3801476"/>
                  <a:gd name="connsiteX11" fmla="*/ 3801476 w 3801476"/>
                  <a:gd name="connsiteY11" fmla="*/ 3422469 h 3801476"/>
                  <a:gd name="connsiteX12" fmla="*/ 3422469 w 3801476"/>
                  <a:gd name="connsiteY12" fmla="*/ 3801476 h 3801476"/>
                  <a:gd name="connsiteX13" fmla="*/ 379007 w 3801476"/>
                  <a:gd name="connsiteY13" fmla="*/ 3801476 h 3801476"/>
                  <a:gd name="connsiteX14" fmla="*/ 0 w 3801476"/>
                  <a:gd name="connsiteY14" fmla="*/ 3422469 h 3801476"/>
                  <a:gd name="connsiteX15" fmla="*/ 0 w 3801476"/>
                  <a:gd name="connsiteY15" fmla="*/ 379007 h 3801476"/>
                  <a:gd name="connsiteX16" fmla="*/ 379007 w 3801476"/>
                  <a:gd name="connsiteY16" fmla="*/ 0 h 3801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801476" h="3801476">
                    <a:moveTo>
                      <a:pt x="627244" y="310063"/>
                    </a:moveTo>
                    <a:cubicBezTo>
                      <a:pt x="452070" y="310063"/>
                      <a:pt x="310063" y="452070"/>
                      <a:pt x="310063" y="627244"/>
                    </a:cubicBezTo>
                    <a:lnTo>
                      <a:pt x="310063" y="3174232"/>
                    </a:lnTo>
                    <a:cubicBezTo>
                      <a:pt x="310063" y="3349406"/>
                      <a:pt x="452070" y="3491413"/>
                      <a:pt x="627244" y="3491413"/>
                    </a:cubicBezTo>
                    <a:lnTo>
                      <a:pt x="3174232" y="3491413"/>
                    </a:lnTo>
                    <a:cubicBezTo>
                      <a:pt x="3349406" y="3491413"/>
                      <a:pt x="3491413" y="3349406"/>
                      <a:pt x="3491413" y="3174232"/>
                    </a:cubicBezTo>
                    <a:lnTo>
                      <a:pt x="3491413" y="627244"/>
                    </a:lnTo>
                    <a:cubicBezTo>
                      <a:pt x="3491413" y="452070"/>
                      <a:pt x="3349406" y="310063"/>
                      <a:pt x="3174232" y="310063"/>
                    </a:cubicBezTo>
                    <a:close/>
                    <a:moveTo>
                      <a:pt x="379007" y="0"/>
                    </a:moveTo>
                    <a:lnTo>
                      <a:pt x="3422469" y="0"/>
                    </a:lnTo>
                    <a:cubicBezTo>
                      <a:pt x="3631789" y="0"/>
                      <a:pt x="3801476" y="169687"/>
                      <a:pt x="3801476" y="379007"/>
                    </a:cubicBezTo>
                    <a:lnTo>
                      <a:pt x="3801476" y="3422469"/>
                    </a:lnTo>
                    <a:cubicBezTo>
                      <a:pt x="3801476" y="3631789"/>
                      <a:pt x="3631789" y="3801476"/>
                      <a:pt x="3422469" y="3801476"/>
                    </a:cubicBezTo>
                    <a:lnTo>
                      <a:pt x="379007" y="3801476"/>
                    </a:lnTo>
                    <a:cubicBezTo>
                      <a:pt x="169687" y="3801476"/>
                      <a:pt x="0" y="3631789"/>
                      <a:pt x="0" y="3422469"/>
                    </a:cubicBezTo>
                    <a:lnTo>
                      <a:pt x="0" y="379007"/>
                    </a:lnTo>
                    <a:cubicBezTo>
                      <a:pt x="0" y="169687"/>
                      <a:pt x="169687" y="0"/>
                      <a:pt x="379007" y="0"/>
                    </a:cubicBezTo>
                    <a:close/>
                  </a:path>
                </a:pathLst>
              </a:custGeom>
              <a:gradFill>
                <a:gsLst>
                  <a:gs pos="0">
                    <a:sysClr val="window" lastClr="FFFFFF"/>
                  </a:gs>
                  <a:gs pos="100000">
                    <a:sysClr val="window" lastClr="FFFFFF">
                      <a:lumMod val="75000"/>
                    </a:sysClr>
                  </a:gs>
                </a:gsLst>
                <a:lin ang="5400000" scaled="1"/>
              </a:gradFill>
              <a:ln w="25400" cap="flat" cmpd="sng" algn="ctr">
                <a:noFill/>
                <a:prstDash val="solid"/>
                <a:miter lim="800000"/>
              </a:ln>
              <a:effectLst>
                <a:outerShdw blurRad="177800" dist="88900" dir="2700000" algn="tl"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68" name="圆角淘宝网Chenying0907出品 552"/>
              <p:cNvSpPr/>
              <p:nvPr/>
            </p:nvSpPr>
            <p:spPr>
              <a:xfrm>
                <a:off x="5052512" y="2526845"/>
                <a:ext cx="3181350" cy="3181350"/>
              </a:xfrm>
              <a:prstGeom prst="roundRect">
                <a:avLst>
                  <a:gd name="adj" fmla="val 9970"/>
                </a:avLst>
              </a:prstGeom>
              <a:noFill/>
              <a:ln w="76200" cap="flat" cmpd="sng" algn="ctr">
                <a:gradFill>
                  <a:gsLst>
                    <a:gs pos="0">
                      <a:sysClr val="window" lastClr="FFFFFF">
                        <a:lumMod val="65000"/>
                      </a:sysClr>
                    </a:gs>
                    <a:gs pos="100000">
                      <a:sysClr val="window" lastClr="FFFFFF">
                        <a:lumMod val="85000"/>
                      </a:sysClr>
                    </a:gs>
                  </a:gsLst>
                  <a:lin ang="5400000" scaled="1"/>
                </a:gra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sp>
            <p:nvSpPr>
              <p:cNvPr id="69" name="圆角淘宝网Chenying0907出品 553"/>
              <p:cNvSpPr/>
              <p:nvPr/>
            </p:nvSpPr>
            <p:spPr>
              <a:xfrm>
                <a:off x="4742449" y="2216782"/>
                <a:ext cx="3801476" cy="3801476"/>
              </a:xfrm>
              <a:prstGeom prst="roundRect">
                <a:avLst>
                  <a:gd name="adj" fmla="val 9970"/>
                </a:avLst>
              </a:prstGeom>
              <a:noFill/>
              <a:ln w="22225"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Calibri" panose="020F0502020204030204"/>
                  <a:ea typeface="宋体"/>
                  <a:cs typeface="+mn-cs"/>
                </a:endParaRPr>
              </a:p>
            </p:txBody>
          </p:sp>
        </p:grpSp>
      </p:grpSp>
      <p:grpSp>
        <p:nvGrpSpPr>
          <p:cNvPr id="70" name="淘宝网Chenying0907出品 114"/>
          <p:cNvGrpSpPr/>
          <p:nvPr/>
        </p:nvGrpSpPr>
        <p:grpSpPr>
          <a:xfrm>
            <a:off x="970763" y="3771030"/>
            <a:ext cx="1448240" cy="478863"/>
            <a:chOff x="940739" y="4267247"/>
            <a:chExt cx="1930401" cy="638521"/>
          </a:xfrm>
        </p:grpSpPr>
        <p:sp>
          <p:nvSpPr>
            <p:cNvPr id="71" name="淘宝网Chenying0907出品 556"/>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solidFill>
              <a:srgbClr val="E87071"/>
            </a:solidFill>
            <a:ln w="12700" cap="flat" cmpd="sng" algn="ctr">
              <a:noFill/>
              <a:prstDash val="solid"/>
              <a:miter lim="800000"/>
            </a:ln>
            <a:effectLst>
              <a:outerShdw blurRad="1016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white"/>
                </a:solidFill>
                <a:effectLst/>
                <a:uLnTx/>
                <a:uFillTx/>
                <a:latin typeface="方正正纤黑简体" panose="02000000000000000000" pitchFamily="2" charset="-122"/>
                <a:ea typeface="方正正纤黑简体" panose="02000000000000000000" pitchFamily="2" charset="-122"/>
                <a:cs typeface="+mn-cs"/>
              </a:endParaRPr>
            </a:p>
          </p:txBody>
        </p:sp>
        <p:sp>
          <p:nvSpPr>
            <p:cNvPr id="72" name="淘宝网Chenying0907出品 146"/>
            <p:cNvSpPr txBox="1"/>
            <p:nvPr/>
          </p:nvSpPr>
          <p:spPr>
            <a:xfrm>
              <a:off x="967178" y="4270478"/>
              <a:ext cx="1903962" cy="49247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prstClr val="white"/>
                  </a:solidFill>
                  <a:effectLst/>
                  <a:uLnTx/>
                  <a:uFillTx/>
                  <a:latin typeface="方正正纤黑简体" panose="02000000000000000000" pitchFamily="2" charset="-122"/>
                  <a:ea typeface="方正正纤黑简体" panose="02000000000000000000" pitchFamily="2" charset="-122"/>
                </a:rPr>
                <a:t>待用名</a:t>
              </a:r>
              <a:r>
                <a:rPr kumimoji="0" lang="zh-CN" altLang="en-US" sz="1800" b="1" i="0" u="none" strike="noStrike" kern="0" cap="none" spc="0" normalizeH="0" baseline="0" noProof="0" dirty="0" smtClean="0">
                  <a:ln>
                    <a:noFill/>
                  </a:ln>
                  <a:solidFill>
                    <a:prstClr val="white"/>
                  </a:solidFill>
                  <a:effectLst/>
                  <a:uLnTx/>
                  <a:uFillTx/>
                  <a:latin typeface="方正正纤黑简体" panose="02000000000000000000" pitchFamily="2" charset="-122"/>
                  <a:ea typeface="方正正纤黑简体" panose="02000000000000000000" pitchFamily="2" charset="-122"/>
                </a:rPr>
                <a:t> </a:t>
              </a:r>
              <a:r>
                <a:rPr kumimoji="0" lang="zh-CN" altLang="en-US" sz="1000" b="1" i="0" u="none" strike="noStrike" kern="0" cap="none" spc="0" normalizeH="0" baseline="0" noProof="0" dirty="0" smtClean="0">
                  <a:ln>
                    <a:noFill/>
                  </a:ln>
                  <a:solidFill>
                    <a:prstClr val="white"/>
                  </a:solidFill>
                  <a:effectLst/>
                  <a:uLnTx/>
                  <a:uFillTx/>
                  <a:latin typeface="方正正纤黑简体" panose="02000000000000000000" pitchFamily="2" charset="-122"/>
                  <a:ea typeface="方正正纤黑简体" panose="02000000000000000000" pitchFamily="2" charset="-122"/>
                </a:rPr>
                <a:t>职务头衔</a:t>
              </a:r>
              <a:endParaRPr kumimoji="0" lang="zh-CN" altLang="en-US" sz="1800" b="1" i="0" u="none" strike="noStrike" kern="0" cap="none" spc="0" normalizeH="0" baseline="0" noProof="0" dirty="0" smtClean="0">
                <a:ln>
                  <a:noFill/>
                </a:ln>
                <a:solidFill>
                  <a:prstClr val="white"/>
                </a:solidFill>
                <a:effectLst/>
                <a:uLnTx/>
                <a:uFillTx/>
                <a:latin typeface="方正正纤黑简体" panose="02000000000000000000" pitchFamily="2" charset="-122"/>
                <a:ea typeface="方正正纤黑简体" panose="02000000000000000000" pitchFamily="2" charset="-122"/>
              </a:endParaRPr>
            </a:p>
          </p:txBody>
        </p:sp>
      </p:grpSp>
      <p:grpSp>
        <p:nvGrpSpPr>
          <p:cNvPr id="73" name="淘宝网Chenying0907出品 118"/>
          <p:cNvGrpSpPr/>
          <p:nvPr/>
        </p:nvGrpSpPr>
        <p:grpSpPr>
          <a:xfrm>
            <a:off x="2879945" y="3771030"/>
            <a:ext cx="1448240" cy="478863"/>
            <a:chOff x="940739" y="4267247"/>
            <a:chExt cx="1930400" cy="638521"/>
          </a:xfrm>
        </p:grpSpPr>
        <p:sp>
          <p:nvSpPr>
            <p:cNvPr id="74" name="淘宝网Chenying0907出品 560"/>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solidFill>
              <a:srgbClr val="01B7CA"/>
            </a:solidFill>
            <a:ln w="12700" cap="flat" cmpd="sng" algn="ctr">
              <a:noFill/>
              <a:prstDash val="solid"/>
              <a:miter lim="800000"/>
            </a:ln>
            <a:effectLst>
              <a:outerShdw blurRad="1016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00" b="1" i="0" u="none" strike="noStrike" kern="0" cap="none" spc="0" normalizeH="0" baseline="0" noProof="0" smtClean="0">
                <a:ln>
                  <a:noFill/>
                </a:ln>
                <a:solidFill>
                  <a:prstClr val="white"/>
                </a:solidFill>
                <a:effectLst/>
                <a:uLnTx/>
                <a:uFillTx/>
                <a:latin typeface="方正正纤黑简体" panose="02000000000000000000" pitchFamily="2" charset="-122"/>
                <a:ea typeface="方正正纤黑简体" panose="02000000000000000000" pitchFamily="2" charset="-122"/>
                <a:cs typeface="+mn-cs"/>
              </a:endParaRPr>
            </a:p>
          </p:txBody>
        </p:sp>
        <p:sp>
          <p:nvSpPr>
            <p:cNvPr id="75" name="淘宝网Chenying0907出品 146"/>
            <p:cNvSpPr txBox="1"/>
            <p:nvPr/>
          </p:nvSpPr>
          <p:spPr>
            <a:xfrm>
              <a:off x="1009001" y="4323745"/>
              <a:ext cx="1793875" cy="41039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prstClr val="white"/>
                  </a:solidFill>
                  <a:effectLst/>
                  <a:uLnTx/>
                  <a:uFillTx/>
                  <a:latin typeface="方正正纤黑简体" panose="02000000000000000000" pitchFamily="2" charset="-122"/>
                  <a:ea typeface="方正正纤黑简体" panose="02000000000000000000" pitchFamily="2" charset="-122"/>
                </a:rPr>
                <a:t>待用名</a:t>
              </a:r>
              <a:r>
                <a:rPr kumimoji="0" lang="zh-CN" altLang="en-US" sz="1000" b="1" i="0" u="none" strike="noStrike" kern="0" cap="none" spc="0" normalizeH="0" baseline="0" noProof="0" dirty="0" smtClean="0">
                  <a:ln>
                    <a:noFill/>
                  </a:ln>
                  <a:solidFill>
                    <a:prstClr val="white"/>
                  </a:solidFill>
                  <a:effectLst/>
                  <a:uLnTx/>
                  <a:uFillTx/>
                  <a:latin typeface="方正正纤黑简体" panose="02000000000000000000" pitchFamily="2" charset="-122"/>
                  <a:ea typeface="方正正纤黑简体" panose="02000000000000000000" pitchFamily="2" charset="-122"/>
                </a:rPr>
                <a:t> 职务头衔</a:t>
              </a:r>
            </a:p>
          </p:txBody>
        </p:sp>
      </p:grpSp>
      <p:grpSp>
        <p:nvGrpSpPr>
          <p:cNvPr id="76" name="淘宝网Chenying0907出品 122"/>
          <p:cNvGrpSpPr/>
          <p:nvPr/>
        </p:nvGrpSpPr>
        <p:grpSpPr>
          <a:xfrm>
            <a:off x="4788192" y="3771029"/>
            <a:ext cx="1448240" cy="478863"/>
            <a:chOff x="940739" y="4267246"/>
            <a:chExt cx="1930400" cy="638521"/>
          </a:xfrm>
        </p:grpSpPr>
        <p:sp>
          <p:nvSpPr>
            <p:cNvPr id="77" name="淘宝网Chenying0907出品 564"/>
            <p:cNvSpPr/>
            <p:nvPr/>
          </p:nvSpPr>
          <p:spPr>
            <a:xfrm>
              <a:off x="940739" y="4267246"/>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solidFill>
              <a:srgbClr val="F6AD41"/>
            </a:solidFill>
            <a:ln w="12700" cap="flat" cmpd="sng" algn="ctr">
              <a:noFill/>
              <a:prstDash val="solid"/>
              <a:miter lim="800000"/>
            </a:ln>
            <a:effectLst>
              <a:outerShdw blurRad="1016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00" b="1" i="0" u="none" strike="noStrike" kern="0" cap="none" spc="0" normalizeH="0" baseline="0" noProof="0" smtClean="0">
                <a:ln>
                  <a:noFill/>
                </a:ln>
                <a:solidFill>
                  <a:prstClr val="white"/>
                </a:solidFill>
                <a:effectLst/>
                <a:uLnTx/>
                <a:uFillTx/>
                <a:latin typeface="方正正纤黑简体" panose="02000000000000000000" pitchFamily="2" charset="-122"/>
                <a:ea typeface="方正正纤黑简体" panose="02000000000000000000" pitchFamily="2" charset="-122"/>
                <a:cs typeface="+mn-cs"/>
              </a:endParaRPr>
            </a:p>
          </p:txBody>
        </p:sp>
        <p:sp>
          <p:nvSpPr>
            <p:cNvPr id="78" name="淘宝网Chenying0907出品 146"/>
            <p:cNvSpPr txBox="1"/>
            <p:nvPr/>
          </p:nvSpPr>
          <p:spPr>
            <a:xfrm>
              <a:off x="1009001" y="4323745"/>
              <a:ext cx="1793875" cy="41039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prstClr val="white"/>
                  </a:solidFill>
                  <a:effectLst/>
                  <a:uLnTx/>
                  <a:uFillTx/>
                  <a:latin typeface="方正正纤黑简体" panose="02000000000000000000" pitchFamily="2" charset="-122"/>
                  <a:ea typeface="方正正纤黑简体" panose="02000000000000000000" pitchFamily="2" charset="-122"/>
                </a:rPr>
                <a:t>待用名</a:t>
              </a:r>
              <a:r>
                <a:rPr kumimoji="0" lang="zh-CN" altLang="en-US" sz="1000" b="1" i="0" u="none" strike="noStrike" kern="0" cap="none" spc="0" normalizeH="0" baseline="0" noProof="0" dirty="0" smtClean="0">
                  <a:ln>
                    <a:noFill/>
                  </a:ln>
                  <a:solidFill>
                    <a:prstClr val="white"/>
                  </a:solidFill>
                  <a:effectLst/>
                  <a:uLnTx/>
                  <a:uFillTx/>
                  <a:latin typeface="方正正纤黑简体" panose="02000000000000000000" pitchFamily="2" charset="-122"/>
                  <a:ea typeface="方正正纤黑简体" panose="02000000000000000000" pitchFamily="2" charset="-122"/>
                </a:rPr>
                <a:t> 职务头衔</a:t>
              </a:r>
            </a:p>
          </p:txBody>
        </p:sp>
      </p:grpSp>
      <p:grpSp>
        <p:nvGrpSpPr>
          <p:cNvPr id="79" name="淘宝网Chenying0907出品 126"/>
          <p:cNvGrpSpPr/>
          <p:nvPr/>
        </p:nvGrpSpPr>
        <p:grpSpPr>
          <a:xfrm>
            <a:off x="6745552" y="3771030"/>
            <a:ext cx="1448240" cy="478863"/>
            <a:chOff x="940739" y="4267247"/>
            <a:chExt cx="1930400" cy="638521"/>
          </a:xfrm>
        </p:grpSpPr>
        <p:sp>
          <p:nvSpPr>
            <p:cNvPr id="80" name="淘宝网Chenying0907出品 568"/>
            <p:cNvSpPr/>
            <p:nvPr/>
          </p:nvSpPr>
          <p:spPr>
            <a:xfrm>
              <a:off x="940739" y="4267247"/>
              <a:ext cx="1930400" cy="638521"/>
            </a:xfrm>
            <a:custGeom>
              <a:avLst/>
              <a:gdLst>
                <a:gd name="connsiteX0" fmla="*/ 50498 w 1930400"/>
                <a:gd name="connsiteY0" fmla="*/ 0 h 638521"/>
                <a:gd name="connsiteX1" fmla="*/ 1879902 w 1930400"/>
                <a:gd name="connsiteY1" fmla="*/ 0 h 638521"/>
                <a:gd name="connsiteX2" fmla="*/ 1930400 w 1930400"/>
                <a:gd name="connsiteY2" fmla="*/ 50498 h 638521"/>
                <a:gd name="connsiteX3" fmla="*/ 1930400 w 1930400"/>
                <a:gd name="connsiteY3" fmla="*/ 442988 h 638521"/>
                <a:gd name="connsiteX4" fmla="*/ 1879902 w 1930400"/>
                <a:gd name="connsiteY4" fmla="*/ 493486 h 638521"/>
                <a:gd name="connsiteX5" fmla="*/ 1124527 w 1930400"/>
                <a:gd name="connsiteY5" fmla="*/ 493486 h 638521"/>
                <a:gd name="connsiteX6" fmla="*/ 965200 w 1930400"/>
                <a:gd name="connsiteY6" fmla="*/ 638521 h 638521"/>
                <a:gd name="connsiteX7" fmla="*/ 805872 w 1930400"/>
                <a:gd name="connsiteY7" fmla="*/ 493486 h 638521"/>
                <a:gd name="connsiteX8" fmla="*/ 50498 w 1930400"/>
                <a:gd name="connsiteY8" fmla="*/ 493486 h 638521"/>
                <a:gd name="connsiteX9" fmla="*/ 0 w 1930400"/>
                <a:gd name="connsiteY9" fmla="*/ 442988 h 638521"/>
                <a:gd name="connsiteX10" fmla="*/ 0 w 1930400"/>
                <a:gd name="connsiteY10" fmla="*/ 50498 h 638521"/>
                <a:gd name="connsiteX11" fmla="*/ 50498 w 1930400"/>
                <a:gd name="connsiteY11" fmla="*/ 0 h 638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0400" h="638521">
                  <a:moveTo>
                    <a:pt x="50498" y="0"/>
                  </a:moveTo>
                  <a:lnTo>
                    <a:pt x="1879902" y="0"/>
                  </a:lnTo>
                  <a:cubicBezTo>
                    <a:pt x="1907791" y="0"/>
                    <a:pt x="1930400" y="22609"/>
                    <a:pt x="1930400" y="50498"/>
                  </a:cubicBezTo>
                  <a:lnTo>
                    <a:pt x="1930400" y="442988"/>
                  </a:lnTo>
                  <a:cubicBezTo>
                    <a:pt x="1930400" y="470877"/>
                    <a:pt x="1907791" y="493486"/>
                    <a:pt x="1879902" y="493486"/>
                  </a:cubicBezTo>
                  <a:lnTo>
                    <a:pt x="1124527" y="493486"/>
                  </a:lnTo>
                  <a:lnTo>
                    <a:pt x="965200" y="638521"/>
                  </a:lnTo>
                  <a:lnTo>
                    <a:pt x="805872" y="493486"/>
                  </a:lnTo>
                  <a:lnTo>
                    <a:pt x="50498" y="493486"/>
                  </a:lnTo>
                  <a:cubicBezTo>
                    <a:pt x="22609" y="493486"/>
                    <a:pt x="0" y="470877"/>
                    <a:pt x="0" y="442988"/>
                  </a:cubicBezTo>
                  <a:lnTo>
                    <a:pt x="0" y="50498"/>
                  </a:lnTo>
                  <a:cubicBezTo>
                    <a:pt x="0" y="22609"/>
                    <a:pt x="22609" y="0"/>
                    <a:pt x="50498" y="0"/>
                  </a:cubicBezTo>
                  <a:close/>
                </a:path>
              </a:pathLst>
            </a:custGeom>
            <a:solidFill>
              <a:srgbClr val="00AF92"/>
            </a:solidFill>
            <a:ln w="12700" cap="flat" cmpd="sng" algn="ctr">
              <a:noFill/>
              <a:prstDash val="solid"/>
              <a:miter lim="800000"/>
            </a:ln>
            <a:effectLst>
              <a:outerShdw blurRad="101600" dist="508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00" b="1" i="0" u="none" strike="noStrike" kern="0" cap="none" spc="0" normalizeH="0" baseline="0" noProof="0" smtClean="0">
                <a:ln>
                  <a:noFill/>
                </a:ln>
                <a:solidFill>
                  <a:prstClr val="white"/>
                </a:solidFill>
                <a:effectLst/>
                <a:uLnTx/>
                <a:uFillTx/>
                <a:latin typeface="方正正纤黑简体" panose="02000000000000000000" pitchFamily="2" charset="-122"/>
                <a:ea typeface="方正正纤黑简体" panose="02000000000000000000" pitchFamily="2" charset="-122"/>
                <a:cs typeface="+mn-cs"/>
              </a:endParaRPr>
            </a:p>
          </p:txBody>
        </p:sp>
        <p:sp>
          <p:nvSpPr>
            <p:cNvPr id="81" name="淘宝网Chenying0907出品 146"/>
            <p:cNvSpPr txBox="1"/>
            <p:nvPr/>
          </p:nvSpPr>
          <p:spPr>
            <a:xfrm>
              <a:off x="1009001" y="4323745"/>
              <a:ext cx="1793875" cy="41039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prstClr val="white"/>
                  </a:solidFill>
                  <a:effectLst/>
                  <a:uLnTx/>
                  <a:uFillTx/>
                  <a:latin typeface="方正正纤黑简体" panose="02000000000000000000" pitchFamily="2" charset="-122"/>
                  <a:ea typeface="方正正纤黑简体" panose="02000000000000000000" pitchFamily="2" charset="-122"/>
                </a:rPr>
                <a:t>待用名</a:t>
              </a:r>
              <a:r>
                <a:rPr kumimoji="0" lang="zh-CN" altLang="en-US" sz="1000" b="1" i="0" u="none" strike="noStrike" kern="0" cap="none" spc="0" normalizeH="0" baseline="0" noProof="0" dirty="0" smtClean="0">
                  <a:ln>
                    <a:noFill/>
                  </a:ln>
                  <a:solidFill>
                    <a:prstClr val="white"/>
                  </a:solidFill>
                  <a:effectLst/>
                  <a:uLnTx/>
                  <a:uFillTx/>
                  <a:latin typeface="方正正纤黑简体" panose="02000000000000000000" pitchFamily="2" charset="-122"/>
                  <a:ea typeface="方正正纤黑简体" panose="02000000000000000000" pitchFamily="2" charset="-122"/>
                </a:rPr>
                <a:t> 职务头衔</a:t>
              </a:r>
            </a:p>
          </p:txBody>
        </p:sp>
      </p:grpSp>
    </p:spTree>
    <p:extLst>
      <p:ext uri="{BB962C8B-B14F-4D97-AF65-F5344CB8AC3E}">
        <p14:creationId xmlns:p14="http://schemas.microsoft.com/office/powerpoint/2010/main" val="821425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p:cTn id="7" dur="100" fill="hold"/>
                                        <p:tgtEl>
                                          <p:spTgt spid="46"/>
                                        </p:tgtEl>
                                        <p:attrNameLst>
                                          <p:attrName>ppt_w</p:attrName>
                                        </p:attrNameLst>
                                      </p:cBhvr>
                                      <p:tavLst>
                                        <p:tav tm="0">
                                          <p:val>
                                            <p:fltVal val="0"/>
                                          </p:val>
                                        </p:tav>
                                        <p:tav tm="100000">
                                          <p:val>
                                            <p:strVal val="#ppt_w"/>
                                          </p:val>
                                        </p:tav>
                                      </p:tavLst>
                                    </p:anim>
                                    <p:anim calcmode="lin" valueType="num">
                                      <p:cBhvr>
                                        <p:cTn id="8" dur="100" fill="hold"/>
                                        <p:tgtEl>
                                          <p:spTgt spid="46"/>
                                        </p:tgtEl>
                                        <p:attrNameLst>
                                          <p:attrName>ppt_h</p:attrName>
                                        </p:attrNameLst>
                                      </p:cBhvr>
                                      <p:tavLst>
                                        <p:tav tm="0">
                                          <p:val>
                                            <p:fltVal val="0"/>
                                          </p:val>
                                        </p:tav>
                                        <p:tav tm="100000">
                                          <p:val>
                                            <p:strVal val="#ppt_h"/>
                                          </p:val>
                                        </p:tav>
                                      </p:tavLst>
                                    </p:anim>
                                    <p:animEffect transition="in" filter="fade">
                                      <p:cBhvr>
                                        <p:cTn id="9" dur="100"/>
                                        <p:tgtEl>
                                          <p:spTgt spid="46"/>
                                        </p:tgtEl>
                                      </p:cBhvr>
                                    </p:animEffect>
                                  </p:childTnLst>
                                </p:cTn>
                              </p:par>
                              <p:par>
                                <p:cTn id="10" presetID="6" presetClass="emph" presetSubtype="0" fill="hold" nodeType="withEffect">
                                  <p:stCondLst>
                                    <p:cond delay="100"/>
                                  </p:stCondLst>
                                  <p:childTnLst>
                                    <p:animScale>
                                      <p:cBhvr>
                                        <p:cTn id="11" dur="100" fill="hold"/>
                                        <p:tgtEl>
                                          <p:spTgt spid="46"/>
                                        </p:tgtEl>
                                      </p:cBhvr>
                                      <p:by x="110000" y="110000"/>
                                    </p:animScale>
                                  </p:childTnLst>
                                </p:cTn>
                              </p:par>
                              <p:par>
                                <p:cTn id="12" presetID="6" presetClass="emph" presetSubtype="0" fill="hold" nodeType="withEffect">
                                  <p:stCondLst>
                                    <p:cond delay="200"/>
                                  </p:stCondLst>
                                  <p:childTnLst>
                                    <p:animScale>
                                      <p:cBhvr>
                                        <p:cTn id="13" dur="200" fill="hold"/>
                                        <p:tgtEl>
                                          <p:spTgt spid="46"/>
                                        </p:tgtEl>
                                      </p:cBhvr>
                                      <p:by x="90000" y="90000"/>
                                    </p:animScale>
                                  </p:childTnLst>
                                </p:cTn>
                              </p:par>
                              <p:par>
                                <p:cTn id="14" presetID="6" presetClass="emph" presetSubtype="0" fill="hold" nodeType="withEffect">
                                  <p:stCondLst>
                                    <p:cond delay="400"/>
                                  </p:stCondLst>
                                  <p:childTnLst>
                                    <p:animScale>
                                      <p:cBhvr>
                                        <p:cTn id="15" dur="100" fill="hold"/>
                                        <p:tgtEl>
                                          <p:spTgt spid="46"/>
                                        </p:tgtEl>
                                      </p:cBhvr>
                                      <p:by x="105000" y="105000"/>
                                    </p:animScale>
                                  </p:childTnLst>
                                </p:cTn>
                              </p:par>
                              <p:par>
                                <p:cTn id="16" presetID="6" presetClass="emph" presetSubtype="0" fill="hold" nodeType="withEffect">
                                  <p:stCondLst>
                                    <p:cond delay="500"/>
                                  </p:stCondLst>
                                  <p:childTnLst>
                                    <p:animScale>
                                      <p:cBhvr>
                                        <p:cTn id="17" dur="200" fill="hold"/>
                                        <p:tgtEl>
                                          <p:spTgt spid="46"/>
                                        </p:tgtEl>
                                      </p:cBhvr>
                                      <p:by x="95000" y="95000"/>
                                    </p:animScale>
                                  </p:childTnLst>
                                </p:cTn>
                              </p:par>
                            </p:childTnLst>
                          </p:cTn>
                        </p:par>
                        <p:par>
                          <p:cTn id="18" fill="hold">
                            <p:stCondLst>
                              <p:cond delay="700"/>
                            </p:stCondLst>
                            <p:childTnLst>
                              <p:par>
                                <p:cTn id="19" presetID="53" presetClass="entr" presetSubtype="16" fill="hold" nodeType="afterEffect">
                                  <p:stCondLst>
                                    <p:cond delay="0"/>
                                  </p:stCondLst>
                                  <p:childTnLst>
                                    <p:set>
                                      <p:cBhvr>
                                        <p:cTn id="20" dur="1" fill="hold">
                                          <p:stCondLst>
                                            <p:cond delay="0"/>
                                          </p:stCondLst>
                                        </p:cTn>
                                        <p:tgtEl>
                                          <p:spTgt spid="52"/>
                                        </p:tgtEl>
                                        <p:attrNameLst>
                                          <p:attrName>style.visibility</p:attrName>
                                        </p:attrNameLst>
                                      </p:cBhvr>
                                      <p:to>
                                        <p:strVal val="visible"/>
                                      </p:to>
                                    </p:set>
                                    <p:anim calcmode="lin" valueType="num">
                                      <p:cBhvr>
                                        <p:cTn id="21" dur="100" fill="hold"/>
                                        <p:tgtEl>
                                          <p:spTgt spid="52"/>
                                        </p:tgtEl>
                                        <p:attrNameLst>
                                          <p:attrName>ppt_w</p:attrName>
                                        </p:attrNameLst>
                                      </p:cBhvr>
                                      <p:tavLst>
                                        <p:tav tm="0">
                                          <p:val>
                                            <p:fltVal val="0"/>
                                          </p:val>
                                        </p:tav>
                                        <p:tav tm="100000">
                                          <p:val>
                                            <p:strVal val="#ppt_w"/>
                                          </p:val>
                                        </p:tav>
                                      </p:tavLst>
                                    </p:anim>
                                    <p:anim calcmode="lin" valueType="num">
                                      <p:cBhvr>
                                        <p:cTn id="22" dur="100" fill="hold"/>
                                        <p:tgtEl>
                                          <p:spTgt spid="52"/>
                                        </p:tgtEl>
                                        <p:attrNameLst>
                                          <p:attrName>ppt_h</p:attrName>
                                        </p:attrNameLst>
                                      </p:cBhvr>
                                      <p:tavLst>
                                        <p:tav tm="0">
                                          <p:val>
                                            <p:fltVal val="0"/>
                                          </p:val>
                                        </p:tav>
                                        <p:tav tm="100000">
                                          <p:val>
                                            <p:strVal val="#ppt_h"/>
                                          </p:val>
                                        </p:tav>
                                      </p:tavLst>
                                    </p:anim>
                                    <p:animEffect transition="in" filter="fade">
                                      <p:cBhvr>
                                        <p:cTn id="23" dur="100"/>
                                        <p:tgtEl>
                                          <p:spTgt spid="52"/>
                                        </p:tgtEl>
                                      </p:cBhvr>
                                    </p:animEffect>
                                  </p:childTnLst>
                                </p:cTn>
                              </p:par>
                              <p:par>
                                <p:cTn id="24" presetID="6" presetClass="emph" presetSubtype="0" fill="hold" nodeType="withEffect">
                                  <p:stCondLst>
                                    <p:cond delay="100"/>
                                  </p:stCondLst>
                                  <p:childTnLst>
                                    <p:animScale>
                                      <p:cBhvr>
                                        <p:cTn id="25" dur="100" fill="hold"/>
                                        <p:tgtEl>
                                          <p:spTgt spid="52"/>
                                        </p:tgtEl>
                                      </p:cBhvr>
                                      <p:by x="110000" y="110000"/>
                                    </p:animScale>
                                  </p:childTnLst>
                                </p:cTn>
                              </p:par>
                              <p:par>
                                <p:cTn id="26" presetID="6" presetClass="emph" presetSubtype="0" fill="hold" nodeType="withEffect">
                                  <p:stCondLst>
                                    <p:cond delay="200"/>
                                  </p:stCondLst>
                                  <p:childTnLst>
                                    <p:animScale>
                                      <p:cBhvr>
                                        <p:cTn id="27" dur="200" fill="hold"/>
                                        <p:tgtEl>
                                          <p:spTgt spid="52"/>
                                        </p:tgtEl>
                                      </p:cBhvr>
                                      <p:by x="90000" y="90000"/>
                                    </p:animScale>
                                  </p:childTnLst>
                                </p:cTn>
                              </p:par>
                              <p:par>
                                <p:cTn id="28" presetID="6" presetClass="emph" presetSubtype="0" fill="hold" nodeType="withEffect">
                                  <p:stCondLst>
                                    <p:cond delay="400"/>
                                  </p:stCondLst>
                                  <p:childTnLst>
                                    <p:animScale>
                                      <p:cBhvr>
                                        <p:cTn id="29" dur="100" fill="hold"/>
                                        <p:tgtEl>
                                          <p:spTgt spid="52"/>
                                        </p:tgtEl>
                                      </p:cBhvr>
                                      <p:by x="105000" y="105000"/>
                                    </p:animScale>
                                  </p:childTnLst>
                                </p:cTn>
                              </p:par>
                              <p:par>
                                <p:cTn id="30" presetID="6" presetClass="emph" presetSubtype="0" fill="hold" nodeType="withEffect">
                                  <p:stCondLst>
                                    <p:cond delay="500"/>
                                  </p:stCondLst>
                                  <p:childTnLst>
                                    <p:animScale>
                                      <p:cBhvr>
                                        <p:cTn id="31" dur="200" fill="hold"/>
                                        <p:tgtEl>
                                          <p:spTgt spid="52"/>
                                        </p:tgtEl>
                                      </p:cBhvr>
                                      <p:by x="95000" y="95000"/>
                                    </p:animScale>
                                  </p:childTnLst>
                                </p:cTn>
                              </p:par>
                            </p:childTnLst>
                          </p:cTn>
                        </p:par>
                        <p:par>
                          <p:cTn id="32" fill="hold">
                            <p:stCondLst>
                              <p:cond delay="1400"/>
                            </p:stCondLst>
                            <p:childTnLst>
                              <p:par>
                                <p:cTn id="33" presetID="53" presetClass="entr" presetSubtype="16" fill="hold" nodeType="afterEffect">
                                  <p:stCondLst>
                                    <p:cond delay="0"/>
                                  </p:stCondLst>
                                  <p:childTnLst>
                                    <p:set>
                                      <p:cBhvr>
                                        <p:cTn id="34" dur="1" fill="hold">
                                          <p:stCondLst>
                                            <p:cond delay="0"/>
                                          </p:stCondLst>
                                        </p:cTn>
                                        <p:tgtEl>
                                          <p:spTgt spid="58"/>
                                        </p:tgtEl>
                                        <p:attrNameLst>
                                          <p:attrName>style.visibility</p:attrName>
                                        </p:attrNameLst>
                                      </p:cBhvr>
                                      <p:to>
                                        <p:strVal val="visible"/>
                                      </p:to>
                                    </p:set>
                                    <p:anim calcmode="lin" valueType="num">
                                      <p:cBhvr>
                                        <p:cTn id="35" dur="100" fill="hold"/>
                                        <p:tgtEl>
                                          <p:spTgt spid="58"/>
                                        </p:tgtEl>
                                        <p:attrNameLst>
                                          <p:attrName>ppt_w</p:attrName>
                                        </p:attrNameLst>
                                      </p:cBhvr>
                                      <p:tavLst>
                                        <p:tav tm="0">
                                          <p:val>
                                            <p:fltVal val="0"/>
                                          </p:val>
                                        </p:tav>
                                        <p:tav tm="100000">
                                          <p:val>
                                            <p:strVal val="#ppt_w"/>
                                          </p:val>
                                        </p:tav>
                                      </p:tavLst>
                                    </p:anim>
                                    <p:anim calcmode="lin" valueType="num">
                                      <p:cBhvr>
                                        <p:cTn id="36" dur="100" fill="hold"/>
                                        <p:tgtEl>
                                          <p:spTgt spid="58"/>
                                        </p:tgtEl>
                                        <p:attrNameLst>
                                          <p:attrName>ppt_h</p:attrName>
                                        </p:attrNameLst>
                                      </p:cBhvr>
                                      <p:tavLst>
                                        <p:tav tm="0">
                                          <p:val>
                                            <p:fltVal val="0"/>
                                          </p:val>
                                        </p:tav>
                                        <p:tav tm="100000">
                                          <p:val>
                                            <p:strVal val="#ppt_h"/>
                                          </p:val>
                                        </p:tav>
                                      </p:tavLst>
                                    </p:anim>
                                    <p:animEffect transition="in" filter="fade">
                                      <p:cBhvr>
                                        <p:cTn id="37" dur="100"/>
                                        <p:tgtEl>
                                          <p:spTgt spid="58"/>
                                        </p:tgtEl>
                                      </p:cBhvr>
                                    </p:animEffect>
                                  </p:childTnLst>
                                </p:cTn>
                              </p:par>
                              <p:par>
                                <p:cTn id="38" presetID="6" presetClass="emph" presetSubtype="0" fill="hold" nodeType="withEffect">
                                  <p:stCondLst>
                                    <p:cond delay="100"/>
                                  </p:stCondLst>
                                  <p:childTnLst>
                                    <p:animScale>
                                      <p:cBhvr>
                                        <p:cTn id="39" dur="100" fill="hold"/>
                                        <p:tgtEl>
                                          <p:spTgt spid="58"/>
                                        </p:tgtEl>
                                      </p:cBhvr>
                                      <p:by x="110000" y="110000"/>
                                    </p:animScale>
                                  </p:childTnLst>
                                </p:cTn>
                              </p:par>
                              <p:par>
                                <p:cTn id="40" presetID="6" presetClass="emph" presetSubtype="0" fill="hold" nodeType="withEffect">
                                  <p:stCondLst>
                                    <p:cond delay="200"/>
                                  </p:stCondLst>
                                  <p:childTnLst>
                                    <p:animScale>
                                      <p:cBhvr>
                                        <p:cTn id="41" dur="200" fill="hold"/>
                                        <p:tgtEl>
                                          <p:spTgt spid="58"/>
                                        </p:tgtEl>
                                      </p:cBhvr>
                                      <p:by x="90000" y="90000"/>
                                    </p:animScale>
                                  </p:childTnLst>
                                </p:cTn>
                              </p:par>
                              <p:par>
                                <p:cTn id="42" presetID="6" presetClass="emph" presetSubtype="0" fill="hold" nodeType="withEffect">
                                  <p:stCondLst>
                                    <p:cond delay="400"/>
                                  </p:stCondLst>
                                  <p:childTnLst>
                                    <p:animScale>
                                      <p:cBhvr>
                                        <p:cTn id="43" dur="100" fill="hold"/>
                                        <p:tgtEl>
                                          <p:spTgt spid="58"/>
                                        </p:tgtEl>
                                      </p:cBhvr>
                                      <p:by x="105000" y="105000"/>
                                    </p:animScale>
                                  </p:childTnLst>
                                </p:cTn>
                              </p:par>
                              <p:par>
                                <p:cTn id="44" presetID="6" presetClass="emph" presetSubtype="0" fill="hold" nodeType="withEffect">
                                  <p:stCondLst>
                                    <p:cond delay="500"/>
                                  </p:stCondLst>
                                  <p:childTnLst>
                                    <p:animScale>
                                      <p:cBhvr>
                                        <p:cTn id="45" dur="200" fill="hold"/>
                                        <p:tgtEl>
                                          <p:spTgt spid="58"/>
                                        </p:tgtEl>
                                      </p:cBhvr>
                                      <p:by x="95000" y="95000"/>
                                    </p:animScale>
                                  </p:childTnLst>
                                </p:cTn>
                              </p:par>
                            </p:childTnLst>
                          </p:cTn>
                        </p:par>
                        <p:par>
                          <p:cTn id="46" fill="hold">
                            <p:stCondLst>
                              <p:cond delay="2100"/>
                            </p:stCondLst>
                            <p:childTnLst>
                              <p:par>
                                <p:cTn id="47" presetID="53" presetClass="entr" presetSubtype="16" fill="hold" nodeType="afterEffect">
                                  <p:stCondLst>
                                    <p:cond delay="0"/>
                                  </p:stCondLst>
                                  <p:childTnLst>
                                    <p:set>
                                      <p:cBhvr>
                                        <p:cTn id="48" dur="1" fill="hold">
                                          <p:stCondLst>
                                            <p:cond delay="0"/>
                                          </p:stCondLst>
                                        </p:cTn>
                                        <p:tgtEl>
                                          <p:spTgt spid="64"/>
                                        </p:tgtEl>
                                        <p:attrNameLst>
                                          <p:attrName>style.visibility</p:attrName>
                                        </p:attrNameLst>
                                      </p:cBhvr>
                                      <p:to>
                                        <p:strVal val="visible"/>
                                      </p:to>
                                    </p:set>
                                    <p:anim calcmode="lin" valueType="num">
                                      <p:cBhvr>
                                        <p:cTn id="49" dur="100" fill="hold"/>
                                        <p:tgtEl>
                                          <p:spTgt spid="64"/>
                                        </p:tgtEl>
                                        <p:attrNameLst>
                                          <p:attrName>ppt_w</p:attrName>
                                        </p:attrNameLst>
                                      </p:cBhvr>
                                      <p:tavLst>
                                        <p:tav tm="0">
                                          <p:val>
                                            <p:fltVal val="0"/>
                                          </p:val>
                                        </p:tav>
                                        <p:tav tm="100000">
                                          <p:val>
                                            <p:strVal val="#ppt_w"/>
                                          </p:val>
                                        </p:tav>
                                      </p:tavLst>
                                    </p:anim>
                                    <p:anim calcmode="lin" valueType="num">
                                      <p:cBhvr>
                                        <p:cTn id="50" dur="100" fill="hold"/>
                                        <p:tgtEl>
                                          <p:spTgt spid="64"/>
                                        </p:tgtEl>
                                        <p:attrNameLst>
                                          <p:attrName>ppt_h</p:attrName>
                                        </p:attrNameLst>
                                      </p:cBhvr>
                                      <p:tavLst>
                                        <p:tav tm="0">
                                          <p:val>
                                            <p:fltVal val="0"/>
                                          </p:val>
                                        </p:tav>
                                        <p:tav tm="100000">
                                          <p:val>
                                            <p:strVal val="#ppt_h"/>
                                          </p:val>
                                        </p:tav>
                                      </p:tavLst>
                                    </p:anim>
                                    <p:animEffect transition="in" filter="fade">
                                      <p:cBhvr>
                                        <p:cTn id="51" dur="100"/>
                                        <p:tgtEl>
                                          <p:spTgt spid="64"/>
                                        </p:tgtEl>
                                      </p:cBhvr>
                                    </p:animEffect>
                                  </p:childTnLst>
                                </p:cTn>
                              </p:par>
                              <p:par>
                                <p:cTn id="52" presetID="6" presetClass="emph" presetSubtype="0" fill="hold" nodeType="withEffect">
                                  <p:stCondLst>
                                    <p:cond delay="100"/>
                                  </p:stCondLst>
                                  <p:childTnLst>
                                    <p:animScale>
                                      <p:cBhvr>
                                        <p:cTn id="53" dur="100" fill="hold"/>
                                        <p:tgtEl>
                                          <p:spTgt spid="64"/>
                                        </p:tgtEl>
                                      </p:cBhvr>
                                      <p:by x="110000" y="110000"/>
                                    </p:animScale>
                                  </p:childTnLst>
                                </p:cTn>
                              </p:par>
                              <p:par>
                                <p:cTn id="54" presetID="6" presetClass="emph" presetSubtype="0" fill="hold" nodeType="withEffect">
                                  <p:stCondLst>
                                    <p:cond delay="200"/>
                                  </p:stCondLst>
                                  <p:childTnLst>
                                    <p:animScale>
                                      <p:cBhvr>
                                        <p:cTn id="55" dur="200" fill="hold"/>
                                        <p:tgtEl>
                                          <p:spTgt spid="64"/>
                                        </p:tgtEl>
                                      </p:cBhvr>
                                      <p:by x="90000" y="90000"/>
                                    </p:animScale>
                                  </p:childTnLst>
                                </p:cTn>
                              </p:par>
                              <p:par>
                                <p:cTn id="56" presetID="6" presetClass="emph" presetSubtype="0" fill="hold" nodeType="withEffect">
                                  <p:stCondLst>
                                    <p:cond delay="400"/>
                                  </p:stCondLst>
                                  <p:childTnLst>
                                    <p:animScale>
                                      <p:cBhvr>
                                        <p:cTn id="57" dur="100" fill="hold"/>
                                        <p:tgtEl>
                                          <p:spTgt spid="64"/>
                                        </p:tgtEl>
                                      </p:cBhvr>
                                      <p:by x="105000" y="105000"/>
                                    </p:animScale>
                                  </p:childTnLst>
                                </p:cTn>
                              </p:par>
                              <p:par>
                                <p:cTn id="58" presetID="6" presetClass="emph" presetSubtype="0" fill="hold" nodeType="withEffect">
                                  <p:stCondLst>
                                    <p:cond delay="500"/>
                                  </p:stCondLst>
                                  <p:childTnLst>
                                    <p:animScale>
                                      <p:cBhvr>
                                        <p:cTn id="59" dur="200" fill="hold"/>
                                        <p:tgtEl>
                                          <p:spTgt spid="64"/>
                                        </p:tgtEl>
                                      </p:cBhvr>
                                      <p:by x="95000" y="95000"/>
                                    </p:animScale>
                                  </p:childTnLst>
                                </p:cTn>
                              </p:par>
                            </p:childTnLst>
                          </p:cTn>
                        </p:par>
                        <p:par>
                          <p:cTn id="60" fill="hold">
                            <p:stCondLst>
                              <p:cond delay="2800"/>
                            </p:stCondLst>
                            <p:childTnLst>
                              <p:par>
                                <p:cTn id="61" presetID="42" presetClass="entr" presetSubtype="0" fill="hold" nodeType="afterEffect">
                                  <p:stCondLst>
                                    <p:cond delay="0"/>
                                  </p:stCondLst>
                                  <p:childTnLst>
                                    <p:set>
                                      <p:cBhvr>
                                        <p:cTn id="62" dur="1" fill="hold">
                                          <p:stCondLst>
                                            <p:cond delay="0"/>
                                          </p:stCondLst>
                                        </p:cTn>
                                        <p:tgtEl>
                                          <p:spTgt spid="70"/>
                                        </p:tgtEl>
                                        <p:attrNameLst>
                                          <p:attrName>style.visibility</p:attrName>
                                        </p:attrNameLst>
                                      </p:cBhvr>
                                      <p:to>
                                        <p:strVal val="visible"/>
                                      </p:to>
                                    </p:set>
                                    <p:animEffect transition="in" filter="fade">
                                      <p:cBhvr>
                                        <p:cTn id="63" dur="500"/>
                                        <p:tgtEl>
                                          <p:spTgt spid="70"/>
                                        </p:tgtEl>
                                      </p:cBhvr>
                                    </p:animEffect>
                                    <p:anim calcmode="lin" valueType="num">
                                      <p:cBhvr>
                                        <p:cTn id="64" dur="500" fill="hold"/>
                                        <p:tgtEl>
                                          <p:spTgt spid="70"/>
                                        </p:tgtEl>
                                        <p:attrNameLst>
                                          <p:attrName>ppt_x</p:attrName>
                                        </p:attrNameLst>
                                      </p:cBhvr>
                                      <p:tavLst>
                                        <p:tav tm="0">
                                          <p:val>
                                            <p:strVal val="#ppt_x"/>
                                          </p:val>
                                        </p:tav>
                                        <p:tav tm="100000">
                                          <p:val>
                                            <p:strVal val="#ppt_x"/>
                                          </p:val>
                                        </p:tav>
                                      </p:tavLst>
                                    </p:anim>
                                    <p:anim calcmode="lin" valueType="num">
                                      <p:cBhvr>
                                        <p:cTn id="65" dur="500" fill="hold"/>
                                        <p:tgtEl>
                                          <p:spTgt spid="70"/>
                                        </p:tgtEl>
                                        <p:attrNameLst>
                                          <p:attrName>ppt_y</p:attrName>
                                        </p:attrNameLst>
                                      </p:cBhvr>
                                      <p:tavLst>
                                        <p:tav tm="0">
                                          <p:val>
                                            <p:strVal val="#ppt_y+.1"/>
                                          </p:val>
                                        </p:tav>
                                        <p:tav tm="100000">
                                          <p:val>
                                            <p:strVal val="#ppt_y"/>
                                          </p:val>
                                        </p:tav>
                                      </p:tavLst>
                                    </p:anim>
                                  </p:childTnLst>
                                </p:cTn>
                              </p:par>
                              <p:par>
                                <p:cTn id="66" presetID="42" presetClass="entr" presetSubtype="0" fill="hold" nodeType="withEffect">
                                  <p:stCondLst>
                                    <p:cond delay="0"/>
                                  </p:stCondLst>
                                  <p:childTnLst>
                                    <p:set>
                                      <p:cBhvr>
                                        <p:cTn id="67" dur="1" fill="hold">
                                          <p:stCondLst>
                                            <p:cond delay="0"/>
                                          </p:stCondLst>
                                        </p:cTn>
                                        <p:tgtEl>
                                          <p:spTgt spid="73"/>
                                        </p:tgtEl>
                                        <p:attrNameLst>
                                          <p:attrName>style.visibility</p:attrName>
                                        </p:attrNameLst>
                                      </p:cBhvr>
                                      <p:to>
                                        <p:strVal val="visible"/>
                                      </p:to>
                                    </p:set>
                                    <p:animEffect transition="in" filter="fade">
                                      <p:cBhvr>
                                        <p:cTn id="68" dur="500"/>
                                        <p:tgtEl>
                                          <p:spTgt spid="73"/>
                                        </p:tgtEl>
                                      </p:cBhvr>
                                    </p:animEffect>
                                    <p:anim calcmode="lin" valueType="num">
                                      <p:cBhvr>
                                        <p:cTn id="69" dur="500" fill="hold"/>
                                        <p:tgtEl>
                                          <p:spTgt spid="73"/>
                                        </p:tgtEl>
                                        <p:attrNameLst>
                                          <p:attrName>ppt_x</p:attrName>
                                        </p:attrNameLst>
                                      </p:cBhvr>
                                      <p:tavLst>
                                        <p:tav tm="0">
                                          <p:val>
                                            <p:strVal val="#ppt_x"/>
                                          </p:val>
                                        </p:tav>
                                        <p:tav tm="100000">
                                          <p:val>
                                            <p:strVal val="#ppt_x"/>
                                          </p:val>
                                        </p:tav>
                                      </p:tavLst>
                                    </p:anim>
                                    <p:anim calcmode="lin" valueType="num">
                                      <p:cBhvr>
                                        <p:cTn id="70" dur="500" fill="hold"/>
                                        <p:tgtEl>
                                          <p:spTgt spid="73"/>
                                        </p:tgtEl>
                                        <p:attrNameLst>
                                          <p:attrName>ppt_y</p:attrName>
                                        </p:attrNameLst>
                                      </p:cBhvr>
                                      <p:tavLst>
                                        <p:tav tm="0">
                                          <p:val>
                                            <p:strVal val="#ppt_y+.1"/>
                                          </p:val>
                                        </p:tav>
                                        <p:tav tm="100000">
                                          <p:val>
                                            <p:strVal val="#ppt_y"/>
                                          </p:val>
                                        </p:tav>
                                      </p:tavLst>
                                    </p:anim>
                                  </p:childTnLst>
                                </p:cTn>
                              </p:par>
                              <p:par>
                                <p:cTn id="71" presetID="42" presetClass="entr" presetSubtype="0" fill="hold" nodeType="withEffect">
                                  <p:stCondLst>
                                    <p:cond delay="0"/>
                                  </p:stCondLst>
                                  <p:childTnLst>
                                    <p:set>
                                      <p:cBhvr>
                                        <p:cTn id="72" dur="1" fill="hold">
                                          <p:stCondLst>
                                            <p:cond delay="0"/>
                                          </p:stCondLst>
                                        </p:cTn>
                                        <p:tgtEl>
                                          <p:spTgt spid="76"/>
                                        </p:tgtEl>
                                        <p:attrNameLst>
                                          <p:attrName>style.visibility</p:attrName>
                                        </p:attrNameLst>
                                      </p:cBhvr>
                                      <p:to>
                                        <p:strVal val="visible"/>
                                      </p:to>
                                    </p:set>
                                    <p:animEffect transition="in" filter="fade">
                                      <p:cBhvr>
                                        <p:cTn id="73" dur="500"/>
                                        <p:tgtEl>
                                          <p:spTgt spid="76"/>
                                        </p:tgtEl>
                                      </p:cBhvr>
                                    </p:animEffect>
                                    <p:anim calcmode="lin" valueType="num">
                                      <p:cBhvr>
                                        <p:cTn id="74" dur="500" fill="hold"/>
                                        <p:tgtEl>
                                          <p:spTgt spid="76"/>
                                        </p:tgtEl>
                                        <p:attrNameLst>
                                          <p:attrName>ppt_x</p:attrName>
                                        </p:attrNameLst>
                                      </p:cBhvr>
                                      <p:tavLst>
                                        <p:tav tm="0">
                                          <p:val>
                                            <p:strVal val="#ppt_x"/>
                                          </p:val>
                                        </p:tav>
                                        <p:tav tm="100000">
                                          <p:val>
                                            <p:strVal val="#ppt_x"/>
                                          </p:val>
                                        </p:tav>
                                      </p:tavLst>
                                    </p:anim>
                                    <p:anim calcmode="lin" valueType="num">
                                      <p:cBhvr>
                                        <p:cTn id="75" dur="500" fill="hold"/>
                                        <p:tgtEl>
                                          <p:spTgt spid="76"/>
                                        </p:tgtEl>
                                        <p:attrNameLst>
                                          <p:attrName>ppt_y</p:attrName>
                                        </p:attrNameLst>
                                      </p:cBhvr>
                                      <p:tavLst>
                                        <p:tav tm="0">
                                          <p:val>
                                            <p:strVal val="#ppt_y+.1"/>
                                          </p:val>
                                        </p:tav>
                                        <p:tav tm="100000">
                                          <p:val>
                                            <p:strVal val="#ppt_y"/>
                                          </p:val>
                                        </p:tav>
                                      </p:tavLst>
                                    </p:anim>
                                  </p:childTnLst>
                                </p:cTn>
                              </p:par>
                              <p:par>
                                <p:cTn id="76" presetID="42" presetClass="entr" presetSubtype="0" fill="hold" nodeType="withEffect">
                                  <p:stCondLst>
                                    <p:cond delay="0"/>
                                  </p:stCondLst>
                                  <p:childTnLst>
                                    <p:set>
                                      <p:cBhvr>
                                        <p:cTn id="77" dur="1" fill="hold">
                                          <p:stCondLst>
                                            <p:cond delay="0"/>
                                          </p:stCondLst>
                                        </p:cTn>
                                        <p:tgtEl>
                                          <p:spTgt spid="79"/>
                                        </p:tgtEl>
                                        <p:attrNameLst>
                                          <p:attrName>style.visibility</p:attrName>
                                        </p:attrNameLst>
                                      </p:cBhvr>
                                      <p:to>
                                        <p:strVal val="visible"/>
                                      </p:to>
                                    </p:set>
                                    <p:animEffect transition="in" filter="fade">
                                      <p:cBhvr>
                                        <p:cTn id="78" dur="500"/>
                                        <p:tgtEl>
                                          <p:spTgt spid="79"/>
                                        </p:tgtEl>
                                      </p:cBhvr>
                                    </p:animEffect>
                                    <p:anim calcmode="lin" valueType="num">
                                      <p:cBhvr>
                                        <p:cTn id="79" dur="500" fill="hold"/>
                                        <p:tgtEl>
                                          <p:spTgt spid="79"/>
                                        </p:tgtEl>
                                        <p:attrNameLst>
                                          <p:attrName>ppt_x</p:attrName>
                                        </p:attrNameLst>
                                      </p:cBhvr>
                                      <p:tavLst>
                                        <p:tav tm="0">
                                          <p:val>
                                            <p:strVal val="#ppt_x"/>
                                          </p:val>
                                        </p:tav>
                                        <p:tav tm="100000">
                                          <p:val>
                                            <p:strVal val="#ppt_x"/>
                                          </p:val>
                                        </p:tav>
                                      </p:tavLst>
                                    </p:anim>
                                    <p:anim calcmode="lin" valueType="num">
                                      <p:cBhvr>
                                        <p:cTn id="80" dur="500" fill="hold"/>
                                        <p:tgtEl>
                                          <p:spTgt spid="79"/>
                                        </p:tgtEl>
                                        <p:attrNameLst>
                                          <p:attrName>ppt_y</p:attrName>
                                        </p:attrNameLst>
                                      </p:cBhvr>
                                      <p:tavLst>
                                        <p:tav tm="0">
                                          <p:val>
                                            <p:strVal val="#ppt_y+.1"/>
                                          </p:val>
                                        </p:tav>
                                        <p:tav tm="100000">
                                          <p:val>
                                            <p:strVal val="#ppt_y"/>
                                          </p:val>
                                        </p:tav>
                                      </p:tavLst>
                                    </p:anim>
                                  </p:childTnLst>
                                </p:cTn>
                              </p:par>
                              <p:par>
                                <p:cTn id="81" presetID="22" presetClass="entr" presetSubtype="1" fill="hold" grpId="0" nodeType="withEffect">
                                  <p:stCondLst>
                                    <p:cond delay="250"/>
                                  </p:stCondLst>
                                  <p:childTnLst>
                                    <p:set>
                                      <p:cBhvr>
                                        <p:cTn id="82" dur="1" fill="hold">
                                          <p:stCondLst>
                                            <p:cond delay="0"/>
                                          </p:stCondLst>
                                        </p:cTn>
                                        <p:tgtEl>
                                          <p:spTgt spid="42"/>
                                        </p:tgtEl>
                                        <p:attrNameLst>
                                          <p:attrName>style.visibility</p:attrName>
                                        </p:attrNameLst>
                                      </p:cBhvr>
                                      <p:to>
                                        <p:strVal val="visible"/>
                                      </p:to>
                                    </p:set>
                                    <p:animEffect transition="in" filter="wipe(up)">
                                      <p:cBhvr>
                                        <p:cTn id="83" dur="500"/>
                                        <p:tgtEl>
                                          <p:spTgt spid="42"/>
                                        </p:tgtEl>
                                      </p:cBhvr>
                                    </p:animEffect>
                                  </p:childTnLst>
                                </p:cTn>
                              </p:par>
                              <p:par>
                                <p:cTn id="84" presetID="22" presetClass="entr" presetSubtype="1" fill="hold" grpId="0" nodeType="withEffect">
                                  <p:stCondLst>
                                    <p:cond delay="250"/>
                                  </p:stCondLst>
                                  <p:childTnLst>
                                    <p:set>
                                      <p:cBhvr>
                                        <p:cTn id="85" dur="1" fill="hold">
                                          <p:stCondLst>
                                            <p:cond delay="0"/>
                                          </p:stCondLst>
                                        </p:cTn>
                                        <p:tgtEl>
                                          <p:spTgt spid="43"/>
                                        </p:tgtEl>
                                        <p:attrNameLst>
                                          <p:attrName>style.visibility</p:attrName>
                                        </p:attrNameLst>
                                      </p:cBhvr>
                                      <p:to>
                                        <p:strVal val="visible"/>
                                      </p:to>
                                    </p:set>
                                    <p:animEffect transition="in" filter="wipe(up)">
                                      <p:cBhvr>
                                        <p:cTn id="86" dur="500"/>
                                        <p:tgtEl>
                                          <p:spTgt spid="43"/>
                                        </p:tgtEl>
                                      </p:cBhvr>
                                    </p:animEffect>
                                  </p:childTnLst>
                                </p:cTn>
                              </p:par>
                              <p:par>
                                <p:cTn id="87" presetID="22" presetClass="entr" presetSubtype="1" fill="hold" grpId="0" nodeType="withEffect">
                                  <p:stCondLst>
                                    <p:cond delay="250"/>
                                  </p:stCondLst>
                                  <p:childTnLst>
                                    <p:set>
                                      <p:cBhvr>
                                        <p:cTn id="88" dur="1" fill="hold">
                                          <p:stCondLst>
                                            <p:cond delay="0"/>
                                          </p:stCondLst>
                                        </p:cTn>
                                        <p:tgtEl>
                                          <p:spTgt spid="44"/>
                                        </p:tgtEl>
                                        <p:attrNameLst>
                                          <p:attrName>style.visibility</p:attrName>
                                        </p:attrNameLst>
                                      </p:cBhvr>
                                      <p:to>
                                        <p:strVal val="visible"/>
                                      </p:to>
                                    </p:set>
                                    <p:animEffect transition="in" filter="wipe(up)">
                                      <p:cBhvr>
                                        <p:cTn id="89" dur="500"/>
                                        <p:tgtEl>
                                          <p:spTgt spid="44"/>
                                        </p:tgtEl>
                                      </p:cBhvr>
                                    </p:animEffect>
                                  </p:childTnLst>
                                </p:cTn>
                              </p:par>
                              <p:par>
                                <p:cTn id="90" presetID="22" presetClass="entr" presetSubtype="1" fill="hold" grpId="0" nodeType="withEffect">
                                  <p:stCondLst>
                                    <p:cond delay="250"/>
                                  </p:stCondLst>
                                  <p:childTnLst>
                                    <p:set>
                                      <p:cBhvr>
                                        <p:cTn id="91" dur="1" fill="hold">
                                          <p:stCondLst>
                                            <p:cond delay="0"/>
                                          </p:stCondLst>
                                        </p:cTn>
                                        <p:tgtEl>
                                          <p:spTgt spid="45"/>
                                        </p:tgtEl>
                                        <p:attrNameLst>
                                          <p:attrName>style.visibility</p:attrName>
                                        </p:attrNameLst>
                                      </p:cBhvr>
                                      <p:to>
                                        <p:strVal val="visible"/>
                                      </p:to>
                                    </p:set>
                                    <p:animEffect transition="in" filter="wipe(up)">
                                      <p:cBhvr>
                                        <p:cTn id="92"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3" grpId="0"/>
      <p:bldP spid="44" grpId="0"/>
      <p:bldP spid="4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5" name="淘宝网Chenying0907出品 84"/>
          <p:cNvGrpSpPr/>
          <p:nvPr/>
        </p:nvGrpSpPr>
        <p:grpSpPr>
          <a:xfrm>
            <a:off x="1298050" y="4076876"/>
            <a:ext cx="6208808" cy="446623"/>
            <a:chOff x="1227269" y="3634213"/>
            <a:chExt cx="6208808" cy="446623"/>
          </a:xfrm>
        </p:grpSpPr>
        <p:grpSp>
          <p:nvGrpSpPr>
            <p:cNvPr id="146" name="淘宝网Chenying0907出品 85"/>
            <p:cNvGrpSpPr/>
            <p:nvPr/>
          </p:nvGrpSpPr>
          <p:grpSpPr>
            <a:xfrm>
              <a:off x="3028294" y="3779514"/>
              <a:ext cx="1510576" cy="288220"/>
              <a:chOff x="4038601" y="4630738"/>
              <a:chExt cx="2014538" cy="384175"/>
            </a:xfrm>
            <a:solidFill>
              <a:srgbClr val="1B323D"/>
            </a:solidFill>
          </p:grpSpPr>
          <p:sp>
            <p:nvSpPr>
              <p:cNvPr id="167" name="Line 114"/>
              <p:cNvSpPr>
                <a:spLocks noChangeShapeType="1"/>
              </p:cNvSpPr>
              <p:nvPr/>
            </p:nvSpPr>
            <p:spPr bwMode="auto">
              <a:xfrm>
                <a:off x="5046663" y="4630738"/>
                <a:ext cx="0" cy="384175"/>
              </a:xfrm>
              <a:prstGeom prst="line">
                <a:avLst/>
              </a:prstGeom>
              <a:grpFill/>
              <a:ln w="6350" cap="flat">
                <a:solidFill>
                  <a:sysClr val="windowText" lastClr="000000">
                    <a:lumMod val="50000"/>
                    <a:lumOff val="50000"/>
                  </a:sysClr>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lumMod val="75000"/>
                      <a:lumOff val="25000"/>
                    </a:prstClr>
                  </a:solidFill>
                  <a:effectLst/>
                  <a:uLnTx/>
                  <a:uFillTx/>
                  <a:latin typeface="方正正纤黑简体" panose="02000000000000000000" pitchFamily="2" charset="-122"/>
                  <a:ea typeface="方正正纤黑简体" panose="02000000000000000000" pitchFamily="2" charset="-122"/>
                </a:endParaRPr>
              </a:p>
            </p:txBody>
          </p:sp>
          <p:sp>
            <p:nvSpPr>
              <p:cNvPr id="168" name="Line 120"/>
              <p:cNvSpPr>
                <a:spLocks noChangeShapeType="1"/>
              </p:cNvSpPr>
              <p:nvPr/>
            </p:nvSpPr>
            <p:spPr bwMode="auto">
              <a:xfrm flipH="1">
                <a:off x="4038601" y="4824413"/>
                <a:ext cx="2014538" cy="0"/>
              </a:xfrm>
              <a:prstGeom prst="line">
                <a:avLst/>
              </a:prstGeom>
              <a:grpFill/>
              <a:ln w="6350" cap="flat">
                <a:solidFill>
                  <a:sysClr val="windowText" lastClr="000000">
                    <a:lumMod val="50000"/>
                    <a:lumOff val="50000"/>
                  </a:sysClr>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lumMod val="75000"/>
                      <a:lumOff val="25000"/>
                    </a:prstClr>
                  </a:solidFill>
                  <a:effectLst/>
                  <a:uLnTx/>
                  <a:uFillTx/>
                  <a:latin typeface="方正正纤黑简体" panose="02000000000000000000" pitchFamily="2" charset="-122"/>
                  <a:ea typeface="方正正纤黑简体" panose="02000000000000000000" pitchFamily="2" charset="-122"/>
                </a:endParaRPr>
              </a:p>
            </p:txBody>
          </p:sp>
          <p:sp>
            <p:nvSpPr>
              <p:cNvPr id="169" name="Line 121"/>
              <p:cNvSpPr>
                <a:spLocks noChangeShapeType="1"/>
              </p:cNvSpPr>
              <p:nvPr/>
            </p:nvSpPr>
            <p:spPr bwMode="auto">
              <a:xfrm>
                <a:off x="4043363" y="4818063"/>
                <a:ext cx="0" cy="196850"/>
              </a:xfrm>
              <a:prstGeom prst="line">
                <a:avLst/>
              </a:prstGeom>
              <a:grpFill/>
              <a:ln w="6350" cap="flat">
                <a:solidFill>
                  <a:sysClr val="windowText" lastClr="000000">
                    <a:lumMod val="50000"/>
                    <a:lumOff val="50000"/>
                  </a:sysClr>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lumMod val="75000"/>
                      <a:lumOff val="25000"/>
                    </a:prstClr>
                  </a:solidFill>
                  <a:effectLst/>
                  <a:uLnTx/>
                  <a:uFillTx/>
                  <a:latin typeface="方正正纤黑简体" panose="02000000000000000000" pitchFamily="2" charset="-122"/>
                  <a:ea typeface="方正正纤黑简体" panose="02000000000000000000" pitchFamily="2" charset="-122"/>
                </a:endParaRPr>
              </a:p>
            </p:txBody>
          </p:sp>
          <p:sp>
            <p:nvSpPr>
              <p:cNvPr id="170" name="Line 122"/>
              <p:cNvSpPr>
                <a:spLocks noChangeShapeType="1"/>
              </p:cNvSpPr>
              <p:nvPr/>
            </p:nvSpPr>
            <p:spPr bwMode="auto">
              <a:xfrm>
                <a:off x="4548188" y="4818063"/>
                <a:ext cx="0" cy="196850"/>
              </a:xfrm>
              <a:prstGeom prst="line">
                <a:avLst/>
              </a:prstGeom>
              <a:grpFill/>
              <a:ln w="6350" cap="flat">
                <a:solidFill>
                  <a:sysClr val="windowText" lastClr="000000">
                    <a:lumMod val="50000"/>
                    <a:lumOff val="50000"/>
                  </a:sysClr>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lumMod val="75000"/>
                      <a:lumOff val="25000"/>
                    </a:prstClr>
                  </a:solidFill>
                  <a:effectLst/>
                  <a:uLnTx/>
                  <a:uFillTx/>
                  <a:latin typeface="方正正纤黑简体" panose="02000000000000000000" pitchFamily="2" charset="-122"/>
                  <a:ea typeface="方正正纤黑简体" panose="02000000000000000000" pitchFamily="2" charset="-122"/>
                </a:endParaRPr>
              </a:p>
            </p:txBody>
          </p:sp>
          <p:sp>
            <p:nvSpPr>
              <p:cNvPr id="171" name="Line 123"/>
              <p:cNvSpPr>
                <a:spLocks noChangeShapeType="1"/>
              </p:cNvSpPr>
              <p:nvPr/>
            </p:nvSpPr>
            <p:spPr bwMode="auto">
              <a:xfrm>
                <a:off x="5554663" y="4818063"/>
                <a:ext cx="0" cy="196850"/>
              </a:xfrm>
              <a:prstGeom prst="line">
                <a:avLst/>
              </a:prstGeom>
              <a:grpFill/>
              <a:ln w="6350" cap="flat">
                <a:solidFill>
                  <a:sysClr val="windowText" lastClr="000000">
                    <a:lumMod val="50000"/>
                    <a:lumOff val="50000"/>
                  </a:sysClr>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lumMod val="75000"/>
                      <a:lumOff val="25000"/>
                    </a:prstClr>
                  </a:solidFill>
                  <a:effectLst/>
                  <a:uLnTx/>
                  <a:uFillTx/>
                  <a:latin typeface="方正正纤黑简体" panose="02000000000000000000" pitchFamily="2" charset="-122"/>
                  <a:ea typeface="方正正纤黑简体" panose="02000000000000000000" pitchFamily="2" charset="-122"/>
                </a:endParaRPr>
              </a:p>
            </p:txBody>
          </p:sp>
          <p:sp>
            <p:nvSpPr>
              <p:cNvPr id="172" name="Line 124"/>
              <p:cNvSpPr>
                <a:spLocks noChangeShapeType="1"/>
              </p:cNvSpPr>
              <p:nvPr/>
            </p:nvSpPr>
            <p:spPr bwMode="auto">
              <a:xfrm>
                <a:off x="6053138" y="4818063"/>
                <a:ext cx="0" cy="196850"/>
              </a:xfrm>
              <a:prstGeom prst="line">
                <a:avLst/>
              </a:prstGeom>
              <a:grpFill/>
              <a:ln w="6350" cap="flat">
                <a:solidFill>
                  <a:sysClr val="windowText" lastClr="000000">
                    <a:lumMod val="50000"/>
                    <a:lumOff val="50000"/>
                  </a:sysClr>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lumMod val="75000"/>
                      <a:lumOff val="25000"/>
                    </a:prstClr>
                  </a:solidFill>
                  <a:effectLst/>
                  <a:uLnTx/>
                  <a:uFillTx/>
                  <a:latin typeface="方正正纤黑简体" panose="02000000000000000000" pitchFamily="2" charset="-122"/>
                  <a:ea typeface="方正正纤黑简体" panose="02000000000000000000" pitchFamily="2" charset="-122"/>
                </a:endParaRPr>
              </a:p>
            </p:txBody>
          </p:sp>
        </p:grpSp>
        <p:grpSp>
          <p:nvGrpSpPr>
            <p:cNvPr id="147" name="淘宝网Chenying0907出品 86"/>
            <p:cNvGrpSpPr/>
            <p:nvPr/>
          </p:nvGrpSpPr>
          <p:grpSpPr>
            <a:xfrm>
              <a:off x="5210236" y="3779514"/>
              <a:ext cx="830876" cy="288220"/>
              <a:chOff x="6948488" y="4630738"/>
              <a:chExt cx="1108075" cy="384175"/>
            </a:xfrm>
            <a:solidFill>
              <a:srgbClr val="1B323D"/>
            </a:solidFill>
          </p:grpSpPr>
          <p:sp>
            <p:nvSpPr>
              <p:cNvPr id="163" name="Line 115"/>
              <p:cNvSpPr>
                <a:spLocks noChangeShapeType="1"/>
              </p:cNvSpPr>
              <p:nvPr/>
            </p:nvSpPr>
            <p:spPr bwMode="auto">
              <a:xfrm>
                <a:off x="7508876" y="4630738"/>
                <a:ext cx="0" cy="384175"/>
              </a:xfrm>
              <a:prstGeom prst="line">
                <a:avLst/>
              </a:prstGeom>
              <a:grpFill/>
              <a:ln w="6350" cap="flat">
                <a:solidFill>
                  <a:sysClr val="windowText" lastClr="000000">
                    <a:lumMod val="50000"/>
                    <a:lumOff val="50000"/>
                  </a:sysClr>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lumMod val="75000"/>
                      <a:lumOff val="25000"/>
                    </a:prstClr>
                  </a:solidFill>
                  <a:effectLst/>
                  <a:uLnTx/>
                  <a:uFillTx/>
                  <a:latin typeface="方正正纤黑简体" panose="02000000000000000000" pitchFamily="2" charset="-122"/>
                  <a:ea typeface="方正正纤黑简体" panose="02000000000000000000" pitchFamily="2" charset="-122"/>
                </a:endParaRPr>
              </a:p>
            </p:txBody>
          </p:sp>
          <p:sp>
            <p:nvSpPr>
              <p:cNvPr id="164" name="Line 125"/>
              <p:cNvSpPr>
                <a:spLocks noChangeShapeType="1"/>
              </p:cNvSpPr>
              <p:nvPr/>
            </p:nvSpPr>
            <p:spPr bwMode="auto">
              <a:xfrm flipH="1">
                <a:off x="6948488" y="4824413"/>
                <a:ext cx="1108075" cy="0"/>
              </a:xfrm>
              <a:prstGeom prst="line">
                <a:avLst/>
              </a:prstGeom>
              <a:grpFill/>
              <a:ln w="6350" cap="flat">
                <a:solidFill>
                  <a:sysClr val="windowText" lastClr="000000">
                    <a:lumMod val="50000"/>
                    <a:lumOff val="50000"/>
                  </a:sysClr>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lumMod val="75000"/>
                      <a:lumOff val="25000"/>
                    </a:prstClr>
                  </a:solidFill>
                  <a:effectLst/>
                  <a:uLnTx/>
                  <a:uFillTx/>
                  <a:latin typeface="方正正纤黑简体" panose="02000000000000000000" pitchFamily="2" charset="-122"/>
                  <a:ea typeface="方正正纤黑简体" panose="02000000000000000000" pitchFamily="2" charset="-122"/>
                </a:endParaRPr>
              </a:p>
            </p:txBody>
          </p:sp>
          <p:sp>
            <p:nvSpPr>
              <p:cNvPr id="165" name="Line 126"/>
              <p:cNvSpPr>
                <a:spLocks noChangeShapeType="1"/>
              </p:cNvSpPr>
              <p:nvPr/>
            </p:nvSpPr>
            <p:spPr bwMode="auto">
              <a:xfrm>
                <a:off x="6948488" y="4818063"/>
                <a:ext cx="0" cy="196850"/>
              </a:xfrm>
              <a:prstGeom prst="line">
                <a:avLst/>
              </a:prstGeom>
              <a:grpFill/>
              <a:ln w="6350" cap="flat">
                <a:solidFill>
                  <a:sysClr val="windowText" lastClr="000000">
                    <a:lumMod val="50000"/>
                    <a:lumOff val="50000"/>
                  </a:sysClr>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lumMod val="75000"/>
                      <a:lumOff val="25000"/>
                    </a:prstClr>
                  </a:solidFill>
                  <a:effectLst/>
                  <a:uLnTx/>
                  <a:uFillTx/>
                  <a:latin typeface="方正正纤黑简体" panose="02000000000000000000" pitchFamily="2" charset="-122"/>
                  <a:ea typeface="方正正纤黑简体" panose="02000000000000000000" pitchFamily="2" charset="-122"/>
                </a:endParaRPr>
              </a:p>
            </p:txBody>
          </p:sp>
          <p:sp>
            <p:nvSpPr>
              <p:cNvPr id="166" name="Line 127"/>
              <p:cNvSpPr>
                <a:spLocks noChangeShapeType="1"/>
              </p:cNvSpPr>
              <p:nvPr/>
            </p:nvSpPr>
            <p:spPr bwMode="auto">
              <a:xfrm>
                <a:off x="8056563" y="4818063"/>
                <a:ext cx="0" cy="196850"/>
              </a:xfrm>
              <a:prstGeom prst="line">
                <a:avLst/>
              </a:prstGeom>
              <a:grpFill/>
              <a:ln w="6350" cap="flat">
                <a:solidFill>
                  <a:sysClr val="windowText" lastClr="000000">
                    <a:lumMod val="50000"/>
                    <a:lumOff val="50000"/>
                  </a:sysClr>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lumMod val="75000"/>
                      <a:lumOff val="25000"/>
                    </a:prstClr>
                  </a:solidFill>
                  <a:effectLst/>
                  <a:uLnTx/>
                  <a:uFillTx/>
                  <a:latin typeface="方正正纤黑简体" panose="02000000000000000000" pitchFamily="2" charset="-122"/>
                  <a:ea typeface="方正正纤黑简体" panose="02000000000000000000" pitchFamily="2" charset="-122"/>
                </a:endParaRPr>
              </a:p>
            </p:txBody>
          </p:sp>
        </p:grpSp>
        <p:grpSp>
          <p:nvGrpSpPr>
            <p:cNvPr id="148" name="淘宝网Chenying0907出品 87"/>
            <p:cNvGrpSpPr/>
            <p:nvPr/>
          </p:nvGrpSpPr>
          <p:grpSpPr>
            <a:xfrm>
              <a:off x="1227269" y="3634213"/>
              <a:ext cx="371394" cy="446623"/>
              <a:chOff x="1636713" y="4437063"/>
              <a:chExt cx="495300" cy="595313"/>
            </a:xfrm>
            <a:solidFill>
              <a:srgbClr val="1B323D"/>
            </a:solidFill>
          </p:grpSpPr>
          <p:sp>
            <p:nvSpPr>
              <p:cNvPr id="159" name="Line 133"/>
              <p:cNvSpPr>
                <a:spLocks noChangeShapeType="1"/>
              </p:cNvSpPr>
              <p:nvPr/>
            </p:nvSpPr>
            <p:spPr bwMode="auto">
              <a:xfrm>
                <a:off x="1901826" y="4437063"/>
                <a:ext cx="0" cy="382588"/>
              </a:xfrm>
              <a:prstGeom prst="line">
                <a:avLst/>
              </a:prstGeom>
              <a:grpFill/>
              <a:ln w="6350" cap="flat">
                <a:solidFill>
                  <a:sysClr val="windowText" lastClr="000000">
                    <a:lumMod val="50000"/>
                    <a:lumOff val="50000"/>
                  </a:sysClr>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lumMod val="75000"/>
                      <a:lumOff val="25000"/>
                    </a:prstClr>
                  </a:solidFill>
                  <a:effectLst/>
                  <a:uLnTx/>
                  <a:uFillTx/>
                  <a:latin typeface="方正正纤黑简体" panose="02000000000000000000" pitchFamily="2" charset="-122"/>
                  <a:ea typeface="方正正纤黑简体" panose="02000000000000000000" pitchFamily="2" charset="-122"/>
                </a:endParaRPr>
              </a:p>
            </p:txBody>
          </p:sp>
          <p:sp>
            <p:nvSpPr>
              <p:cNvPr id="160" name="Line 134"/>
              <p:cNvSpPr>
                <a:spLocks noChangeShapeType="1"/>
              </p:cNvSpPr>
              <p:nvPr/>
            </p:nvSpPr>
            <p:spPr bwMode="auto">
              <a:xfrm flipH="1">
                <a:off x="1636713" y="4824413"/>
                <a:ext cx="493713" cy="0"/>
              </a:xfrm>
              <a:prstGeom prst="line">
                <a:avLst/>
              </a:prstGeom>
              <a:grpFill/>
              <a:ln w="6350" cap="flat">
                <a:solidFill>
                  <a:sysClr val="windowText" lastClr="000000">
                    <a:lumMod val="50000"/>
                    <a:lumOff val="50000"/>
                  </a:sysClr>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lumMod val="75000"/>
                      <a:lumOff val="25000"/>
                    </a:prstClr>
                  </a:solidFill>
                  <a:effectLst/>
                  <a:uLnTx/>
                  <a:uFillTx/>
                  <a:latin typeface="方正正纤黑简体" panose="02000000000000000000" pitchFamily="2" charset="-122"/>
                  <a:ea typeface="方正正纤黑简体" panose="02000000000000000000" pitchFamily="2" charset="-122"/>
                </a:endParaRPr>
              </a:p>
            </p:txBody>
          </p:sp>
          <p:sp>
            <p:nvSpPr>
              <p:cNvPr id="161" name="Line 135"/>
              <p:cNvSpPr>
                <a:spLocks noChangeShapeType="1"/>
              </p:cNvSpPr>
              <p:nvPr/>
            </p:nvSpPr>
            <p:spPr bwMode="auto">
              <a:xfrm>
                <a:off x="1639888" y="4824413"/>
                <a:ext cx="0" cy="207963"/>
              </a:xfrm>
              <a:prstGeom prst="line">
                <a:avLst/>
              </a:prstGeom>
              <a:grpFill/>
              <a:ln w="6350" cap="flat">
                <a:solidFill>
                  <a:sysClr val="windowText" lastClr="000000">
                    <a:lumMod val="50000"/>
                    <a:lumOff val="50000"/>
                  </a:sysClr>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lumMod val="75000"/>
                      <a:lumOff val="25000"/>
                    </a:prstClr>
                  </a:solidFill>
                  <a:effectLst/>
                  <a:uLnTx/>
                  <a:uFillTx/>
                  <a:latin typeface="方正正纤黑简体" panose="02000000000000000000" pitchFamily="2" charset="-122"/>
                  <a:ea typeface="方正正纤黑简体" panose="02000000000000000000" pitchFamily="2" charset="-122"/>
                </a:endParaRPr>
              </a:p>
            </p:txBody>
          </p:sp>
          <p:sp>
            <p:nvSpPr>
              <p:cNvPr id="162" name="Line 136"/>
              <p:cNvSpPr>
                <a:spLocks noChangeShapeType="1"/>
              </p:cNvSpPr>
              <p:nvPr/>
            </p:nvSpPr>
            <p:spPr bwMode="auto">
              <a:xfrm>
                <a:off x="2132013" y="4824413"/>
                <a:ext cx="0" cy="207963"/>
              </a:xfrm>
              <a:prstGeom prst="line">
                <a:avLst/>
              </a:prstGeom>
              <a:grpFill/>
              <a:ln w="6350" cap="flat">
                <a:solidFill>
                  <a:sysClr val="windowText" lastClr="000000">
                    <a:lumMod val="50000"/>
                    <a:lumOff val="50000"/>
                  </a:sysClr>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lumMod val="75000"/>
                      <a:lumOff val="25000"/>
                    </a:prstClr>
                  </a:solidFill>
                  <a:effectLst/>
                  <a:uLnTx/>
                  <a:uFillTx/>
                  <a:latin typeface="方正正纤黑简体" panose="02000000000000000000" pitchFamily="2" charset="-122"/>
                  <a:ea typeface="方正正纤黑简体" panose="02000000000000000000" pitchFamily="2" charset="-122"/>
                </a:endParaRPr>
              </a:p>
            </p:txBody>
          </p:sp>
        </p:grpSp>
        <p:grpSp>
          <p:nvGrpSpPr>
            <p:cNvPr id="149" name="淘宝网Chenying0907出品 88"/>
            <p:cNvGrpSpPr/>
            <p:nvPr/>
          </p:nvGrpSpPr>
          <p:grpSpPr>
            <a:xfrm>
              <a:off x="2245033" y="3634213"/>
              <a:ext cx="371394" cy="446623"/>
              <a:chOff x="2994026" y="4437063"/>
              <a:chExt cx="495300" cy="595313"/>
            </a:xfrm>
            <a:solidFill>
              <a:srgbClr val="1B323D"/>
            </a:solidFill>
          </p:grpSpPr>
          <p:sp>
            <p:nvSpPr>
              <p:cNvPr id="155" name="Line 137"/>
              <p:cNvSpPr>
                <a:spLocks noChangeShapeType="1"/>
              </p:cNvSpPr>
              <p:nvPr/>
            </p:nvSpPr>
            <p:spPr bwMode="auto">
              <a:xfrm>
                <a:off x="3257551" y="4437063"/>
                <a:ext cx="0" cy="382588"/>
              </a:xfrm>
              <a:prstGeom prst="line">
                <a:avLst/>
              </a:prstGeom>
              <a:grpFill/>
              <a:ln w="6350" cap="flat">
                <a:solidFill>
                  <a:sysClr val="windowText" lastClr="000000">
                    <a:lumMod val="50000"/>
                    <a:lumOff val="50000"/>
                  </a:sysClr>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lumMod val="75000"/>
                      <a:lumOff val="25000"/>
                    </a:prstClr>
                  </a:solidFill>
                  <a:effectLst/>
                  <a:uLnTx/>
                  <a:uFillTx/>
                  <a:latin typeface="方正正纤黑简体" panose="02000000000000000000" pitchFamily="2" charset="-122"/>
                  <a:ea typeface="方正正纤黑简体" panose="02000000000000000000" pitchFamily="2" charset="-122"/>
                </a:endParaRPr>
              </a:p>
            </p:txBody>
          </p:sp>
          <p:sp>
            <p:nvSpPr>
              <p:cNvPr id="156" name="Line 138"/>
              <p:cNvSpPr>
                <a:spLocks noChangeShapeType="1"/>
              </p:cNvSpPr>
              <p:nvPr/>
            </p:nvSpPr>
            <p:spPr bwMode="auto">
              <a:xfrm flipH="1">
                <a:off x="2994026" y="4824413"/>
                <a:ext cx="492125" cy="0"/>
              </a:xfrm>
              <a:prstGeom prst="line">
                <a:avLst/>
              </a:prstGeom>
              <a:grpFill/>
              <a:ln w="6350" cap="flat">
                <a:solidFill>
                  <a:sysClr val="windowText" lastClr="000000">
                    <a:lumMod val="50000"/>
                    <a:lumOff val="50000"/>
                  </a:sysClr>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lumMod val="75000"/>
                      <a:lumOff val="25000"/>
                    </a:prstClr>
                  </a:solidFill>
                  <a:effectLst/>
                  <a:uLnTx/>
                  <a:uFillTx/>
                  <a:latin typeface="方正正纤黑简体" panose="02000000000000000000" pitchFamily="2" charset="-122"/>
                  <a:ea typeface="方正正纤黑简体" panose="02000000000000000000" pitchFamily="2" charset="-122"/>
                </a:endParaRPr>
              </a:p>
            </p:txBody>
          </p:sp>
          <p:sp>
            <p:nvSpPr>
              <p:cNvPr id="157" name="Line 139"/>
              <p:cNvSpPr>
                <a:spLocks noChangeShapeType="1"/>
              </p:cNvSpPr>
              <p:nvPr/>
            </p:nvSpPr>
            <p:spPr bwMode="auto">
              <a:xfrm>
                <a:off x="2997201" y="4824413"/>
                <a:ext cx="0" cy="207963"/>
              </a:xfrm>
              <a:prstGeom prst="line">
                <a:avLst/>
              </a:prstGeom>
              <a:grpFill/>
              <a:ln w="6350" cap="flat">
                <a:solidFill>
                  <a:sysClr val="windowText" lastClr="000000">
                    <a:lumMod val="50000"/>
                    <a:lumOff val="50000"/>
                  </a:sysClr>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lumMod val="75000"/>
                      <a:lumOff val="25000"/>
                    </a:prstClr>
                  </a:solidFill>
                  <a:effectLst/>
                  <a:uLnTx/>
                  <a:uFillTx/>
                  <a:latin typeface="方正正纤黑简体" panose="02000000000000000000" pitchFamily="2" charset="-122"/>
                  <a:ea typeface="方正正纤黑简体" panose="02000000000000000000" pitchFamily="2" charset="-122"/>
                </a:endParaRPr>
              </a:p>
            </p:txBody>
          </p:sp>
          <p:sp>
            <p:nvSpPr>
              <p:cNvPr id="158" name="Line 140"/>
              <p:cNvSpPr>
                <a:spLocks noChangeShapeType="1"/>
              </p:cNvSpPr>
              <p:nvPr/>
            </p:nvSpPr>
            <p:spPr bwMode="auto">
              <a:xfrm>
                <a:off x="3489326" y="4824413"/>
                <a:ext cx="0" cy="207963"/>
              </a:xfrm>
              <a:prstGeom prst="line">
                <a:avLst/>
              </a:prstGeom>
              <a:grpFill/>
              <a:ln w="6350" cap="flat">
                <a:solidFill>
                  <a:sysClr val="windowText" lastClr="000000">
                    <a:lumMod val="50000"/>
                    <a:lumOff val="50000"/>
                  </a:sysClr>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lumMod val="75000"/>
                      <a:lumOff val="25000"/>
                    </a:prstClr>
                  </a:solidFill>
                  <a:effectLst/>
                  <a:uLnTx/>
                  <a:uFillTx/>
                  <a:latin typeface="方正正纤黑简体" panose="02000000000000000000" pitchFamily="2" charset="-122"/>
                  <a:ea typeface="方正正纤黑简体" panose="02000000000000000000" pitchFamily="2" charset="-122"/>
                </a:endParaRPr>
              </a:p>
            </p:txBody>
          </p:sp>
        </p:grpSp>
        <p:grpSp>
          <p:nvGrpSpPr>
            <p:cNvPr id="150" name="淘宝网Chenying0907出品 89"/>
            <p:cNvGrpSpPr/>
            <p:nvPr/>
          </p:nvGrpSpPr>
          <p:grpSpPr>
            <a:xfrm>
              <a:off x="7064683" y="3634213"/>
              <a:ext cx="371394" cy="446623"/>
              <a:chOff x="2994026" y="4437063"/>
              <a:chExt cx="495300" cy="595313"/>
            </a:xfrm>
            <a:solidFill>
              <a:srgbClr val="1B323D"/>
            </a:solidFill>
          </p:grpSpPr>
          <p:sp>
            <p:nvSpPr>
              <p:cNvPr id="151" name="Line 137"/>
              <p:cNvSpPr>
                <a:spLocks noChangeShapeType="1"/>
              </p:cNvSpPr>
              <p:nvPr/>
            </p:nvSpPr>
            <p:spPr bwMode="auto">
              <a:xfrm>
                <a:off x="3257551" y="4437063"/>
                <a:ext cx="0" cy="382588"/>
              </a:xfrm>
              <a:prstGeom prst="line">
                <a:avLst/>
              </a:prstGeom>
              <a:grpFill/>
              <a:ln w="6350" cap="flat">
                <a:solidFill>
                  <a:sysClr val="windowText" lastClr="000000">
                    <a:lumMod val="50000"/>
                    <a:lumOff val="50000"/>
                  </a:sysClr>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lumMod val="75000"/>
                      <a:lumOff val="25000"/>
                    </a:prstClr>
                  </a:solidFill>
                  <a:effectLst/>
                  <a:uLnTx/>
                  <a:uFillTx/>
                  <a:latin typeface="方正正纤黑简体" panose="02000000000000000000" pitchFamily="2" charset="-122"/>
                  <a:ea typeface="方正正纤黑简体" panose="02000000000000000000" pitchFamily="2" charset="-122"/>
                </a:endParaRPr>
              </a:p>
            </p:txBody>
          </p:sp>
          <p:sp>
            <p:nvSpPr>
              <p:cNvPr id="152" name="Line 138"/>
              <p:cNvSpPr>
                <a:spLocks noChangeShapeType="1"/>
              </p:cNvSpPr>
              <p:nvPr/>
            </p:nvSpPr>
            <p:spPr bwMode="auto">
              <a:xfrm flipH="1">
                <a:off x="2994026" y="4824413"/>
                <a:ext cx="492125" cy="0"/>
              </a:xfrm>
              <a:prstGeom prst="line">
                <a:avLst/>
              </a:prstGeom>
              <a:grpFill/>
              <a:ln w="6350" cap="flat">
                <a:solidFill>
                  <a:sysClr val="windowText" lastClr="000000">
                    <a:lumMod val="50000"/>
                    <a:lumOff val="50000"/>
                  </a:sysClr>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lumMod val="75000"/>
                      <a:lumOff val="25000"/>
                    </a:prstClr>
                  </a:solidFill>
                  <a:effectLst/>
                  <a:uLnTx/>
                  <a:uFillTx/>
                  <a:latin typeface="方正正纤黑简体" panose="02000000000000000000" pitchFamily="2" charset="-122"/>
                  <a:ea typeface="方正正纤黑简体" panose="02000000000000000000" pitchFamily="2" charset="-122"/>
                </a:endParaRPr>
              </a:p>
            </p:txBody>
          </p:sp>
          <p:sp>
            <p:nvSpPr>
              <p:cNvPr id="153" name="Line 139"/>
              <p:cNvSpPr>
                <a:spLocks noChangeShapeType="1"/>
              </p:cNvSpPr>
              <p:nvPr/>
            </p:nvSpPr>
            <p:spPr bwMode="auto">
              <a:xfrm>
                <a:off x="2997201" y="4824413"/>
                <a:ext cx="0" cy="207963"/>
              </a:xfrm>
              <a:prstGeom prst="line">
                <a:avLst/>
              </a:prstGeom>
              <a:grpFill/>
              <a:ln w="6350" cap="flat">
                <a:solidFill>
                  <a:sysClr val="windowText" lastClr="000000">
                    <a:lumMod val="50000"/>
                    <a:lumOff val="50000"/>
                  </a:sysClr>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lumMod val="75000"/>
                      <a:lumOff val="25000"/>
                    </a:prstClr>
                  </a:solidFill>
                  <a:effectLst/>
                  <a:uLnTx/>
                  <a:uFillTx/>
                  <a:latin typeface="方正正纤黑简体" panose="02000000000000000000" pitchFamily="2" charset="-122"/>
                  <a:ea typeface="方正正纤黑简体" panose="02000000000000000000" pitchFamily="2" charset="-122"/>
                </a:endParaRPr>
              </a:p>
            </p:txBody>
          </p:sp>
          <p:sp>
            <p:nvSpPr>
              <p:cNvPr id="154" name="Line 140"/>
              <p:cNvSpPr>
                <a:spLocks noChangeShapeType="1"/>
              </p:cNvSpPr>
              <p:nvPr/>
            </p:nvSpPr>
            <p:spPr bwMode="auto">
              <a:xfrm>
                <a:off x="3489326" y="4824413"/>
                <a:ext cx="0" cy="207963"/>
              </a:xfrm>
              <a:prstGeom prst="line">
                <a:avLst/>
              </a:prstGeom>
              <a:grpFill/>
              <a:ln w="6350" cap="flat">
                <a:solidFill>
                  <a:sysClr val="windowText" lastClr="000000">
                    <a:lumMod val="50000"/>
                    <a:lumOff val="50000"/>
                  </a:sysClr>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lumMod val="75000"/>
                      <a:lumOff val="25000"/>
                    </a:prstClr>
                  </a:solidFill>
                  <a:effectLst/>
                  <a:uLnTx/>
                  <a:uFillTx/>
                  <a:latin typeface="方正正纤黑简体" panose="02000000000000000000" pitchFamily="2" charset="-122"/>
                  <a:ea typeface="方正正纤黑简体" panose="02000000000000000000" pitchFamily="2" charset="-122"/>
                </a:endParaRPr>
              </a:p>
            </p:txBody>
          </p:sp>
        </p:grpSp>
      </p:grpSp>
      <p:sp>
        <p:nvSpPr>
          <p:cNvPr id="173" name="Line 104"/>
          <p:cNvSpPr>
            <a:spLocks noChangeShapeType="1"/>
          </p:cNvSpPr>
          <p:nvPr/>
        </p:nvSpPr>
        <p:spPr bwMode="auto">
          <a:xfrm>
            <a:off x="4838200" y="2009665"/>
            <a:ext cx="0" cy="288286"/>
          </a:xfrm>
          <a:prstGeom prst="line">
            <a:avLst/>
          </a:prstGeom>
          <a:noFill/>
          <a:ln w="6350" cap="flat">
            <a:solidFill>
              <a:sysClr val="windowText" lastClr="000000">
                <a:lumMod val="50000"/>
                <a:lumOff val="50000"/>
              </a:sysClr>
            </a:solidFill>
            <a:prstDash val="solid"/>
            <a:miter lim="800000"/>
            <a:headEnd/>
            <a:tailEnd/>
          </a:ln>
          <a:extLst>
            <a:ext uri="{909E8E84-426E-40DD-AFC4-6F175D3DCCD1}">
              <a14:hiddenFill xmlns:a14="http://schemas.microsoft.com/office/drawing/2010/main">
                <a:noFill/>
              </a14:hiddenFill>
            </a:ext>
          </a:extLst>
        </p:spPr>
        <p:txBody>
          <a:bodyPr vert="horz" wrap="square" lIns="68571" tIns="34285" rIns="68571" bIns="34285"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dirty="0" smtClean="0">
              <a:ln>
                <a:noFill/>
              </a:ln>
              <a:solidFill>
                <a:prstClr val="white"/>
              </a:solidFill>
              <a:effectLst/>
              <a:uLnTx/>
              <a:uFillTx/>
              <a:latin typeface="方正正纤黑简体" panose="02000000000000000000" pitchFamily="2" charset="-122"/>
              <a:ea typeface="方正正纤黑简体" panose="02000000000000000000" pitchFamily="2" charset="-122"/>
            </a:endParaRPr>
          </a:p>
        </p:txBody>
      </p:sp>
      <p:sp>
        <p:nvSpPr>
          <p:cNvPr id="174" name="Line 105"/>
          <p:cNvSpPr>
            <a:spLocks noChangeShapeType="1"/>
          </p:cNvSpPr>
          <p:nvPr/>
        </p:nvSpPr>
        <p:spPr bwMode="auto">
          <a:xfrm>
            <a:off x="4838200" y="2619101"/>
            <a:ext cx="0" cy="352534"/>
          </a:xfrm>
          <a:prstGeom prst="line">
            <a:avLst/>
          </a:prstGeom>
          <a:noFill/>
          <a:ln w="6350" cap="flat">
            <a:solidFill>
              <a:sysClr val="windowText" lastClr="000000">
                <a:lumMod val="50000"/>
                <a:lumOff val="50000"/>
              </a:sysClr>
            </a:solidFill>
            <a:prstDash val="solid"/>
            <a:miter lim="800000"/>
            <a:headEnd/>
            <a:tailEnd/>
          </a:ln>
          <a:extLst>
            <a:ext uri="{909E8E84-426E-40DD-AFC4-6F175D3DCCD1}">
              <a14:hiddenFill xmlns:a14="http://schemas.microsoft.com/office/drawing/2010/main">
                <a:noFill/>
              </a14:hiddenFill>
            </a:ext>
          </a:extLst>
        </p:spPr>
        <p:txBody>
          <a:bodyPr vert="horz" wrap="square" lIns="68571" tIns="34285" rIns="68571" bIns="34285"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dirty="0" smtClean="0">
              <a:ln>
                <a:noFill/>
              </a:ln>
              <a:solidFill>
                <a:prstClr val="black">
                  <a:lumMod val="75000"/>
                  <a:lumOff val="25000"/>
                </a:prstClr>
              </a:solidFill>
              <a:effectLst/>
              <a:uLnTx/>
              <a:uFillTx/>
              <a:latin typeface="方正正纤黑简体" panose="02000000000000000000" pitchFamily="2" charset="-122"/>
              <a:ea typeface="方正正纤黑简体" panose="02000000000000000000" pitchFamily="2" charset="-122"/>
            </a:endParaRPr>
          </a:p>
        </p:txBody>
      </p:sp>
      <p:grpSp>
        <p:nvGrpSpPr>
          <p:cNvPr id="175" name="淘宝网Chenying0907出品 13"/>
          <p:cNvGrpSpPr/>
          <p:nvPr/>
        </p:nvGrpSpPr>
        <p:grpSpPr>
          <a:xfrm>
            <a:off x="1495651" y="2795368"/>
            <a:ext cx="5856604" cy="572868"/>
            <a:chOff x="1900238" y="2728913"/>
            <a:chExt cx="7810500" cy="763588"/>
          </a:xfrm>
          <a:solidFill>
            <a:srgbClr val="1B323D"/>
          </a:solidFill>
        </p:grpSpPr>
        <p:sp>
          <p:nvSpPr>
            <p:cNvPr id="176" name="Line 106"/>
            <p:cNvSpPr>
              <a:spLocks noChangeShapeType="1"/>
            </p:cNvSpPr>
            <p:nvPr/>
          </p:nvSpPr>
          <p:spPr bwMode="auto">
            <a:xfrm flipH="1">
              <a:off x="1900238" y="2728913"/>
              <a:ext cx="7810500" cy="0"/>
            </a:xfrm>
            <a:prstGeom prst="line">
              <a:avLst/>
            </a:prstGeom>
            <a:grpFill/>
            <a:ln w="6350" cap="flat">
              <a:solidFill>
                <a:sysClr val="windowText" lastClr="000000">
                  <a:lumMod val="50000"/>
                  <a:lumOff val="50000"/>
                </a:sysClr>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lumMod val="75000"/>
                    <a:lumOff val="25000"/>
                  </a:prstClr>
                </a:solidFill>
                <a:effectLst/>
                <a:uLnTx/>
                <a:uFillTx/>
                <a:latin typeface="方正正纤黑简体" panose="02000000000000000000" pitchFamily="2" charset="-122"/>
                <a:ea typeface="方正正纤黑简体" panose="02000000000000000000" pitchFamily="2" charset="-122"/>
              </a:endParaRPr>
            </a:p>
          </p:txBody>
        </p:sp>
        <p:sp>
          <p:nvSpPr>
            <p:cNvPr id="177" name="Line 107"/>
            <p:cNvSpPr>
              <a:spLocks noChangeShapeType="1"/>
            </p:cNvSpPr>
            <p:nvPr/>
          </p:nvSpPr>
          <p:spPr bwMode="auto">
            <a:xfrm>
              <a:off x="9709151" y="2728913"/>
              <a:ext cx="0" cy="234950"/>
            </a:xfrm>
            <a:prstGeom prst="line">
              <a:avLst/>
            </a:prstGeom>
            <a:grpFill/>
            <a:ln w="6350" cap="flat">
              <a:solidFill>
                <a:sysClr val="windowText" lastClr="000000">
                  <a:lumMod val="50000"/>
                  <a:lumOff val="50000"/>
                </a:sysClr>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lumMod val="75000"/>
                    <a:lumOff val="25000"/>
                  </a:prstClr>
                </a:solidFill>
                <a:effectLst/>
                <a:uLnTx/>
                <a:uFillTx/>
                <a:latin typeface="方正正纤黑简体" panose="02000000000000000000" pitchFamily="2" charset="-122"/>
                <a:ea typeface="方正正纤黑简体" panose="02000000000000000000" pitchFamily="2" charset="-122"/>
              </a:endParaRPr>
            </a:p>
          </p:txBody>
        </p:sp>
        <p:sp>
          <p:nvSpPr>
            <p:cNvPr id="178" name="Line 108"/>
            <p:cNvSpPr>
              <a:spLocks noChangeShapeType="1"/>
            </p:cNvSpPr>
            <p:nvPr/>
          </p:nvSpPr>
          <p:spPr bwMode="auto">
            <a:xfrm>
              <a:off x="3675063" y="2728913"/>
              <a:ext cx="0" cy="763588"/>
            </a:xfrm>
            <a:prstGeom prst="line">
              <a:avLst/>
            </a:prstGeom>
            <a:grpFill/>
            <a:ln w="6350" cap="flat">
              <a:solidFill>
                <a:sysClr val="windowText" lastClr="000000">
                  <a:lumMod val="50000"/>
                  <a:lumOff val="50000"/>
                </a:sysClr>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lumMod val="75000"/>
                    <a:lumOff val="25000"/>
                  </a:prstClr>
                </a:solidFill>
                <a:effectLst/>
                <a:uLnTx/>
                <a:uFillTx/>
                <a:latin typeface="方正正纤黑简体" panose="02000000000000000000" pitchFamily="2" charset="-122"/>
                <a:ea typeface="方正正纤黑简体" panose="02000000000000000000" pitchFamily="2" charset="-122"/>
              </a:endParaRPr>
            </a:p>
          </p:txBody>
        </p:sp>
        <p:sp>
          <p:nvSpPr>
            <p:cNvPr id="179" name="Line 109"/>
            <p:cNvSpPr>
              <a:spLocks noChangeShapeType="1"/>
            </p:cNvSpPr>
            <p:nvPr/>
          </p:nvSpPr>
          <p:spPr bwMode="auto">
            <a:xfrm>
              <a:off x="3244851" y="2728913"/>
              <a:ext cx="0" cy="763588"/>
            </a:xfrm>
            <a:prstGeom prst="line">
              <a:avLst/>
            </a:prstGeom>
            <a:grpFill/>
            <a:ln w="6350" cap="flat">
              <a:solidFill>
                <a:sysClr val="windowText" lastClr="000000">
                  <a:lumMod val="50000"/>
                  <a:lumOff val="50000"/>
                </a:sysClr>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lumMod val="75000"/>
                    <a:lumOff val="25000"/>
                  </a:prstClr>
                </a:solidFill>
                <a:effectLst/>
                <a:uLnTx/>
                <a:uFillTx/>
                <a:latin typeface="方正正纤黑简体" panose="02000000000000000000" pitchFamily="2" charset="-122"/>
                <a:ea typeface="方正正纤黑简体" panose="02000000000000000000" pitchFamily="2" charset="-122"/>
              </a:endParaRPr>
            </a:p>
          </p:txBody>
        </p:sp>
        <p:sp>
          <p:nvSpPr>
            <p:cNvPr id="180" name="Line 110"/>
            <p:cNvSpPr>
              <a:spLocks noChangeShapeType="1"/>
            </p:cNvSpPr>
            <p:nvPr/>
          </p:nvSpPr>
          <p:spPr bwMode="auto">
            <a:xfrm>
              <a:off x="2792413" y="2728913"/>
              <a:ext cx="0" cy="763588"/>
            </a:xfrm>
            <a:prstGeom prst="line">
              <a:avLst/>
            </a:prstGeom>
            <a:grpFill/>
            <a:ln w="6350" cap="flat">
              <a:solidFill>
                <a:sysClr val="windowText" lastClr="000000">
                  <a:lumMod val="50000"/>
                  <a:lumOff val="50000"/>
                </a:sysClr>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lumMod val="75000"/>
                    <a:lumOff val="25000"/>
                  </a:prstClr>
                </a:solidFill>
                <a:effectLst/>
                <a:uLnTx/>
                <a:uFillTx/>
                <a:latin typeface="方正正纤黑简体" panose="02000000000000000000" pitchFamily="2" charset="-122"/>
                <a:ea typeface="方正正纤黑简体" panose="02000000000000000000" pitchFamily="2" charset="-122"/>
              </a:endParaRPr>
            </a:p>
          </p:txBody>
        </p:sp>
        <p:sp>
          <p:nvSpPr>
            <p:cNvPr id="181" name="Line 111"/>
            <p:cNvSpPr>
              <a:spLocks noChangeShapeType="1"/>
            </p:cNvSpPr>
            <p:nvPr/>
          </p:nvSpPr>
          <p:spPr bwMode="auto">
            <a:xfrm>
              <a:off x="2332038" y="2728913"/>
              <a:ext cx="0" cy="763588"/>
            </a:xfrm>
            <a:prstGeom prst="line">
              <a:avLst/>
            </a:prstGeom>
            <a:grpFill/>
            <a:ln w="6350" cap="flat">
              <a:solidFill>
                <a:sysClr val="windowText" lastClr="000000">
                  <a:lumMod val="50000"/>
                  <a:lumOff val="50000"/>
                </a:sysClr>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lumMod val="75000"/>
                    <a:lumOff val="25000"/>
                  </a:prstClr>
                </a:solidFill>
                <a:effectLst/>
                <a:uLnTx/>
                <a:uFillTx/>
                <a:latin typeface="方正正纤黑简体" panose="02000000000000000000" pitchFamily="2" charset="-122"/>
                <a:ea typeface="方正正纤黑简体" panose="02000000000000000000" pitchFamily="2" charset="-122"/>
              </a:endParaRPr>
            </a:p>
          </p:txBody>
        </p:sp>
        <p:sp>
          <p:nvSpPr>
            <p:cNvPr id="182" name="Line 112"/>
            <p:cNvSpPr>
              <a:spLocks noChangeShapeType="1"/>
            </p:cNvSpPr>
            <p:nvPr/>
          </p:nvSpPr>
          <p:spPr bwMode="auto">
            <a:xfrm>
              <a:off x="1901826" y="2728913"/>
              <a:ext cx="0" cy="163513"/>
            </a:xfrm>
            <a:prstGeom prst="line">
              <a:avLst/>
            </a:prstGeom>
            <a:grpFill/>
            <a:ln w="6350" cap="flat">
              <a:solidFill>
                <a:sysClr val="windowText" lastClr="000000">
                  <a:lumMod val="50000"/>
                  <a:lumOff val="50000"/>
                </a:sysClr>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lumMod val="75000"/>
                    <a:lumOff val="25000"/>
                  </a:prstClr>
                </a:solidFill>
                <a:effectLst/>
                <a:uLnTx/>
                <a:uFillTx/>
                <a:latin typeface="方正正纤黑简体" panose="02000000000000000000" pitchFamily="2" charset="-122"/>
                <a:ea typeface="方正正纤黑简体" panose="02000000000000000000" pitchFamily="2" charset="-122"/>
              </a:endParaRPr>
            </a:p>
          </p:txBody>
        </p:sp>
      </p:grpSp>
      <p:grpSp>
        <p:nvGrpSpPr>
          <p:cNvPr id="183" name="淘宝网Chenying0907出品 21"/>
          <p:cNvGrpSpPr/>
          <p:nvPr/>
        </p:nvGrpSpPr>
        <p:grpSpPr>
          <a:xfrm>
            <a:off x="3849006" y="3207451"/>
            <a:ext cx="1854591" cy="317995"/>
            <a:chOff x="5038726" y="3278188"/>
            <a:chExt cx="2473325" cy="423862"/>
          </a:xfrm>
          <a:solidFill>
            <a:srgbClr val="1B323D"/>
          </a:solidFill>
        </p:grpSpPr>
        <p:sp>
          <p:nvSpPr>
            <p:cNvPr id="184" name="Line 116"/>
            <p:cNvSpPr>
              <a:spLocks noChangeShapeType="1"/>
            </p:cNvSpPr>
            <p:nvPr/>
          </p:nvSpPr>
          <p:spPr bwMode="auto">
            <a:xfrm>
              <a:off x="7508876" y="3486150"/>
              <a:ext cx="0" cy="215900"/>
            </a:xfrm>
            <a:prstGeom prst="line">
              <a:avLst/>
            </a:prstGeom>
            <a:grpFill/>
            <a:ln w="6350" cap="flat">
              <a:solidFill>
                <a:sysClr val="windowText" lastClr="000000">
                  <a:lumMod val="50000"/>
                  <a:lumOff val="50000"/>
                </a:sysClr>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lumMod val="75000"/>
                    <a:lumOff val="25000"/>
                  </a:prstClr>
                </a:solidFill>
                <a:effectLst/>
                <a:uLnTx/>
                <a:uFillTx/>
                <a:latin typeface="方正正纤黑简体" panose="02000000000000000000" pitchFamily="2" charset="-122"/>
                <a:ea typeface="方正正纤黑简体" panose="02000000000000000000" pitchFamily="2" charset="-122"/>
              </a:endParaRPr>
            </a:p>
          </p:txBody>
        </p:sp>
        <p:sp>
          <p:nvSpPr>
            <p:cNvPr id="185" name="Line 117"/>
            <p:cNvSpPr>
              <a:spLocks noChangeShapeType="1"/>
            </p:cNvSpPr>
            <p:nvPr/>
          </p:nvSpPr>
          <p:spPr bwMode="auto">
            <a:xfrm>
              <a:off x="5038726" y="3486150"/>
              <a:ext cx="0" cy="215900"/>
            </a:xfrm>
            <a:prstGeom prst="line">
              <a:avLst/>
            </a:prstGeom>
            <a:grpFill/>
            <a:ln w="6350" cap="flat">
              <a:solidFill>
                <a:sysClr val="windowText" lastClr="000000">
                  <a:lumMod val="50000"/>
                  <a:lumOff val="50000"/>
                </a:sysClr>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lumMod val="75000"/>
                    <a:lumOff val="25000"/>
                  </a:prstClr>
                </a:solidFill>
                <a:effectLst/>
                <a:uLnTx/>
                <a:uFillTx/>
                <a:latin typeface="方正正纤黑简体" panose="02000000000000000000" pitchFamily="2" charset="-122"/>
                <a:ea typeface="方正正纤黑简体" panose="02000000000000000000" pitchFamily="2" charset="-122"/>
              </a:endParaRPr>
            </a:p>
          </p:txBody>
        </p:sp>
        <p:sp>
          <p:nvSpPr>
            <p:cNvPr id="186" name="Line 118"/>
            <p:cNvSpPr>
              <a:spLocks noChangeShapeType="1"/>
            </p:cNvSpPr>
            <p:nvPr/>
          </p:nvSpPr>
          <p:spPr bwMode="auto">
            <a:xfrm flipH="1">
              <a:off x="5040313" y="3492500"/>
              <a:ext cx="2471738" cy="0"/>
            </a:xfrm>
            <a:prstGeom prst="line">
              <a:avLst/>
            </a:prstGeom>
            <a:grpFill/>
            <a:ln w="6350" cap="flat">
              <a:solidFill>
                <a:sysClr val="windowText" lastClr="000000">
                  <a:lumMod val="50000"/>
                  <a:lumOff val="50000"/>
                </a:sysClr>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lumMod val="75000"/>
                    <a:lumOff val="25000"/>
                  </a:prstClr>
                </a:solidFill>
                <a:effectLst/>
                <a:uLnTx/>
                <a:uFillTx/>
                <a:latin typeface="方正正纤黑简体" panose="02000000000000000000" pitchFamily="2" charset="-122"/>
                <a:ea typeface="方正正纤黑简体" panose="02000000000000000000" pitchFamily="2" charset="-122"/>
              </a:endParaRPr>
            </a:p>
          </p:txBody>
        </p:sp>
        <p:sp>
          <p:nvSpPr>
            <p:cNvPr id="187" name="Line 119"/>
            <p:cNvSpPr>
              <a:spLocks noChangeShapeType="1"/>
            </p:cNvSpPr>
            <p:nvPr/>
          </p:nvSpPr>
          <p:spPr bwMode="auto">
            <a:xfrm>
              <a:off x="6357938" y="3278188"/>
              <a:ext cx="0" cy="214313"/>
            </a:xfrm>
            <a:prstGeom prst="line">
              <a:avLst/>
            </a:prstGeom>
            <a:grpFill/>
            <a:ln w="6350" cap="flat">
              <a:solidFill>
                <a:sysClr val="windowText" lastClr="000000">
                  <a:lumMod val="50000"/>
                  <a:lumOff val="50000"/>
                </a:sysClr>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lumMod val="75000"/>
                    <a:lumOff val="25000"/>
                  </a:prstClr>
                </a:solidFill>
                <a:effectLst/>
                <a:uLnTx/>
                <a:uFillTx/>
                <a:latin typeface="方正正纤黑简体" panose="02000000000000000000" pitchFamily="2" charset="-122"/>
                <a:ea typeface="方正正纤黑简体" panose="02000000000000000000" pitchFamily="2" charset="-122"/>
              </a:endParaRPr>
            </a:p>
          </p:txBody>
        </p:sp>
      </p:grpSp>
      <p:grpSp>
        <p:nvGrpSpPr>
          <p:cNvPr id="188" name="淘宝网Chenying0907出品 26"/>
          <p:cNvGrpSpPr/>
          <p:nvPr/>
        </p:nvGrpSpPr>
        <p:grpSpPr>
          <a:xfrm>
            <a:off x="6822542" y="3207451"/>
            <a:ext cx="1004670" cy="314422"/>
            <a:chOff x="9004301" y="3278188"/>
            <a:chExt cx="1339850" cy="419100"/>
          </a:xfrm>
          <a:solidFill>
            <a:srgbClr val="1B323D"/>
          </a:solidFill>
        </p:grpSpPr>
        <p:sp>
          <p:nvSpPr>
            <p:cNvPr id="189" name="Line 128"/>
            <p:cNvSpPr>
              <a:spLocks noChangeShapeType="1"/>
            </p:cNvSpPr>
            <p:nvPr/>
          </p:nvSpPr>
          <p:spPr bwMode="auto">
            <a:xfrm>
              <a:off x="9702801" y="3278188"/>
              <a:ext cx="0" cy="417513"/>
            </a:xfrm>
            <a:prstGeom prst="line">
              <a:avLst/>
            </a:prstGeom>
            <a:grpFill/>
            <a:ln w="6350" cap="flat">
              <a:solidFill>
                <a:sysClr val="windowText" lastClr="000000">
                  <a:lumMod val="50000"/>
                  <a:lumOff val="50000"/>
                </a:sysClr>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lumMod val="75000"/>
                    <a:lumOff val="25000"/>
                  </a:prstClr>
                </a:solidFill>
                <a:effectLst/>
                <a:uLnTx/>
                <a:uFillTx/>
                <a:latin typeface="方正正纤黑简体" panose="02000000000000000000" pitchFamily="2" charset="-122"/>
                <a:ea typeface="方正正纤黑简体" panose="02000000000000000000" pitchFamily="2" charset="-122"/>
              </a:endParaRPr>
            </a:p>
          </p:txBody>
        </p:sp>
        <p:sp>
          <p:nvSpPr>
            <p:cNvPr id="190" name="Line 129"/>
            <p:cNvSpPr>
              <a:spLocks noChangeShapeType="1"/>
            </p:cNvSpPr>
            <p:nvPr/>
          </p:nvSpPr>
          <p:spPr bwMode="auto">
            <a:xfrm flipH="1">
              <a:off x="9004301" y="3492500"/>
              <a:ext cx="1339850" cy="0"/>
            </a:xfrm>
            <a:prstGeom prst="line">
              <a:avLst/>
            </a:prstGeom>
            <a:grpFill/>
            <a:ln w="6350" cap="flat">
              <a:solidFill>
                <a:sysClr val="windowText" lastClr="000000">
                  <a:lumMod val="50000"/>
                  <a:lumOff val="50000"/>
                </a:sysClr>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lumMod val="75000"/>
                    <a:lumOff val="25000"/>
                  </a:prstClr>
                </a:solidFill>
                <a:effectLst/>
                <a:uLnTx/>
                <a:uFillTx/>
                <a:latin typeface="方正正纤黑简体" panose="02000000000000000000" pitchFamily="2" charset="-122"/>
                <a:ea typeface="方正正纤黑简体" panose="02000000000000000000" pitchFamily="2" charset="-122"/>
              </a:endParaRPr>
            </a:p>
          </p:txBody>
        </p:sp>
        <p:sp>
          <p:nvSpPr>
            <p:cNvPr id="191" name="Line 130"/>
            <p:cNvSpPr>
              <a:spLocks noChangeShapeType="1"/>
            </p:cNvSpPr>
            <p:nvPr/>
          </p:nvSpPr>
          <p:spPr bwMode="auto">
            <a:xfrm>
              <a:off x="9005888" y="3487738"/>
              <a:ext cx="0" cy="209550"/>
            </a:xfrm>
            <a:prstGeom prst="line">
              <a:avLst/>
            </a:prstGeom>
            <a:grpFill/>
            <a:ln w="6350" cap="flat">
              <a:solidFill>
                <a:sysClr val="windowText" lastClr="000000">
                  <a:lumMod val="50000"/>
                  <a:lumOff val="50000"/>
                </a:sysClr>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lumMod val="75000"/>
                    <a:lumOff val="25000"/>
                  </a:prstClr>
                </a:solidFill>
                <a:effectLst/>
                <a:uLnTx/>
                <a:uFillTx/>
                <a:latin typeface="方正正纤黑简体" panose="02000000000000000000" pitchFamily="2" charset="-122"/>
                <a:ea typeface="方正正纤黑简体" panose="02000000000000000000" pitchFamily="2" charset="-122"/>
              </a:endParaRPr>
            </a:p>
          </p:txBody>
        </p:sp>
        <p:sp>
          <p:nvSpPr>
            <p:cNvPr id="192" name="Line 131"/>
            <p:cNvSpPr>
              <a:spLocks noChangeShapeType="1"/>
            </p:cNvSpPr>
            <p:nvPr/>
          </p:nvSpPr>
          <p:spPr bwMode="auto">
            <a:xfrm>
              <a:off x="10334626" y="3487738"/>
              <a:ext cx="0" cy="209550"/>
            </a:xfrm>
            <a:prstGeom prst="line">
              <a:avLst/>
            </a:prstGeom>
            <a:grpFill/>
            <a:ln w="6350" cap="flat">
              <a:solidFill>
                <a:sysClr val="windowText" lastClr="000000">
                  <a:lumMod val="50000"/>
                  <a:lumOff val="50000"/>
                </a:sysClr>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lumMod val="75000"/>
                    <a:lumOff val="25000"/>
                  </a:prstClr>
                </a:solidFill>
                <a:effectLst/>
                <a:uLnTx/>
                <a:uFillTx/>
                <a:latin typeface="方正正纤黑简体" panose="02000000000000000000" pitchFamily="2" charset="-122"/>
                <a:ea typeface="方正正纤黑简体" panose="02000000000000000000" pitchFamily="2" charset="-122"/>
              </a:endParaRPr>
            </a:p>
          </p:txBody>
        </p:sp>
      </p:grpSp>
      <p:sp>
        <p:nvSpPr>
          <p:cNvPr id="193" name="Line 132"/>
          <p:cNvSpPr>
            <a:spLocks noChangeShapeType="1"/>
          </p:cNvSpPr>
          <p:nvPr/>
        </p:nvSpPr>
        <p:spPr bwMode="auto">
          <a:xfrm flipH="1">
            <a:off x="4176356" y="2166877"/>
            <a:ext cx="1414156" cy="0"/>
          </a:xfrm>
          <a:prstGeom prst="line">
            <a:avLst/>
          </a:prstGeom>
          <a:noFill/>
          <a:ln w="6350" cap="flat">
            <a:solidFill>
              <a:sysClr val="windowText" lastClr="000000">
                <a:lumMod val="50000"/>
                <a:lumOff val="50000"/>
              </a:sysClr>
            </a:solidFill>
            <a:prstDash val="dash"/>
            <a:miter lim="800000"/>
            <a:headEnd/>
            <a:tailEnd/>
          </a:ln>
          <a:extLst>
            <a:ext uri="{909E8E84-426E-40DD-AFC4-6F175D3DCCD1}">
              <a14:hiddenFill xmlns:a14="http://schemas.microsoft.com/office/drawing/2010/main">
                <a:noFill/>
              </a14:hiddenFill>
            </a:ext>
          </a:extLst>
        </p:spPr>
        <p:txBody>
          <a:bodyPr vert="horz" wrap="square" lIns="68571" tIns="34285" rIns="68571" bIns="34285"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dirty="0" smtClean="0">
              <a:ln>
                <a:noFill/>
              </a:ln>
              <a:solidFill>
                <a:prstClr val="white"/>
              </a:solidFill>
              <a:effectLst/>
              <a:uLnTx/>
              <a:uFillTx/>
              <a:latin typeface="方正正纤黑简体" panose="02000000000000000000" pitchFamily="2" charset="-122"/>
              <a:ea typeface="方正正纤黑简体" panose="02000000000000000000" pitchFamily="2" charset="-122"/>
            </a:endParaRPr>
          </a:p>
        </p:txBody>
      </p:sp>
      <p:grpSp>
        <p:nvGrpSpPr>
          <p:cNvPr id="194" name="淘宝网Chenying0907出品 32"/>
          <p:cNvGrpSpPr/>
          <p:nvPr/>
        </p:nvGrpSpPr>
        <p:grpSpPr>
          <a:xfrm>
            <a:off x="4370387" y="1476101"/>
            <a:ext cx="941580" cy="532374"/>
            <a:chOff x="5734051" y="889000"/>
            <a:chExt cx="1255713" cy="709613"/>
          </a:xfrm>
          <a:solidFill>
            <a:srgbClr val="1B323D"/>
          </a:solidFill>
        </p:grpSpPr>
        <p:sp>
          <p:nvSpPr>
            <p:cNvPr id="195" name="淘宝网Chenying0907出品 76"/>
            <p:cNvSpPr>
              <a:spLocks/>
            </p:cNvSpPr>
            <p:nvPr/>
          </p:nvSpPr>
          <p:spPr bwMode="auto">
            <a:xfrm>
              <a:off x="5734051" y="889000"/>
              <a:ext cx="1255713" cy="709613"/>
            </a:xfrm>
            <a:custGeom>
              <a:avLst/>
              <a:gdLst>
                <a:gd name="T0" fmla="*/ 78 w 1516"/>
                <a:gd name="T1" fmla="*/ 0 h 858"/>
                <a:gd name="T2" fmla="*/ 1439 w 1516"/>
                <a:gd name="T3" fmla="*/ 0 h 858"/>
                <a:gd name="T4" fmla="*/ 1516 w 1516"/>
                <a:gd name="T5" fmla="*/ 77 h 858"/>
                <a:gd name="T6" fmla="*/ 1516 w 1516"/>
                <a:gd name="T7" fmla="*/ 781 h 858"/>
                <a:gd name="T8" fmla="*/ 1439 w 1516"/>
                <a:gd name="T9" fmla="*/ 858 h 858"/>
                <a:gd name="T10" fmla="*/ 78 w 1516"/>
                <a:gd name="T11" fmla="*/ 858 h 858"/>
                <a:gd name="T12" fmla="*/ 0 w 1516"/>
                <a:gd name="T13" fmla="*/ 781 h 858"/>
                <a:gd name="T14" fmla="*/ 0 w 1516"/>
                <a:gd name="T15" fmla="*/ 77 h 858"/>
                <a:gd name="T16" fmla="*/ 78 w 1516"/>
                <a:gd name="T17" fmla="*/ 0 h 8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16" h="858">
                  <a:moveTo>
                    <a:pt x="78" y="0"/>
                  </a:moveTo>
                  <a:lnTo>
                    <a:pt x="1439" y="0"/>
                  </a:lnTo>
                  <a:cubicBezTo>
                    <a:pt x="1481" y="0"/>
                    <a:pt x="1516" y="35"/>
                    <a:pt x="1516" y="77"/>
                  </a:cubicBezTo>
                  <a:lnTo>
                    <a:pt x="1516" y="781"/>
                  </a:lnTo>
                  <a:cubicBezTo>
                    <a:pt x="1516" y="823"/>
                    <a:pt x="1481" y="858"/>
                    <a:pt x="1439" y="858"/>
                  </a:cubicBezTo>
                  <a:lnTo>
                    <a:pt x="78" y="858"/>
                  </a:lnTo>
                  <a:cubicBezTo>
                    <a:pt x="35" y="858"/>
                    <a:pt x="0" y="823"/>
                    <a:pt x="0" y="781"/>
                  </a:cubicBezTo>
                  <a:lnTo>
                    <a:pt x="0" y="77"/>
                  </a:lnTo>
                  <a:cubicBezTo>
                    <a:pt x="0" y="35"/>
                    <a:pt x="35" y="0"/>
                    <a:pt x="78" y="0"/>
                  </a:cubicBezTo>
                  <a:close/>
                </a:path>
              </a:pathLst>
            </a:custGeom>
            <a:solidFill>
              <a:srgbClr val="C55884"/>
            </a:solidFill>
            <a:ln>
              <a:noFill/>
            </a:ln>
            <a:effectLst>
              <a:outerShdw blurRad="50800" dist="38100" dir="8100000" algn="tr"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b="1" dirty="0">
                <a:solidFill>
                  <a:prstClr val="white"/>
                </a:solidFill>
                <a:latin typeface="方正正纤黑简体" panose="02000000000000000000" pitchFamily="2" charset="-122"/>
                <a:ea typeface="方正正纤黑简体" panose="02000000000000000000" pitchFamily="2" charset="-122"/>
              </a:endParaRPr>
            </a:p>
          </p:txBody>
        </p:sp>
        <p:sp>
          <p:nvSpPr>
            <p:cNvPr id="196" name="淘宝网Chenying0907出品 15"/>
            <p:cNvSpPr>
              <a:spLocks noChangeArrowheads="1"/>
            </p:cNvSpPr>
            <p:nvPr/>
          </p:nvSpPr>
          <p:spPr bwMode="auto">
            <a:xfrm>
              <a:off x="5919290" y="1085040"/>
              <a:ext cx="848615" cy="317531"/>
            </a:xfrm>
            <a:prstGeom prst="rect">
              <a:avLst/>
            </a:prstGeom>
            <a:noFill/>
            <a:ln>
              <a:noFill/>
            </a:ln>
            <a:effectLst/>
            <a:extLst/>
          </p:spPr>
          <p:txBody>
            <a:bodyPr wrap="none" anchor="ctr"/>
            <a:lstStyle/>
            <a:p>
              <a:pPr algn="ctr"/>
              <a:r>
                <a:rPr lang="zh-CN" altLang="en-US" dirty="0">
                  <a:solidFill>
                    <a:prstClr val="white"/>
                  </a:solidFill>
                  <a:latin typeface="方正正纤黑简体" panose="02000000000000000000" pitchFamily="2" charset="-122"/>
                  <a:ea typeface="方正正纤黑简体" panose="02000000000000000000" pitchFamily="2" charset="-122"/>
                </a:rPr>
                <a:t>董事会</a:t>
              </a:r>
            </a:p>
          </p:txBody>
        </p:sp>
      </p:grpSp>
      <p:grpSp>
        <p:nvGrpSpPr>
          <p:cNvPr id="197" name="淘宝网Chenying0907出品 35"/>
          <p:cNvGrpSpPr/>
          <p:nvPr/>
        </p:nvGrpSpPr>
        <p:grpSpPr>
          <a:xfrm>
            <a:off x="2896713" y="1996565"/>
            <a:ext cx="1278454" cy="357298"/>
            <a:chOff x="3768726" y="1582738"/>
            <a:chExt cx="1704975" cy="476250"/>
          </a:xfrm>
          <a:solidFill>
            <a:srgbClr val="1B323D"/>
          </a:solidFill>
        </p:grpSpPr>
        <p:sp>
          <p:nvSpPr>
            <p:cNvPr id="198" name="淘宝网Chenying0907出品 78"/>
            <p:cNvSpPr>
              <a:spLocks/>
            </p:cNvSpPr>
            <p:nvPr/>
          </p:nvSpPr>
          <p:spPr bwMode="auto">
            <a:xfrm>
              <a:off x="3768726" y="1582738"/>
              <a:ext cx="1704975" cy="476250"/>
            </a:xfrm>
            <a:custGeom>
              <a:avLst/>
              <a:gdLst>
                <a:gd name="T0" fmla="*/ 52 w 2060"/>
                <a:gd name="T1" fmla="*/ 0 h 575"/>
                <a:gd name="T2" fmla="*/ 2008 w 2060"/>
                <a:gd name="T3" fmla="*/ 0 h 575"/>
                <a:gd name="T4" fmla="*/ 2060 w 2060"/>
                <a:gd name="T5" fmla="*/ 52 h 575"/>
                <a:gd name="T6" fmla="*/ 2060 w 2060"/>
                <a:gd name="T7" fmla="*/ 523 h 575"/>
                <a:gd name="T8" fmla="*/ 2008 w 2060"/>
                <a:gd name="T9" fmla="*/ 575 h 575"/>
                <a:gd name="T10" fmla="*/ 52 w 2060"/>
                <a:gd name="T11" fmla="*/ 575 h 575"/>
                <a:gd name="T12" fmla="*/ 0 w 2060"/>
                <a:gd name="T13" fmla="*/ 523 h 575"/>
                <a:gd name="T14" fmla="*/ 0 w 2060"/>
                <a:gd name="T15" fmla="*/ 52 h 575"/>
                <a:gd name="T16" fmla="*/ 52 w 2060"/>
                <a:gd name="T17" fmla="*/ 0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60" h="575">
                  <a:moveTo>
                    <a:pt x="52" y="0"/>
                  </a:moveTo>
                  <a:lnTo>
                    <a:pt x="2008" y="0"/>
                  </a:lnTo>
                  <a:cubicBezTo>
                    <a:pt x="2036" y="0"/>
                    <a:pt x="2060" y="23"/>
                    <a:pt x="2060" y="52"/>
                  </a:cubicBezTo>
                  <a:lnTo>
                    <a:pt x="2060" y="523"/>
                  </a:lnTo>
                  <a:cubicBezTo>
                    <a:pt x="2060" y="552"/>
                    <a:pt x="2036" y="575"/>
                    <a:pt x="2008" y="575"/>
                  </a:cubicBezTo>
                  <a:lnTo>
                    <a:pt x="52" y="575"/>
                  </a:lnTo>
                  <a:cubicBezTo>
                    <a:pt x="24" y="575"/>
                    <a:pt x="0" y="552"/>
                    <a:pt x="0" y="523"/>
                  </a:cubicBezTo>
                  <a:lnTo>
                    <a:pt x="0" y="52"/>
                  </a:lnTo>
                  <a:cubicBezTo>
                    <a:pt x="0" y="23"/>
                    <a:pt x="24" y="0"/>
                    <a:pt x="52" y="0"/>
                  </a:cubicBezTo>
                  <a:close/>
                </a:path>
              </a:pathLst>
            </a:custGeom>
            <a:solidFill>
              <a:srgbClr val="E87071"/>
            </a:solidFill>
            <a:ln>
              <a:noFill/>
            </a:ln>
            <a:effectLst>
              <a:outerShdw blurRad="50800" dist="38100" dir="8100000" algn="tr"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b="1" dirty="0">
                <a:solidFill>
                  <a:prstClr val="white"/>
                </a:solidFill>
                <a:latin typeface="方正正纤黑简体" panose="02000000000000000000" pitchFamily="2" charset="-122"/>
                <a:ea typeface="方正正纤黑简体" panose="02000000000000000000" pitchFamily="2" charset="-122"/>
              </a:endParaRPr>
            </a:p>
          </p:txBody>
        </p:sp>
        <p:sp>
          <p:nvSpPr>
            <p:cNvPr id="199" name="淘宝网Chenying0907出品 15"/>
            <p:cNvSpPr>
              <a:spLocks noChangeArrowheads="1"/>
            </p:cNvSpPr>
            <p:nvPr/>
          </p:nvSpPr>
          <p:spPr bwMode="auto">
            <a:xfrm>
              <a:off x="3884859" y="1666931"/>
              <a:ext cx="1492250" cy="317531"/>
            </a:xfrm>
            <a:prstGeom prst="rect">
              <a:avLst/>
            </a:prstGeom>
            <a:noFill/>
            <a:ln>
              <a:noFill/>
            </a:ln>
            <a:effectLst/>
            <a:extLst/>
          </p:spPr>
          <p:txBody>
            <a:bodyPr wrap="none" anchor="ctr"/>
            <a:lstStyle/>
            <a:p>
              <a:pPr algn="ctr"/>
              <a:r>
                <a:rPr lang="zh-CN" altLang="en-US" sz="1000" b="1" dirty="0">
                  <a:solidFill>
                    <a:prstClr val="white"/>
                  </a:solidFill>
                  <a:latin typeface="方正正纤黑简体" panose="02000000000000000000" pitchFamily="2" charset="-122"/>
                  <a:ea typeface="方正正纤黑简体" panose="02000000000000000000" pitchFamily="2" charset="-122"/>
                </a:rPr>
                <a:t>特许授权合作伙伴</a:t>
              </a:r>
            </a:p>
          </p:txBody>
        </p:sp>
      </p:grpSp>
      <p:grpSp>
        <p:nvGrpSpPr>
          <p:cNvPr id="200" name="淘宝网Chenying0907出品 38"/>
          <p:cNvGrpSpPr/>
          <p:nvPr/>
        </p:nvGrpSpPr>
        <p:grpSpPr>
          <a:xfrm>
            <a:off x="5601226" y="1996565"/>
            <a:ext cx="1278454" cy="357298"/>
            <a:chOff x="7375526" y="1582738"/>
            <a:chExt cx="1704975" cy="476250"/>
          </a:xfrm>
          <a:solidFill>
            <a:srgbClr val="1B323D"/>
          </a:solidFill>
        </p:grpSpPr>
        <p:sp>
          <p:nvSpPr>
            <p:cNvPr id="201" name="淘宝网Chenying0907出品 141"/>
            <p:cNvSpPr>
              <a:spLocks/>
            </p:cNvSpPr>
            <p:nvPr/>
          </p:nvSpPr>
          <p:spPr bwMode="auto">
            <a:xfrm>
              <a:off x="7375526" y="1582738"/>
              <a:ext cx="1704975" cy="476250"/>
            </a:xfrm>
            <a:custGeom>
              <a:avLst/>
              <a:gdLst>
                <a:gd name="T0" fmla="*/ 52 w 2060"/>
                <a:gd name="T1" fmla="*/ 0 h 575"/>
                <a:gd name="T2" fmla="*/ 2008 w 2060"/>
                <a:gd name="T3" fmla="*/ 0 h 575"/>
                <a:gd name="T4" fmla="*/ 2060 w 2060"/>
                <a:gd name="T5" fmla="*/ 52 h 575"/>
                <a:gd name="T6" fmla="*/ 2060 w 2060"/>
                <a:gd name="T7" fmla="*/ 523 h 575"/>
                <a:gd name="T8" fmla="*/ 2008 w 2060"/>
                <a:gd name="T9" fmla="*/ 575 h 575"/>
                <a:gd name="T10" fmla="*/ 52 w 2060"/>
                <a:gd name="T11" fmla="*/ 575 h 575"/>
                <a:gd name="T12" fmla="*/ 0 w 2060"/>
                <a:gd name="T13" fmla="*/ 523 h 575"/>
                <a:gd name="T14" fmla="*/ 0 w 2060"/>
                <a:gd name="T15" fmla="*/ 52 h 575"/>
                <a:gd name="T16" fmla="*/ 52 w 2060"/>
                <a:gd name="T17" fmla="*/ 0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60" h="575">
                  <a:moveTo>
                    <a:pt x="52" y="0"/>
                  </a:moveTo>
                  <a:lnTo>
                    <a:pt x="2008" y="0"/>
                  </a:lnTo>
                  <a:cubicBezTo>
                    <a:pt x="2037" y="0"/>
                    <a:pt x="2060" y="23"/>
                    <a:pt x="2060" y="52"/>
                  </a:cubicBezTo>
                  <a:lnTo>
                    <a:pt x="2060" y="523"/>
                  </a:lnTo>
                  <a:cubicBezTo>
                    <a:pt x="2060" y="552"/>
                    <a:pt x="2036" y="575"/>
                    <a:pt x="2008" y="575"/>
                  </a:cubicBezTo>
                  <a:lnTo>
                    <a:pt x="52" y="575"/>
                  </a:lnTo>
                  <a:cubicBezTo>
                    <a:pt x="24" y="575"/>
                    <a:pt x="0" y="552"/>
                    <a:pt x="0" y="523"/>
                  </a:cubicBezTo>
                  <a:lnTo>
                    <a:pt x="0" y="52"/>
                  </a:lnTo>
                  <a:cubicBezTo>
                    <a:pt x="0" y="23"/>
                    <a:pt x="24" y="0"/>
                    <a:pt x="52" y="0"/>
                  </a:cubicBezTo>
                  <a:close/>
                </a:path>
              </a:pathLst>
            </a:custGeom>
            <a:solidFill>
              <a:srgbClr val="00AF92"/>
            </a:solidFill>
            <a:ln>
              <a:noFill/>
            </a:ln>
            <a:effectLst>
              <a:outerShdw blurRad="50800" dist="38100" dir="8100000" algn="tr"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algn="ctr"/>
              <a:endParaRPr lang="zh-CN" altLang="en-US" b="1" dirty="0">
                <a:solidFill>
                  <a:prstClr val="white"/>
                </a:solidFill>
                <a:latin typeface="方正正纤黑简体" panose="02000000000000000000" pitchFamily="2" charset="-122"/>
                <a:ea typeface="方正正纤黑简体" panose="02000000000000000000" pitchFamily="2" charset="-122"/>
              </a:endParaRPr>
            </a:p>
          </p:txBody>
        </p:sp>
        <p:sp>
          <p:nvSpPr>
            <p:cNvPr id="202" name="淘宝网Chenying0907出品 15"/>
            <p:cNvSpPr>
              <a:spLocks noChangeArrowheads="1"/>
            </p:cNvSpPr>
            <p:nvPr/>
          </p:nvSpPr>
          <p:spPr bwMode="auto">
            <a:xfrm>
              <a:off x="7481906" y="1666931"/>
              <a:ext cx="1492250" cy="317531"/>
            </a:xfrm>
            <a:prstGeom prst="rect">
              <a:avLst/>
            </a:prstGeom>
            <a:noFill/>
            <a:ln>
              <a:noFill/>
            </a:ln>
            <a:effectLst/>
            <a:extLst/>
          </p:spPr>
          <p:txBody>
            <a:bodyPr wrap="none" anchor="ctr"/>
            <a:lstStyle/>
            <a:p>
              <a:pPr algn="ctr"/>
              <a:r>
                <a:rPr lang="zh-CN" altLang="en-US" sz="1200" b="1" dirty="0">
                  <a:solidFill>
                    <a:prstClr val="white"/>
                  </a:solidFill>
                  <a:latin typeface="方正正纤黑简体" panose="02000000000000000000" pitchFamily="2" charset="-122"/>
                  <a:ea typeface="方正正纤黑简体" panose="02000000000000000000" pitchFamily="2" charset="-122"/>
                </a:rPr>
                <a:t>法务部</a:t>
              </a:r>
            </a:p>
          </p:txBody>
        </p:sp>
      </p:grpSp>
      <p:grpSp>
        <p:nvGrpSpPr>
          <p:cNvPr id="203" name="淘宝网Chenying0907出品 41"/>
          <p:cNvGrpSpPr/>
          <p:nvPr/>
        </p:nvGrpSpPr>
        <p:grpSpPr>
          <a:xfrm>
            <a:off x="4469774" y="2300416"/>
            <a:ext cx="742789" cy="328374"/>
            <a:chOff x="5866357" y="1969665"/>
            <a:chExt cx="990600" cy="437697"/>
          </a:xfrm>
          <a:solidFill>
            <a:srgbClr val="1B323D"/>
          </a:solidFill>
        </p:grpSpPr>
        <p:sp>
          <p:nvSpPr>
            <p:cNvPr id="204" name="淘宝网Chenying0907出品 77"/>
            <p:cNvSpPr>
              <a:spLocks/>
            </p:cNvSpPr>
            <p:nvPr/>
          </p:nvSpPr>
          <p:spPr bwMode="auto">
            <a:xfrm>
              <a:off x="5866357" y="1969665"/>
              <a:ext cx="990600" cy="437697"/>
            </a:xfrm>
            <a:custGeom>
              <a:avLst/>
              <a:gdLst>
                <a:gd name="T0" fmla="*/ 61 w 1196"/>
                <a:gd name="T1" fmla="*/ 0 h 677"/>
                <a:gd name="T2" fmla="*/ 1135 w 1196"/>
                <a:gd name="T3" fmla="*/ 0 h 677"/>
                <a:gd name="T4" fmla="*/ 1196 w 1196"/>
                <a:gd name="T5" fmla="*/ 61 h 677"/>
                <a:gd name="T6" fmla="*/ 1196 w 1196"/>
                <a:gd name="T7" fmla="*/ 616 h 677"/>
                <a:gd name="T8" fmla="*/ 1135 w 1196"/>
                <a:gd name="T9" fmla="*/ 677 h 677"/>
                <a:gd name="T10" fmla="*/ 61 w 1196"/>
                <a:gd name="T11" fmla="*/ 677 h 677"/>
                <a:gd name="T12" fmla="*/ 0 w 1196"/>
                <a:gd name="T13" fmla="*/ 616 h 677"/>
                <a:gd name="T14" fmla="*/ 0 w 1196"/>
                <a:gd name="T15" fmla="*/ 61 h 677"/>
                <a:gd name="T16" fmla="*/ 61 w 1196"/>
                <a:gd name="T17" fmla="*/ 0 h 6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96" h="677">
                  <a:moveTo>
                    <a:pt x="61" y="0"/>
                  </a:moveTo>
                  <a:lnTo>
                    <a:pt x="1135" y="0"/>
                  </a:lnTo>
                  <a:cubicBezTo>
                    <a:pt x="1169" y="0"/>
                    <a:pt x="1196" y="28"/>
                    <a:pt x="1196" y="61"/>
                  </a:cubicBezTo>
                  <a:lnTo>
                    <a:pt x="1196" y="616"/>
                  </a:lnTo>
                  <a:cubicBezTo>
                    <a:pt x="1196" y="650"/>
                    <a:pt x="1169" y="677"/>
                    <a:pt x="1135" y="677"/>
                  </a:cubicBezTo>
                  <a:lnTo>
                    <a:pt x="61" y="677"/>
                  </a:lnTo>
                  <a:cubicBezTo>
                    <a:pt x="28" y="677"/>
                    <a:pt x="0" y="650"/>
                    <a:pt x="0" y="616"/>
                  </a:cubicBezTo>
                  <a:lnTo>
                    <a:pt x="0" y="61"/>
                  </a:lnTo>
                  <a:cubicBezTo>
                    <a:pt x="0" y="28"/>
                    <a:pt x="28" y="0"/>
                    <a:pt x="61" y="0"/>
                  </a:cubicBezTo>
                  <a:close/>
                </a:path>
              </a:pathLst>
            </a:custGeom>
            <a:solidFill>
              <a:sysClr val="window" lastClr="FFFFFF">
                <a:lumMod val="85000"/>
              </a:sys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dirty="0" smtClean="0">
                <a:ln>
                  <a:noFill/>
                </a:ln>
                <a:solidFill>
                  <a:prstClr val="black">
                    <a:lumMod val="75000"/>
                    <a:lumOff val="25000"/>
                  </a:prstClr>
                </a:solidFill>
                <a:effectLst/>
                <a:uLnTx/>
                <a:uFillTx/>
                <a:latin typeface="方正正纤黑简体" panose="02000000000000000000" pitchFamily="2" charset="-122"/>
                <a:ea typeface="方正正纤黑简体" panose="02000000000000000000" pitchFamily="2" charset="-122"/>
              </a:endParaRPr>
            </a:p>
          </p:txBody>
        </p:sp>
        <p:sp>
          <p:nvSpPr>
            <p:cNvPr id="205" name="淘宝网Chenying0907出品 15"/>
            <p:cNvSpPr>
              <a:spLocks noChangeArrowheads="1"/>
            </p:cNvSpPr>
            <p:nvPr/>
          </p:nvSpPr>
          <p:spPr bwMode="auto">
            <a:xfrm>
              <a:off x="5941476" y="2056915"/>
              <a:ext cx="848615" cy="317531"/>
            </a:xfrm>
            <a:prstGeom prst="rect">
              <a:avLst/>
            </a:prstGeom>
            <a:noFill/>
            <a:ln>
              <a:noFill/>
            </a:ln>
            <a:effectLs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smtClean="0">
                  <a:ln>
                    <a:noFill/>
                  </a:ln>
                  <a:solidFill>
                    <a:prstClr val="black">
                      <a:lumMod val="75000"/>
                      <a:lumOff val="25000"/>
                    </a:prstClr>
                  </a:solidFill>
                  <a:effectLst/>
                  <a:uLnTx/>
                  <a:uFillTx/>
                  <a:latin typeface="方正正纤黑简体" panose="02000000000000000000" pitchFamily="2" charset="-122"/>
                  <a:ea typeface="方正正纤黑简体" panose="02000000000000000000" pitchFamily="2" charset="-122"/>
                </a:rPr>
                <a:t>总经理</a:t>
              </a:r>
            </a:p>
          </p:txBody>
        </p:sp>
      </p:grpSp>
      <p:grpSp>
        <p:nvGrpSpPr>
          <p:cNvPr id="206" name="淘宝网Chenying0907出品 44"/>
          <p:cNvGrpSpPr/>
          <p:nvPr/>
        </p:nvGrpSpPr>
        <p:grpSpPr>
          <a:xfrm>
            <a:off x="1265910" y="2914467"/>
            <a:ext cx="471385" cy="327523"/>
            <a:chOff x="1593851" y="2887663"/>
            <a:chExt cx="628650" cy="436563"/>
          </a:xfrm>
          <a:solidFill>
            <a:srgbClr val="1B323D"/>
          </a:solidFill>
        </p:grpSpPr>
        <p:sp>
          <p:nvSpPr>
            <p:cNvPr id="207" name="淘宝网Chenying0907出品 81"/>
            <p:cNvSpPr>
              <a:spLocks/>
            </p:cNvSpPr>
            <p:nvPr/>
          </p:nvSpPr>
          <p:spPr bwMode="auto">
            <a:xfrm>
              <a:off x="1593851" y="2887663"/>
              <a:ext cx="628650" cy="436563"/>
            </a:xfrm>
            <a:custGeom>
              <a:avLst/>
              <a:gdLst>
                <a:gd name="T0" fmla="*/ 33 w 758"/>
                <a:gd name="T1" fmla="*/ 0 h 529"/>
                <a:gd name="T2" fmla="*/ 725 w 758"/>
                <a:gd name="T3" fmla="*/ 0 h 529"/>
                <a:gd name="T4" fmla="*/ 758 w 758"/>
                <a:gd name="T5" fmla="*/ 34 h 529"/>
                <a:gd name="T6" fmla="*/ 758 w 758"/>
                <a:gd name="T7" fmla="*/ 496 h 529"/>
                <a:gd name="T8" fmla="*/ 725 w 758"/>
                <a:gd name="T9" fmla="*/ 529 h 529"/>
                <a:gd name="T10" fmla="*/ 33 w 758"/>
                <a:gd name="T11" fmla="*/ 529 h 529"/>
                <a:gd name="T12" fmla="*/ 0 w 758"/>
                <a:gd name="T13" fmla="*/ 496 h 529"/>
                <a:gd name="T14" fmla="*/ 0 w 758"/>
                <a:gd name="T15" fmla="*/ 34 h 529"/>
                <a:gd name="T16" fmla="*/ 33 w 758"/>
                <a:gd name="T17" fmla="*/ 0 h 5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8" h="529">
                  <a:moveTo>
                    <a:pt x="33" y="0"/>
                  </a:moveTo>
                  <a:lnTo>
                    <a:pt x="725" y="0"/>
                  </a:lnTo>
                  <a:cubicBezTo>
                    <a:pt x="743" y="0"/>
                    <a:pt x="758" y="15"/>
                    <a:pt x="758" y="34"/>
                  </a:cubicBezTo>
                  <a:lnTo>
                    <a:pt x="758" y="496"/>
                  </a:lnTo>
                  <a:cubicBezTo>
                    <a:pt x="758" y="514"/>
                    <a:pt x="743" y="529"/>
                    <a:pt x="725" y="529"/>
                  </a:cubicBezTo>
                  <a:lnTo>
                    <a:pt x="33" y="529"/>
                  </a:lnTo>
                  <a:cubicBezTo>
                    <a:pt x="15" y="529"/>
                    <a:pt x="0" y="514"/>
                    <a:pt x="0" y="496"/>
                  </a:cubicBezTo>
                  <a:lnTo>
                    <a:pt x="0" y="34"/>
                  </a:lnTo>
                  <a:cubicBezTo>
                    <a:pt x="0" y="15"/>
                    <a:pt x="15" y="0"/>
                    <a:pt x="33" y="0"/>
                  </a:cubicBezTo>
                  <a:close/>
                </a:path>
              </a:pathLst>
            </a:custGeom>
            <a:solidFill>
              <a:sysClr val="window" lastClr="FFFFFF">
                <a:lumMod val="85000"/>
              </a:sysClr>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lumMod val="75000"/>
                    <a:lumOff val="25000"/>
                  </a:prstClr>
                </a:solidFill>
                <a:effectLst/>
                <a:uLnTx/>
                <a:uFillTx/>
                <a:latin typeface="方正正纤黑简体" panose="02000000000000000000" pitchFamily="2" charset="-122"/>
                <a:ea typeface="方正正纤黑简体" panose="02000000000000000000" pitchFamily="2" charset="-122"/>
              </a:endParaRPr>
            </a:p>
          </p:txBody>
        </p:sp>
        <p:sp>
          <p:nvSpPr>
            <p:cNvPr id="208" name="淘宝网Chenying0907出品 15"/>
            <p:cNvSpPr>
              <a:spLocks noChangeArrowheads="1"/>
            </p:cNvSpPr>
            <p:nvPr/>
          </p:nvSpPr>
          <p:spPr bwMode="auto">
            <a:xfrm>
              <a:off x="1636714" y="2974580"/>
              <a:ext cx="558449" cy="317532"/>
            </a:xfrm>
            <a:prstGeom prst="rect">
              <a:avLst/>
            </a:prstGeom>
            <a:noFill/>
            <a:ln>
              <a:noFill/>
            </a:ln>
            <a:effectLs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prstClr val="black">
                      <a:lumMod val="75000"/>
                      <a:lumOff val="25000"/>
                    </a:prstClr>
                  </a:solidFill>
                  <a:effectLst/>
                  <a:uLnTx/>
                  <a:uFillTx/>
                  <a:latin typeface="方正正纤黑简体" panose="02000000000000000000" pitchFamily="2" charset="-122"/>
                  <a:ea typeface="方正正纤黑简体" panose="02000000000000000000" pitchFamily="2" charset="-122"/>
                </a:rPr>
                <a:t>市场部</a:t>
              </a:r>
              <a:endParaRPr kumimoji="0" lang="en-US" altLang="zh-CN" sz="1000" b="0" i="0" u="none" strike="noStrike" kern="0" cap="none" spc="0" normalizeH="0" baseline="0" noProof="0" dirty="0" smtClean="0">
                <a:ln>
                  <a:noFill/>
                </a:ln>
                <a:solidFill>
                  <a:prstClr val="black">
                    <a:lumMod val="75000"/>
                    <a:lumOff val="25000"/>
                  </a:prstClr>
                </a:solidFill>
                <a:effectLst/>
                <a:uLnTx/>
                <a:uFillTx/>
                <a:latin typeface="方正正纤黑简体" panose="02000000000000000000" pitchFamily="2" charset="-122"/>
                <a:ea typeface="方正正纤黑简体" panose="02000000000000000000" pitchFamily="2"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prstClr val="black">
                      <a:lumMod val="75000"/>
                      <a:lumOff val="25000"/>
                    </a:prstClr>
                  </a:solidFill>
                  <a:effectLst/>
                  <a:uLnTx/>
                  <a:uFillTx/>
                  <a:latin typeface="方正正纤黑简体" panose="02000000000000000000" pitchFamily="2" charset="-122"/>
                  <a:ea typeface="方正正纤黑简体" panose="02000000000000000000" pitchFamily="2" charset="-122"/>
                </a:rPr>
                <a:t>经理</a:t>
              </a:r>
            </a:p>
          </p:txBody>
        </p:sp>
      </p:grpSp>
      <p:grpSp>
        <p:nvGrpSpPr>
          <p:cNvPr id="209" name="淘宝网Chenying0907出品 47"/>
          <p:cNvGrpSpPr/>
          <p:nvPr/>
        </p:nvGrpSpPr>
        <p:grpSpPr>
          <a:xfrm>
            <a:off x="4182346" y="2975207"/>
            <a:ext cx="1279607" cy="238530"/>
            <a:chOff x="5483275" y="2968625"/>
            <a:chExt cx="1706513" cy="317942"/>
          </a:xfrm>
          <a:solidFill>
            <a:srgbClr val="1B323D"/>
          </a:solidFill>
        </p:grpSpPr>
        <p:sp>
          <p:nvSpPr>
            <p:cNvPr id="210" name="淘宝网Chenying0907出品 79"/>
            <p:cNvSpPr>
              <a:spLocks/>
            </p:cNvSpPr>
            <p:nvPr/>
          </p:nvSpPr>
          <p:spPr bwMode="auto">
            <a:xfrm>
              <a:off x="5554662" y="2968625"/>
              <a:ext cx="1635126" cy="307974"/>
            </a:xfrm>
            <a:custGeom>
              <a:avLst/>
              <a:gdLst>
                <a:gd name="T0" fmla="*/ 34 w 2214"/>
                <a:gd name="T1" fmla="*/ 0 h 372"/>
                <a:gd name="T2" fmla="*/ 2181 w 2214"/>
                <a:gd name="T3" fmla="*/ 0 h 372"/>
                <a:gd name="T4" fmla="*/ 2214 w 2214"/>
                <a:gd name="T5" fmla="*/ 34 h 372"/>
                <a:gd name="T6" fmla="*/ 2214 w 2214"/>
                <a:gd name="T7" fmla="*/ 338 h 372"/>
                <a:gd name="T8" fmla="*/ 2181 w 2214"/>
                <a:gd name="T9" fmla="*/ 372 h 372"/>
                <a:gd name="T10" fmla="*/ 34 w 2214"/>
                <a:gd name="T11" fmla="*/ 372 h 372"/>
                <a:gd name="T12" fmla="*/ 0 w 2214"/>
                <a:gd name="T13" fmla="*/ 338 h 372"/>
                <a:gd name="T14" fmla="*/ 0 w 2214"/>
                <a:gd name="T15" fmla="*/ 34 h 372"/>
                <a:gd name="T16" fmla="*/ 34 w 2214"/>
                <a:gd name="T17"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14" h="372">
                  <a:moveTo>
                    <a:pt x="34" y="0"/>
                  </a:moveTo>
                  <a:lnTo>
                    <a:pt x="2181" y="0"/>
                  </a:lnTo>
                  <a:cubicBezTo>
                    <a:pt x="2199" y="0"/>
                    <a:pt x="2214" y="15"/>
                    <a:pt x="2214" y="34"/>
                  </a:cubicBezTo>
                  <a:lnTo>
                    <a:pt x="2214" y="338"/>
                  </a:lnTo>
                  <a:cubicBezTo>
                    <a:pt x="2214" y="357"/>
                    <a:pt x="2199" y="372"/>
                    <a:pt x="2181" y="372"/>
                  </a:cubicBezTo>
                  <a:lnTo>
                    <a:pt x="34" y="372"/>
                  </a:lnTo>
                  <a:cubicBezTo>
                    <a:pt x="15" y="372"/>
                    <a:pt x="0" y="357"/>
                    <a:pt x="0" y="338"/>
                  </a:cubicBezTo>
                  <a:lnTo>
                    <a:pt x="0" y="34"/>
                  </a:lnTo>
                  <a:cubicBezTo>
                    <a:pt x="0" y="15"/>
                    <a:pt x="15" y="0"/>
                    <a:pt x="34" y="0"/>
                  </a:cubicBezTo>
                  <a:close/>
                </a:path>
              </a:pathLst>
            </a:custGeom>
            <a:solidFill>
              <a:sysClr val="window" lastClr="FFFFFF">
                <a:lumMod val="85000"/>
              </a:sysClr>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lumMod val="75000"/>
                    <a:lumOff val="25000"/>
                  </a:prstClr>
                </a:solidFill>
                <a:effectLst/>
                <a:uLnTx/>
                <a:uFillTx/>
                <a:latin typeface="方正正纤黑简体" panose="02000000000000000000" pitchFamily="2" charset="-122"/>
                <a:ea typeface="方正正纤黑简体" panose="02000000000000000000" pitchFamily="2" charset="-122"/>
              </a:endParaRPr>
            </a:p>
          </p:txBody>
        </p:sp>
        <p:sp>
          <p:nvSpPr>
            <p:cNvPr id="211" name="淘宝网Chenying0907出品 15"/>
            <p:cNvSpPr>
              <a:spLocks noChangeArrowheads="1"/>
            </p:cNvSpPr>
            <p:nvPr/>
          </p:nvSpPr>
          <p:spPr bwMode="auto">
            <a:xfrm>
              <a:off x="5483275" y="2969036"/>
              <a:ext cx="1706513" cy="317531"/>
            </a:xfrm>
            <a:prstGeom prst="rect">
              <a:avLst/>
            </a:prstGeom>
            <a:noFill/>
            <a:ln>
              <a:noFill/>
            </a:ln>
            <a:effectLs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prstClr val="black">
                      <a:lumMod val="75000"/>
                      <a:lumOff val="25000"/>
                    </a:prstClr>
                  </a:solidFill>
                  <a:effectLst/>
                  <a:uLnTx/>
                  <a:uFillTx/>
                  <a:latin typeface="方正正纤黑简体" panose="02000000000000000000" pitchFamily="2" charset="-122"/>
                  <a:ea typeface="方正正纤黑简体" panose="02000000000000000000" pitchFamily="2" charset="-122"/>
                </a:rPr>
                <a:t>某某公司</a:t>
              </a:r>
            </a:p>
          </p:txBody>
        </p:sp>
      </p:grpSp>
      <p:grpSp>
        <p:nvGrpSpPr>
          <p:cNvPr id="212" name="淘宝网Chenying0907出品 50"/>
          <p:cNvGrpSpPr/>
          <p:nvPr/>
        </p:nvGrpSpPr>
        <p:grpSpPr>
          <a:xfrm>
            <a:off x="6653510" y="2975199"/>
            <a:ext cx="1374874" cy="243546"/>
            <a:chOff x="8778876" y="2968625"/>
            <a:chExt cx="1833563" cy="324629"/>
          </a:xfrm>
          <a:solidFill>
            <a:srgbClr val="1B323D"/>
          </a:solidFill>
        </p:grpSpPr>
        <p:sp>
          <p:nvSpPr>
            <p:cNvPr id="213" name="淘宝网Chenying0907出品 80"/>
            <p:cNvSpPr>
              <a:spLocks/>
            </p:cNvSpPr>
            <p:nvPr/>
          </p:nvSpPr>
          <p:spPr bwMode="auto">
            <a:xfrm>
              <a:off x="8778876" y="2968625"/>
              <a:ext cx="1833563" cy="307975"/>
            </a:xfrm>
            <a:custGeom>
              <a:avLst/>
              <a:gdLst>
                <a:gd name="T0" fmla="*/ 34 w 2214"/>
                <a:gd name="T1" fmla="*/ 0 h 372"/>
                <a:gd name="T2" fmla="*/ 2181 w 2214"/>
                <a:gd name="T3" fmla="*/ 0 h 372"/>
                <a:gd name="T4" fmla="*/ 2214 w 2214"/>
                <a:gd name="T5" fmla="*/ 34 h 372"/>
                <a:gd name="T6" fmla="*/ 2214 w 2214"/>
                <a:gd name="T7" fmla="*/ 338 h 372"/>
                <a:gd name="T8" fmla="*/ 2181 w 2214"/>
                <a:gd name="T9" fmla="*/ 372 h 372"/>
                <a:gd name="T10" fmla="*/ 34 w 2214"/>
                <a:gd name="T11" fmla="*/ 372 h 372"/>
                <a:gd name="T12" fmla="*/ 0 w 2214"/>
                <a:gd name="T13" fmla="*/ 338 h 372"/>
                <a:gd name="T14" fmla="*/ 0 w 2214"/>
                <a:gd name="T15" fmla="*/ 34 h 372"/>
                <a:gd name="T16" fmla="*/ 34 w 2214"/>
                <a:gd name="T17"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14" h="372">
                  <a:moveTo>
                    <a:pt x="34" y="0"/>
                  </a:moveTo>
                  <a:lnTo>
                    <a:pt x="2181" y="0"/>
                  </a:lnTo>
                  <a:cubicBezTo>
                    <a:pt x="2199" y="0"/>
                    <a:pt x="2214" y="15"/>
                    <a:pt x="2214" y="34"/>
                  </a:cubicBezTo>
                  <a:lnTo>
                    <a:pt x="2214" y="338"/>
                  </a:lnTo>
                  <a:cubicBezTo>
                    <a:pt x="2214" y="357"/>
                    <a:pt x="2199" y="372"/>
                    <a:pt x="2181" y="372"/>
                  </a:cubicBezTo>
                  <a:lnTo>
                    <a:pt x="34" y="372"/>
                  </a:lnTo>
                  <a:cubicBezTo>
                    <a:pt x="15" y="372"/>
                    <a:pt x="0" y="357"/>
                    <a:pt x="0" y="338"/>
                  </a:cubicBezTo>
                  <a:lnTo>
                    <a:pt x="0" y="34"/>
                  </a:lnTo>
                  <a:cubicBezTo>
                    <a:pt x="0" y="15"/>
                    <a:pt x="15" y="0"/>
                    <a:pt x="34" y="0"/>
                  </a:cubicBezTo>
                  <a:close/>
                </a:path>
              </a:pathLst>
            </a:custGeom>
            <a:solidFill>
              <a:sysClr val="window" lastClr="FFFFFF">
                <a:lumMod val="85000"/>
              </a:sysClr>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lumMod val="75000"/>
                    <a:lumOff val="25000"/>
                  </a:prstClr>
                </a:solidFill>
                <a:effectLst/>
                <a:uLnTx/>
                <a:uFillTx/>
                <a:latin typeface="方正正纤黑简体" panose="02000000000000000000" pitchFamily="2" charset="-122"/>
                <a:ea typeface="方正正纤黑简体" panose="02000000000000000000" pitchFamily="2" charset="-122"/>
              </a:endParaRPr>
            </a:p>
          </p:txBody>
        </p:sp>
        <p:sp>
          <p:nvSpPr>
            <p:cNvPr id="214" name="淘宝网Chenying0907出品 15"/>
            <p:cNvSpPr>
              <a:spLocks noChangeArrowheads="1"/>
            </p:cNvSpPr>
            <p:nvPr/>
          </p:nvSpPr>
          <p:spPr bwMode="auto">
            <a:xfrm>
              <a:off x="8855894" y="2975723"/>
              <a:ext cx="1706513" cy="317531"/>
            </a:xfrm>
            <a:prstGeom prst="rect">
              <a:avLst/>
            </a:prstGeom>
            <a:noFill/>
            <a:ln>
              <a:noFill/>
            </a:ln>
            <a:effectLst/>
            <a:ex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prstClr val="black">
                      <a:lumMod val="75000"/>
                      <a:lumOff val="25000"/>
                    </a:prstClr>
                  </a:solidFill>
                  <a:effectLst/>
                  <a:uLnTx/>
                  <a:uFillTx/>
                  <a:latin typeface="方正正纤黑简体" panose="02000000000000000000" pitchFamily="2" charset="-122"/>
                  <a:ea typeface="方正正纤黑简体" panose="02000000000000000000" pitchFamily="2" charset="-122"/>
                </a:rPr>
                <a:t>北京科技有限公司</a:t>
              </a:r>
            </a:p>
          </p:txBody>
        </p:sp>
      </p:grpSp>
      <p:grpSp>
        <p:nvGrpSpPr>
          <p:cNvPr id="215" name="淘宝网Chenying0907出品 53"/>
          <p:cNvGrpSpPr/>
          <p:nvPr/>
        </p:nvGrpSpPr>
        <p:grpSpPr>
          <a:xfrm>
            <a:off x="1332050" y="3241990"/>
            <a:ext cx="338554" cy="832504"/>
            <a:chOff x="1682057" y="3324225"/>
            <a:chExt cx="451504" cy="1109663"/>
          </a:xfrm>
          <a:solidFill>
            <a:srgbClr val="1B323D"/>
          </a:solidFill>
        </p:grpSpPr>
        <p:sp>
          <p:nvSpPr>
            <p:cNvPr id="216" name="淘宝网Chenying0907出品 82"/>
            <p:cNvSpPr>
              <a:spLocks/>
            </p:cNvSpPr>
            <p:nvPr/>
          </p:nvSpPr>
          <p:spPr bwMode="auto">
            <a:xfrm>
              <a:off x="1749426" y="3494088"/>
              <a:ext cx="307975" cy="939800"/>
            </a:xfrm>
            <a:custGeom>
              <a:avLst/>
              <a:gdLst>
                <a:gd name="T0" fmla="*/ 372 w 372"/>
                <a:gd name="T1" fmla="*/ 34 h 1135"/>
                <a:gd name="T2" fmla="*/ 372 w 372"/>
                <a:gd name="T3" fmla="*/ 1102 h 1135"/>
                <a:gd name="T4" fmla="*/ 338 w 372"/>
                <a:gd name="T5" fmla="*/ 1135 h 1135"/>
                <a:gd name="T6" fmla="*/ 34 w 372"/>
                <a:gd name="T7" fmla="*/ 1135 h 1135"/>
                <a:gd name="T8" fmla="*/ 0 w 372"/>
                <a:gd name="T9" fmla="*/ 1102 h 1135"/>
                <a:gd name="T10" fmla="*/ 0 w 372"/>
                <a:gd name="T11" fmla="*/ 34 h 1135"/>
                <a:gd name="T12" fmla="*/ 34 w 372"/>
                <a:gd name="T13" fmla="*/ 0 h 1135"/>
                <a:gd name="T14" fmla="*/ 338 w 372"/>
                <a:gd name="T15" fmla="*/ 0 h 1135"/>
                <a:gd name="T16" fmla="*/ 372 w 372"/>
                <a:gd name="T17" fmla="*/ 34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135">
                  <a:moveTo>
                    <a:pt x="372" y="34"/>
                  </a:moveTo>
                  <a:lnTo>
                    <a:pt x="372" y="1102"/>
                  </a:lnTo>
                  <a:cubicBezTo>
                    <a:pt x="372" y="1120"/>
                    <a:pt x="357" y="1135"/>
                    <a:pt x="338" y="1135"/>
                  </a:cubicBezTo>
                  <a:lnTo>
                    <a:pt x="34" y="1135"/>
                  </a:lnTo>
                  <a:cubicBezTo>
                    <a:pt x="15" y="1135"/>
                    <a:pt x="0" y="1120"/>
                    <a:pt x="0" y="1102"/>
                  </a:cubicBezTo>
                  <a:lnTo>
                    <a:pt x="0" y="34"/>
                  </a:lnTo>
                  <a:cubicBezTo>
                    <a:pt x="0" y="16"/>
                    <a:pt x="15" y="0"/>
                    <a:pt x="34" y="0"/>
                  </a:cubicBezTo>
                  <a:lnTo>
                    <a:pt x="338" y="0"/>
                  </a:lnTo>
                  <a:cubicBezTo>
                    <a:pt x="357" y="0"/>
                    <a:pt x="372" y="16"/>
                    <a:pt x="372" y="34"/>
                  </a:cubicBezTo>
                  <a:close/>
                </a:path>
              </a:pathLst>
            </a:custGeom>
            <a:solidFill>
              <a:sysClr val="window" lastClr="FFFFFF">
                <a:lumMod val="85000"/>
              </a:sysClr>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lumMod val="75000"/>
                    <a:lumOff val="25000"/>
                  </a:prstClr>
                </a:solidFill>
                <a:effectLst/>
                <a:uLnTx/>
                <a:uFillTx/>
                <a:latin typeface="方正正纤黑简体" panose="02000000000000000000" pitchFamily="2" charset="-122"/>
                <a:ea typeface="方正正纤黑简体" panose="02000000000000000000" pitchFamily="2" charset="-122"/>
              </a:endParaRPr>
            </a:p>
          </p:txBody>
        </p:sp>
        <p:sp>
          <p:nvSpPr>
            <p:cNvPr id="217" name="Line 113"/>
            <p:cNvSpPr>
              <a:spLocks noChangeShapeType="1"/>
            </p:cNvSpPr>
            <p:nvPr/>
          </p:nvSpPr>
          <p:spPr bwMode="auto">
            <a:xfrm>
              <a:off x="1901826" y="3324225"/>
              <a:ext cx="0" cy="174625"/>
            </a:xfrm>
            <a:prstGeom prst="line">
              <a:avLst/>
            </a:prstGeom>
            <a:grpFill/>
            <a:ln w="6350" cap="flat">
              <a:solidFill>
                <a:sysClr val="windowText" lastClr="000000">
                  <a:lumMod val="50000"/>
                  <a:lumOff val="50000"/>
                </a:sysClr>
              </a:solidFill>
              <a:prstDash val="solid"/>
              <a:miter lim="800000"/>
              <a:headEnd/>
              <a:tailEnd/>
            </a:ln>
            <a:ex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lumMod val="75000"/>
                    <a:lumOff val="25000"/>
                  </a:prstClr>
                </a:solidFill>
                <a:effectLst/>
                <a:uLnTx/>
                <a:uFillTx/>
                <a:latin typeface="方正正纤黑简体" panose="02000000000000000000" pitchFamily="2" charset="-122"/>
                <a:ea typeface="方正正纤黑简体" panose="02000000000000000000" pitchFamily="2" charset="-122"/>
              </a:endParaRPr>
            </a:p>
          </p:txBody>
        </p:sp>
        <p:sp>
          <p:nvSpPr>
            <p:cNvPr id="218" name="TextBox 217"/>
            <p:cNvSpPr txBox="1"/>
            <p:nvPr/>
          </p:nvSpPr>
          <p:spPr>
            <a:xfrm>
              <a:off x="1682057" y="3629280"/>
              <a:ext cx="451504" cy="635876"/>
            </a:xfrm>
            <a:prstGeom prst="rect">
              <a:avLst/>
            </a:prstGeom>
            <a:noFill/>
          </p:spPr>
          <p:txBody>
            <a:bodyPr vert="eaVert"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prstClr val="black">
                      <a:lumMod val="75000"/>
                      <a:lumOff val="25000"/>
                    </a:prstClr>
                  </a:solidFill>
                  <a:effectLst/>
                  <a:uLnTx/>
                  <a:uFillTx/>
                  <a:latin typeface="方正正纤黑简体" panose="02000000000000000000" pitchFamily="2" charset="-122"/>
                  <a:ea typeface="方正正纤黑简体" panose="02000000000000000000" pitchFamily="2" charset="-122"/>
                </a:rPr>
                <a:t>市场部</a:t>
              </a:r>
            </a:p>
          </p:txBody>
        </p:sp>
      </p:grpSp>
      <p:grpSp>
        <p:nvGrpSpPr>
          <p:cNvPr id="219" name="淘宝网Chenying0907出品 57"/>
          <p:cNvGrpSpPr/>
          <p:nvPr/>
        </p:nvGrpSpPr>
        <p:grpSpPr>
          <a:xfrm>
            <a:off x="1659295" y="3369426"/>
            <a:ext cx="338554" cy="705068"/>
            <a:chOff x="2118479" y="3494088"/>
            <a:chExt cx="451504" cy="939800"/>
          </a:xfrm>
          <a:solidFill>
            <a:srgbClr val="1B323D"/>
          </a:solidFill>
        </p:grpSpPr>
        <p:sp>
          <p:nvSpPr>
            <p:cNvPr id="220" name="淘宝网Chenying0907出品 83"/>
            <p:cNvSpPr>
              <a:spLocks/>
            </p:cNvSpPr>
            <p:nvPr/>
          </p:nvSpPr>
          <p:spPr bwMode="auto">
            <a:xfrm>
              <a:off x="2184401" y="3494088"/>
              <a:ext cx="307975" cy="939800"/>
            </a:xfrm>
            <a:custGeom>
              <a:avLst/>
              <a:gdLst>
                <a:gd name="T0" fmla="*/ 372 w 372"/>
                <a:gd name="T1" fmla="*/ 34 h 1135"/>
                <a:gd name="T2" fmla="*/ 372 w 372"/>
                <a:gd name="T3" fmla="*/ 1102 h 1135"/>
                <a:gd name="T4" fmla="*/ 338 w 372"/>
                <a:gd name="T5" fmla="*/ 1135 h 1135"/>
                <a:gd name="T6" fmla="*/ 34 w 372"/>
                <a:gd name="T7" fmla="*/ 1135 h 1135"/>
                <a:gd name="T8" fmla="*/ 0 w 372"/>
                <a:gd name="T9" fmla="*/ 1102 h 1135"/>
                <a:gd name="T10" fmla="*/ 0 w 372"/>
                <a:gd name="T11" fmla="*/ 34 h 1135"/>
                <a:gd name="T12" fmla="*/ 34 w 372"/>
                <a:gd name="T13" fmla="*/ 0 h 1135"/>
                <a:gd name="T14" fmla="*/ 338 w 372"/>
                <a:gd name="T15" fmla="*/ 0 h 1135"/>
                <a:gd name="T16" fmla="*/ 372 w 372"/>
                <a:gd name="T17" fmla="*/ 34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135">
                  <a:moveTo>
                    <a:pt x="372" y="34"/>
                  </a:moveTo>
                  <a:lnTo>
                    <a:pt x="372" y="1102"/>
                  </a:lnTo>
                  <a:cubicBezTo>
                    <a:pt x="372" y="1120"/>
                    <a:pt x="357" y="1135"/>
                    <a:pt x="338" y="1135"/>
                  </a:cubicBezTo>
                  <a:lnTo>
                    <a:pt x="34" y="1135"/>
                  </a:lnTo>
                  <a:cubicBezTo>
                    <a:pt x="15" y="1135"/>
                    <a:pt x="0" y="1120"/>
                    <a:pt x="0" y="1102"/>
                  </a:cubicBezTo>
                  <a:lnTo>
                    <a:pt x="0" y="34"/>
                  </a:lnTo>
                  <a:cubicBezTo>
                    <a:pt x="0" y="16"/>
                    <a:pt x="15" y="0"/>
                    <a:pt x="34" y="0"/>
                  </a:cubicBezTo>
                  <a:lnTo>
                    <a:pt x="338" y="0"/>
                  </a:lnTo>
                  <a:cubicBezTo>
                    <a:pt x="357" y="0"/>
                    <a:pt x="372" y="16"/>
                    <a:pt x="372" y="34"/>
                  </a:cubicBezTo>
                  <a:close/>
                </a:path>
              </a:pathLst>
            </a:custGeom>
            <a:solidFill>
              <a:sysClr val="window" lastClr="FFFFFF">
                <a:lumMod val="85000"/>
              </a:sysClr>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lumMod val="75000"/>
                    <a:lumOff val="25000"/>
                  </a:prstClr>
                </a:solidFill>
                <a:effectLst/>
                <a:uLnTx/>
                <a:uFillTx/>
                <a:latin typeface="方正正纤黑简体" panose="02000000000000000000" pitchFamily="2" charset="-122"/>
                <a:ea typeface="方正正纤黑简体" panose="02000000000000000000" pitchFamily="2" charset="-122"/>
              </a:endParaRPr>
            </a:p>
          </p:txBody>
        </p:sp>
        <p:sp>
          <p:nvSpPr>
            <p:cNvPr id="221" name="TextBox 220"/>
            <p:cNvSpPr txBox="1"/>
            <p:nvPr/>
          </p:nvSpPr>
          <p:spPr>
            <a:xfrm>
              <a:off x="2118479" y="3622932"/>
              <a:ext cx="451504" cy="635875"/>
            </a:xfrm>
            <a:prstGeom prst="rect">
              <a:avLst/>
            </a:prstGeom>
            <a:noFill/>
          </p:spPr>
          <p:txBody>
            <a:bodyPr vert="eaVert"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prstClr val="black">
                      <a:lumMod val="75000"/>
                      <a:lumOff val="25000"/>
                    </a:prstClr>
                  </a:solidFill>
                  <a:effectLst/>
                  <a:uLnTx/>
                  <a:uFillTx/>
                  <a:latin typeface="方正正纤黑简体" panose="02000000000000000000" pitchFamily="2" charset="-122"/>
                  <a:ea typeface="方正正纤黑简体" panose="02000000000000000000" pitchFamily="2" charset="-122"/>
                </a:rPr>
                <a:t>品质部</a:t>
              </a:r>
            </a:p>
          </p:txBody>
        </p:sp>
      </p:grpSp>
      <p:grpSp>
        <p:nvGrpSpPr>
          <p:cNvPr id="222" name="淘宝网Chenying0907出品 60"/>
          <p:cNvGrpSpPr/>
          <p:nvPr/>
        </p:nvGrpSpPr>
        <p:grpSpPr>
          <a:xfrm>
            <a:off x="2001773" y="3369426"/>
            <a:ext cx="338554" cy="705068"/>
            <a:chOff x="2575216" y="3494088"/>
            <a:chExt cx="451504" cy="939800"/>
          </a:xfrm>
          <a:solidFill>
            <a:srgbClr val="1B323D"/>
          </a:solidFill>
        </p:grpSpPr>
        <p:sp>
          <p:nvSpPr>
            <p:cNvPr id="223" name="淘宝网Chenying0907出品 84"/>
            <p:cNvSpPr>
              <a:spLocks/>
            </p:cNvSpPr>
            <p:nvPr/>
          </p:nvSpPr>
          <p:spPr bwMode="auto">
            <a:xfrm>
              <a:off x="2638426" y="3494088"/>
              <a:ext cx="307975" cy="939800"/>
            </a:xfrm>
            <a:custGeom>
              <a:avLst/>
              <a:gdLst>
                <a:gd name="T0" fmla="*/ 372 w 372"/>
                <a:gd name="T1" fmla="*/ 34 h 1135"/>
                <a:gd name="T2" fmla="*/ 372 w 372"/>
                <a:gd name="T3" fmla="*/ 1102 h 1135"/>
                <a:gd name="T4" fmla="*/ 338 w 372"/>
                <a:gd name="T5" fmla="*/ 1135 h 1135"/>
                <a:gd name="T6" fmla="*/ 34 w 372"/>
                <a:gd name="T7" fmla="*/ 1135 h 1135"/>
                <a:gd name="T8" fmla="*/ 0 w 372"/>
                <a:gd name="T9" fmla="*/ 1102 h 1135"/>
                <a:gd name="T10" fmla="*/ 0 w 372"/>
                <a:gd name="T11" fmla="*/ 34 h 1135"/>
                <a:gd name="T12" fmla="*/ 34 w 372"/>
                <a:gd name="T13" fmla="*/ 0 h 1135"/>
                <a:gd name="T14" fmla="*/ 338 w 372"/>
                <a:gd name="T15" fmla="*/ 0 h 1135"/>
                <a:gd name="T16" fmla="*/ 372 w 372"/>
                <a:gd name="T17" fmla="*/ 34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135">
                  <a:moveTo>
                    <a:pt x="372" y="34"/>
                  </a:moveTo>
                  <a:lnTo>
                    <a:pt x="372" y="1102"/>
                  </a:lnTo>
                  <a:cubicBezTo>
                    <a:pt x="372" y="1120"/>
                    <a:pt x="357" y="1135"/>
                    <a:pt x="338" y="1135"/>
                  </a:cubicBezTo>
                  <a:lnTo>
                    <a:pt x="34" y="1135"/>
                  </a:lnTo>
                  <a:cubicBezTo>
                    <a:pt x="15" y="1135"/>
                    <a:pt x="0" y="1120"/>
                    <a:pt x="0" y="1102"/>
                  </a:cubicBezTo>
                  <a:lnTo>
                    <a:pt x="0" y="34"/>
                  </a:lnTo>
                  <a:cubicBezTo>
                    <a:pt x="0" y="16"/>
                    <a:pt x="15" y="0"/>
                    <a:pt x="34" y="0"/>
                  </a:cubicBezTo>
                  <a:lnTo>
                    <a:pt x="338" y="0"/>
                  </a:lnTo>
                  <a:cubicBezTo>
                    <a:pt x="357" y="0"/>
                    <a:pt x="372" y="16"/>
                    <a:pt x="372" y="34"/>
                  </a:cubicBezTo>
                  <a:close/>
                </a:path>
              </a:pathLst>
            </a:custGeom>
            <a:solidFill>
              <a:sysClr val="window" lastClr="FFFFFF">
                <a:lumMod val="85000"/>
              </a:sysClr>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lumMod val="75000"/>
                    <a:lumOff val="25000"/>
                  </a:prstClr>
                </a:solidFill>
                <a:effectLst/>
                <a:uLnTx/>
                <a:uFillTx/>
                <a:latin typeface="方正正纤黑简体" panose="02000000000000000000" pitchFamily="2" charset="-122"/>
                <a:ea typeface="方正正纤黑简体" panose="02000000000000000000" pitchFamily="2" charset="-122"/>
              </a:endParaRPr>
            </a:p>
          </p:txBody>
        </p:sp>
        <p:sp>
          <p:nvSpPr>
            <p:cNvPr id="224" name="TextBox 223"/>
            <p:cNvSpPr txBox="1"/>
            <p:nvPr/>
          </p:nvSpPr>
          <p:spPr>
            <a:xfrm>
              <a:off x="2575216" y="3632589"/>
              <a:ext cx="451504" cy="635875"/>
            </a:xfrm>
            <a:prstGeom prst="rect">
              <a:avLst/>
            </a:prstGeom>
            <a:noFill/>
          </p:spPr>
          <p:txBody>
            <a:bodyPr vert="eaVert"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prstClr val="black">
                      <a:lumMod val="75000"/>
                      <a:lumOff val="25000"/>
                    </a:prstClr>
                  </a:solidFill>
                  <a:effectLst/>
                  <a:uLnTx/>
                  <a:uFillTx/>
                  <a:latin typeface="方正正纤黑简体" panose="02000000000000000000" pitchFamily="2" charset="-122"/>
                  <a:ea typeface="方正正纤黑简体" panose="02000000000000000000" pitchFamily="2" charset="-122"/>
                </a:rPr>
                <a:t>采购部</a:t>
              </a:r>
            </a:p>
          </p:txBody>
        </p:sp>
      </p:grpSp>
      <p:grpSp>
        <p:nvGrpSpPr>
          <p:cNvPr id="225" name="淘宝网Chenying0907出品 63"/>
          <p:cNvGrpSpPr/>
          <p:nvPr/>
        </p:nvGrpSpPr>
        <p:grpSpPr>
          <a:xfrm>
            <a:off x="2338378" y="3369426"/>
            <a:ext cx="338554" cy="705068"/>
            <a:chOff x="3024119" y="3494088"/>
            <a:chExt cx="451504" cy="939800"/>
          </a:xfrm>
          <a:solidFill>
            <a:srgbClr val="1B323D"/>
          </a:solidFill>
        </p:grpSpPr>
        <p:sp>
          <p:nvSpPr>
            <p:cNvPr id="226" name="淘宝网Chenying0907出品 85"/>
            <p:cNvSpPr>
              <a:spLocks/>
            </p:cNvSpPr>
            <p:nvPr/>
          </p:nvSpPr>
          <p:spPr bwMode="auto">
            <a:xfrm>
              <a:off x="3098801" y="3494088"/>
              <a:ext cx="306388" cy="939800"/>
            </a:xfrm>
            <a:custGeom>
              <a:avLst/>
              <a:gdLst>
                <a:gd name="T0" fmla="*/ 371 w 371"/>
                <a:gd name="T1" fmla="*/ 34 h 1135"/>
                <a:gd name="T2" fmla="*/ 371 w 371"/>
                <a:gd name="T3" fmla="*/ 1102 h 1135"/>
                <a:gd name="T4" fmla="*/ 338 w 371"/>
                <a:gd name="T5" fmla="*/ 1135 h 1135"/>
                <a:gd name="T6" fmla="*/ 33 w 371"/>
                <a:gd name="T7" fmla="*/ 1135 h 1135"/>
                <a:gd name="T8" fmla="*/ 0 w 371"/>
                <a:gd name="T9" fmla="*/ 1102 h 1135"/>
                <a:gd name="T10" fmla="*/ 0 w 371"/>
                <a:gd name="T11" fmla="*/ 34 h 1135"/>
                <a:gd name="T12" fmla="*/ 33 w 371"/>
                <a:gd name="T13" fmla="*/ 0 h 1135"/>
                <a:gd name="T14" fmla="*/ 338 w 371"/>
                <a:gd name="T15" fmla="*/ 0 h 1135"/>
                <a:gd name="T16" fmla="*/ 371 w 371"/>
                <a:gd name="T17" fmla="*/ 34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135">
                  <a:moveTo>
                    <a:pt x="371" y="34"/>
                  </a:moveTo>
                  <a:lnTo>
                    <a:pt x="371" y="1102"/>
                  </a:lnTo>
                  <a:cubicBezTo>
                    <a:pt x="371" y="1120"/>
                    <a:pt x="356" y="1135"/>
                    <a:pt x="338" y="1135"/>
                  </a:cubicBezTo>
                  <a:lnTo>
                    <a:pt x="33" y="1135"/>
                  </a:lnTo>
                  <a:cubicBezTo>
                    <a:pt x="15" y="1135"/>
                    <a:pt x="0" y="1120"/>
                    <a:pt x="0" y="1102"/>
                  </a:cubicBezTo>
                  <a:lnTo>
                    <a:pt x="0" y="34"/>
                  </a:lnTo>
                  <a:cubicBezTo>
                    <a:pt x="0" y="16"/>
                    <a:pt x="15" y="0"/>
                    <a:pt x="33" y="0"/>
                  </a:cubicBezTo>
                  <a:lnTo>
                    <a:pt x="338" y="0"/>
                  </a:lnTo>
                  <a:cubicBezTo>
                    <a:pt x="356" y="0"/>
                    <a:pt x="371" y="16"/>
                    <a:pt x="371" y="34"/>
                  </a:cubicBezTo>
                  <a:close/>
                </a:path>
              </a:pathLst>
            </a:custGeom>
            <a:solidFill>
              <a:sysClr val="window" lastClr="FFFFFF">
                <a:lumMod val="85000"/>
              </a:sysClr>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lumMod val="75000"/>
                    <a:lumOff val="25000"/>
                  </a:prstClr>
                </a:solidFill>
                <a:effectLst/>
                <a:uLnTx/>
                <a:uFillTx/>
                <a:latin typeface="方正正纤黑简体" panose="02000000000000000000" pitchFamily="2" charset="-122"/>
                <a:ea typeface="方正正纤黑简体" panose="02000000000000000000" pitchFamily="2" charset="-122"/>
              </a:endParaRPr>
            </a:p>
          </p:txBody>
        </p:sp>
        <p:sp>
          <p:nvSpPr>
            <p:cNvPr id="227" name="TextBox 226"/>
            <p:cNvSpPr txBox="1"/>
            <p:nvPr/>
          </p:nvSpPr>
          <p:spPr>
            <a:xfrm>
              <a:off x="3024119" y="3622932"/>
              <a:ext cx="451504" cy="635875"/>
            </a:xfrm>
            <a:prstGeom prst="rect">
              <a:avLst/>
            </a:prstGeom>
            <a:noFill/>
          </p:spPr>
          <p:txBody>
            <a:bodyPr vert="eaVert"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prstClr val="black">
                      <a:lumMod val="75000"/>
                      <a:lumOff val="25000"/>
                    </a:prstClr>
                  </a:solidFill>
                  <a:effectLst/>
                  <a:uLnTx/>
                  <a:uFillTx/>
                  <a:latin typeface="方正正纤黑简体" panose="02000000000000000000" pitchFamily="2" charset="-122"/>
                  <a:ea typeface="方正正纤黑简体" panose="02000000000000000000" pitchFamily="2" charset="-122"/>
                </a:rPr>
                <a:t>综合部</a:t>
              </a:r>
            </a:p>
          </p:txBody>
        </p:sp>
      </p:grpSp>
      <p:grpSp>
        <p:nvGrpSpPr>
          <p:cNvPr id="228" name="淘宝网Chenying0907出品 66"/>
          <p:cNvGrpSpPr/>
          <p:nvPr/>
        </p:nvGrpSpPr>
        <p:grpSpPr>
          <a:xfrm>
            <a:off x="2664166" y="3369426"/>
            <a:ext cx="338554" cy="705068"/>
            <a:chOff x="3458599" y="3494088"/>
            <a:chExt cx="451504" cy="939800"/>
          </a:xfrm>
          <a:solidFill>
            <a:srgbClr val="1B323D"/>
          </a:solidFill>
        </p:grpSpPr>
        <p:sp>
          <p:nvSpPr>
            <p:cNvPr id="229" name="淘宝网Chenying0907出品 86"/>
            <p:cNvSpPr>
              <a:spLocks/>
            </p:cNvSpPr>
            <p:nvPr/>
          </p:nvSpPr>
          <p:spPr bwMode="auto">
            <a:xfrm>
              <a:off x="3524251" y="3494088"/>
              <a:ext cx="307975" cy="939800"/>
            </a:xfrm>
            <a:custGeom>
              <a:avLst/>
              <a:gdLst>
                <a:gd name="T0" fmla="*/ 372 w 372"/>
                <a:gd name="T1" fmla="*/ 34 h 1135"/>
                <a:gd name="T2" fmla="*/ 372 w 372"/>
                <a:gd name="T3" fmla="*/ 1102 h 1135"/>
                <a:gd name="T4" fmla="*/ 338 w 372"/>
                <a:gd name="T5" fmla="*/ 1135 h 1135"/>
                <a:gd name="T6" fmla="*/ 34 w 372"/>
                <a:gd name="T7" fmla="*/ 1135 h 1135"/>
                <a:gd name="T8" fmla="*/ 0 w 372"/>
                <a:gd name="T9" fmla="*/ 1102 h 1135"/>
                <a:gd name="T10" fmla="*/ 0 w 372"/>
                <a:gd name="T11" fmla="*/ 34 h 1135"/>
                <a:gd name="T12" fmla="*/ 34 w 372"/>
                <a:gd name="T13" fmla="*/ 0 h 1135"/>
                <a:gd name="T14" fmla="*/ 338 w 372"/>
                <a:gd name="T15" fmla="*/ 0 h 1135"/>
                <a:gd name="T16" fmla="*/ 372 w 372"/>
                <a:gd name="T17" fmla="*/ 34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135">
                  <a:moveTo>
                    <a:pt x="372" y="34"/>
                  </a:moveTo>
                  <a:lnTo>
                    <a:pt x="372" y="1102"/>
                  </a:lnTo>
                  <a:cubicBezTo>
                    <a:pt x="372" y="1120"/>
                    <a:pt x="356" y="1135"/>
                    <a:pt x="338" y="1135"/>
                  </a:cubicBezTo>
                  <a:lnTo>
                    <a:pt x="34" y="1135"/>
                  </a:lnTo>
                  <a:cubicBezTo>
                    <a:pt x="15" y="1135"/>
                    <a:pt x="0" y="1120"/>
                    <a:pt x="0" y="1102"/>
                  </a:cubicBezTo>
                  <a:lnTo>
                    <a:pt x="0" y="34"/>
                  </a:lnTo>
                  <a:cubicBezTo>
                    <a:pt x="0" y="16"/>
                    <a:pt x="15" y="0"/>
                    <a:pt x="34" y="0"/>
                  </a:cubicBezTo>
                  <a:lnTo>
                    <a:pt x="338" y="0"/>
                  </a:lnTo>
                  <a:cubicBezTo>
                    <a:pt x="356" y="0"/>
                    <a:pt x="372" y="16"/>
                    <a:pt x="372" y="34"/>
                  </a:cubicBezTo>
                  <a:close/>
                </a:path>
              </a:pathLst>
            </a:custGeom>
            <a:solidFill>
              <a:sysClr val="window" lastClr="FFFFFF">
                <a:lumMod val="85000"/>
              </a:sysClr>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lumMod val="75000"/>
                    <a:lumOff val="25000"/>
                  </a:prstClr>
                </a:solidFill>
                <a:effectLst/>
                <a:uLnTx/>
                <a:uFillTx/>
                <a:latin typeface="方正正纤黑简体" panose="02000000000000000000" pitchFamily="2" charset="-122"/>
                <a:ea typeface="方正正纤黑简体" panose="02000000000000000000" pitchFamily="2" charset="-122"/>
              </a:endParaRPr>
            </a:p>
          </p:txBody>
        </p:sp>
        <p:sp>
          <p:nvSpPr>
            <p:cNvPr id="230" name="TextBox 229"/>
            <p:cNvSpPr txBox="1"/>
            <p:nvPr/>
          </p:nvSpPr>
          <p:spPr>
            <a:xfrm>
              <a:off x="3458599" y="3615654"/>
              <a:ext cx="451504" cy="635875"/>
            </a:xfrm>
            <a:prstGeom prst="rect">
              <a:avLst/>
            </a:prstGeom>
            <a:noFill/>
          </p:spPr>
          <p:txBody>
            <a:bodyPr vert="eaVert"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prstClr val="black">
                      <a:lumMod val="75000"/>
                      <a:lumOff val="25000"/>
                    </a:prstClr>
                  </a:solidFill>
                  <a:effectLst/>
                  <a:uLnTx/>
                  <a:uFillTx/>
                  <a:latin typeface="方正正纤黑简体" panose="02000000000000000000" pitchFamily="2" charset="-122"/>
                  <a:ea typeface="方正正纤黑简体" panose="02000000000000000000" pitchFamily="2" charset="-122"/>
                </a:rPr>
                <a:t>财务部</a:t>
              </a:r>
            </a:p>
          </p:txBody>
        </p:sp>
      </p:grpSp>
      <p:grpSp>
        <p:nvGrpSpPr>
          <p:cNvPr id="231" name="淘宝网Chenying0907出品 69"/>
          <p:cNvGrpSpPr/>
          <p:nvPr/>
        </p:nvGrpSpPr>
        <p:grpSpPr>
          <a:xfrm>
            <a:off x="3676012" y="3515918"/>
            <a:ext cx="338554" cy="705068"/>
            <a:chOff x="4808018" y="3689350"/>
            <a:chExt cx="451504" cy="939800"/>
          </a:xfrm>
          <a:solidFill>
            <a:srgbClr val="1B323D"/>
          </a:solidFill>
        </p:grpSpPr>
        <p:sp>
          <p:nvSpPr>
            <p:cNvPr id="232" name="淘宝网Chenying0907出品 91"/>
            <p:cNvSpPr>
              <a:spLocks/>
            </p:cNvSpPr>
            <p:nvPr/>
          </p:nvSpPr>
          <p:spPr bwMode="auto">
            <a:xfrm>
              <a:off x="4886325" y="3689350"/>
              <a:ext cx="307975" cy="939800"/>
            </a:xfrm>
            <a:custGeom>
              <a:avLst/>
              <a:gdLst>
                <a:gd name="T0" fmla="*/ 372 w 372"/>
                <a:gd name="T1" fmla="*/ 33 h 1135"/>
                <a:gd name="T2" fmla="*/ 372 w 372"/>
                <a:gd name="T3" fmla="*/ 1101 h 1135"/>
                <a:gd name="T4" fmla="*/ 338 w 372"/>
                <a:gd name="T5" fmla="*/ 1135 h 1135"/>
                <a:gd name="T6" fmla="*/ 33 w 372"/>
                <a:gd name="T7" fmla="*/ 1135 h 1135"/>
                <a:gd name="T8" fmla="*/ 0 w 372"/>
                <a:gd name="T9" fmla="*/ 1101 h 1135"/>
                <a:gd name="T10" fmla="*/ 0 w 372"/>
                <a:gd name="T11" fmla="*/ 33 h 1135"/>
                <a:gd name="T12" fmla="*/ 33 w 372"/>
                <a:gd name="T13" fmla="*/ 0 h 1135"/>
                <a:gd name="T14" fmla="*/ 338 w 372"/>
                <a:gd name="T15" fmla="*/ 0 h 1135"/>
                <a:gd name="T16" fmla="*/ 372 w 372"/>
                <a:gd name="T17" fmla="*/ 33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135">
                  <a:moveTo>
                    <a:pt x="372" y="33"/>
                  </a:moveTo>
                  <a:lnTo>
                    <a:pt x="372" y="1101"/>
                  </a:lnTo>
                  <a:cubicBezTo>
                    <a:pt x="372" y="1120"/>
                    <a:pt x="356" y="1135"/>
                    <a:pt x="338" y="1135"/>
                  </a:cubicBezTo>
                  <a:lnTo>
                    <a:pt x="33" y="1135"/>
                  </a:lnTo>
                  <a:cubicBezTo>
                    <a:pt x="15" y="1135"/>
                    <a:pt x="0" y="1120"/>
                    <a:pt x="0" y="1101"/>
                  </a:cubicBezTo>
                  <a:lnTo>
                    <a:pt x="0" y="33"/>
                  </a:lnTo>
                  <a:cubicBezTo>
                    <a:pt x="0" y="15"/>
                    <a:pt x="15" y="0"/>
                    <a:pt x="33" y="0"/>
                  </a:cubicBezTo>
                  <a:lnTo>
                    <a:pt x="338" y="0"/>
                  </a:lnTo>
                  <a:cubicBezTo>
                    <a:pt x="356" y="0"/>
                    <a:pt x="372" y="15"/>
                    <a:pt x="372" y="33"/>
                  </a:cubicBezTo>
                  <a:close/>
                </a:path>
              </a:pathLst>
            </a:custGeom>
            <a:solidFill>
              <a:sysClr val="window" lastClr="FFFFFF">
                <a:lumMod val="85000"/>
              </a:sysClr>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lumMod val="75000"/>
                    <a:lumOff val="25000"/>
                  </a:prstClr>
                </a:solidFill>
                <a:effectLst/>
                <a:uLnTx/>
                <a:uFillTx/>
                <a:latin typeface="方正正纤黑简体" panose="02000000000000000000" pitchFamily="2" charset="-122"/>
                <a:ea typeface="方正正纤黑简体" panose="02000000000000000000" pitchFamily="2" charset="-122"/>
              </a:endParaRPr>
            </a:p>
          </p:txBody>
        </p:sp>
        <p:sp>
          <p:nvSpPr>
            <p:cNvPr id="233" name="TextBox 232"/>
            <p:cNvSpPr txBox="1"/>
            <p:nvPr/>
          </p:nvSpPr>
          <p:spPr>
            <a:xfrm>
              <a:off x="4808018" y="3837344"/>
              <a:ext cx="451504" cy="635875"/>
            </a:xfrm>
            <a:prstGeom prst="rect">
              <a:avLst/>
            </a:prstGeom>
            <a:noFill/>
          </p:spPr>
          <p:txBody>
            <a:bodyPr vert="eaVert"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prstClr val="black">
                      <a:lumMod val="75000"/>
                      <a:lumOff val="25000"/>
                    </a:prstClr>
                  </a:solidFill>
                  <a:effectLst/>
                  <a:uLnTx/>
                  <a:uFillTx/>
                  <a:latin typeface="方正正纤黑简体" panose="02000000000000000000" pitchFamily="2" charset="-122"/>
                  <a:ea typeface="方正正纤黑简体" panose="02000000000000000000" pitchFamily="2" charset="-122"/>
                </a:rPr>
                <a:t>研发部</a:t>
              </a:r>
            </a:p>
          </p:txBody>
        </p:sp>
      </p:grpSp>
      <p:grpSp>
        <p:nvGrpSpPr>
          <p:cNvPr id="234" name="淘宝网Chenying0907出品 72"/>
          <p:cNvGrpSpPr/>
          <p:nvPr/>
        </p:nvGrpSpPr>
        <p:grpSpPr>
          <a:xfrm>
            <a:off x="5535098" y="3515918"/>
            <a:ext cx="338554" cy="705068"/>
            <a:chOff x="7287337" y="3689350"/>
            <a:chExt cx="451504" cy="939800"/>
          </a:xfrm>
          <a:solidFill>
            <a:srgbClr val="1B323D"/>
          </a:solidFill>
        </p:grpSpPr>
        <p:sp>
          <p:nvSpPr>
            <p:cNvPr id="235" name="淘宝网Chenying0907出品 92"/>
            <p:cNvSpPr>
              <a:spLocks/>
            </p:cNvSpPr>
            <p:nvPr/>
          </p:nvSpPr>
          <p:spPr bwMode="auto">
            <a:xfrm>
              <a:off x="7342188" y="3689350"/>
              <a:ext cx="307975" cy="939800"/>
            </a:xfrm>
            <a:custGeom>
              <a:avLst/>
              <a:gdLst>
                <a:gd name="T0" fmla="*/ 371 w 371"/>
                <a:gd name="T1" fmla="*/ 33 h 1135"/>
                <a:gd name="T2" fmla="*/ 371 w 371"/>
                <a:gd name="T3" fmla="*/ 1101 h 1135"/>
                <a:gd name="T4" fmla="*/ 338 w 371"/>
                <a:gd name="T5" fmla="*/ 1135 h 1135"/>
                <a:gd name="T6" fmla="*/ 33 w 371"/>
                <a:gd name="T7" fmla="*/ 1135 h 1135"/>
                <a:gd name="T8" fmla="*/ 0 w 371"/>
                <a:gd name="T9" fmla="*/ 1101 h 1135"/>
                <a:gd name="T10" fmla="*/ 0 w 371"/>
                <a:gd name="T11" fmla="*/ 33 h 1135"/>
                <a:gd name="T12" fmla="*/ 33 w 371"/>
                <a:gd name="T13" fmla="*/ 0 h 1135"/>
                <a:gd name="T14" fmla="*/ 338 w 371"/>
                <a:gd name="T15" fmla="*/ 0 h 1135"/>
                <a:gd name="T16" fmla="*/ 371 w 371"/>
                <a:gd name="T17" fmla="*/ 33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135">
                  <a:moveTo>
                    <a:pt x="371" y="33"/>
                  </a:moveTo>
                  <a:lnTo>
                    <a:pt x="371" y="1101"/>
                  </a:lnTo>
                  <a:cubicBezTo>
                    <a:pt x="371" y="1120"/>
                    <a:pt x="356" y="1135"/>
                    <a:pt x="338" y="1135"/>
                  </a:cubicBezTo>
                  <a:lnTo>
                    <a:pt x="33" y="1135"/>
                  </a:lnTo>
                  <a:cubicBezTo>
                    <a:pt x="15" y="1135"/>
                    <a:pt x="0" y="1120"/>
                    <a:pt x="0" y="1101"/>
                  </a:cubicBezTo>
                  <a:lnTo>
                    <a:pt x="0" y="33"/>
                  </a:lnTo>
                  <a:cubicBezTo>
                    <a:pt x="0" y="15"/>
                    <a:pt x="15" y="0"/>
                    <a:pt x="33" y="0"/>
                  </a:cubicBezTo>
                  <a:lnTo>
                    <a:pt x="338" y="0"/>
                  </a:lnTo>
                  <a:cubicBezTo>
                    <a:pt x="356" y="0"/>
                    <a:pt x="371" y="15"/>
                    <a:pt x="371" y="33"/>
                  </a:cubicBezTo>
                  <a:close/>
                </a:path>
              </a:pathLst>
            </a:custGeom>
            <a:solidFill>
              <a:sysClr val="window" lastClr="FFFFFF">
                <a:lumMod val="85000"/>
              </a:sysClr>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lumMod val="75000"/>
                    <a:lumOff val="25000"/>
                  </a:prstClr>
                </a:solidFill>
                <a:effectLst/>
                <a:uLnTx/>
                <a:uFillTx/>
                <a:latin typeface="方正正纤黑简体" panose="02000000000000000000" pitchFamily="2" charset="-122"/>
                <a:ea typeface="方正正纤黑简体" panose="02000000000000000000" pitchFamily="2" charset="-122"/>
              </a:endParaRPr>
            </a:p>
          </p:txBody>
        </p:sp>
        <p:sp>
          <p:nvSpPr>
            <p:cNvPr id="236" name="TextBox 235"/>
            <p:cNvSpPr txBox="1"/>
            <p:nvPr/>
          </p:nvSpPr>
          <p:spPr>
            <a:xfrm>
              <a:off x="7287337" y="3751877"/>
              <a:ext cx="451504" cy="806809"/>
            </a:xfrm>
            <a:prstGeom prst="rect">
              <a:avLst/>
            </a:prstGeom>
            <a:noFill/>
          </p:spPr>
          <p:txBody>
            <a:bodyPr vert="eaVert"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prstClr val="black">
                      <a:lumMod val="75000"/>
                      <a:lumOff val="25000"/>
                    </a:prstClr>
                  </a:solidFill>
                  <a:effectLst/>
                  <a:uLnTx/>
                  <a:uFillTx/>
                  <a:latin typeface="方正正纤黑简体" panose="02000000000000000000" pitchFamily="2" charset="-122"/>
                  <a:ea typeface="方正正纤黑简体" panose="02000000000000000000" pitchFamily="2" charset="-122"/>
                </a:rPr>
                <a:t>售后中心</a:t>
              </a:r>
            </a:p>
          </p:txBody>
        </p:sp>
      </p:grpSp>
      <p:grpSp>
        <p:nvGrpSpPr>
          <p:cNvPr id="237" name="淘宝网Chenying0907出品 75"/>
          <p:cNvGrpSpPr/>
          <p:nvPr/>
        </p:nvGrpSpPr>
        <p:grpSpPr>
          <a:xfrm>
            <a:off x="6654455" y="3511271"/>
            <a:ext cx="338554" cy="733536"/>
            <a:chOff x="8780140" y="3683155"/>
            <a:chExt cx="451504" cy="977746"/>
          </a:xfrm>
          <a:solidFill>
            <a:srgbClr val="1B323D"/>
          </a:solidFill>
        </p:grpSpPr>
        <p:sp>
          <p:nvSpPr>
            <p:cNvPr id="238" name="淘宝网Chenying0907出品 93"/>
            <p:cNvSpPr>
              <a:spLocks/>
            </p:cNvSpPr>
            <p:nvPr/>
          </p:nvSpPr>
          <p:spPr bwMode="auto">
            <a:xfrm>
              <a:off x="8842376" y="3690938"/>
              <a:ext cx="307975" cy="969963"/>
            </a:xfrm>
            <a:custGeom>
              <a:avLst/>
              <a:gdLst>
                <a:gd name="T0" fmla="*/ 371 w 371"/>
                <a:gd name="T1" fmla="*/ 34 h 1172"/>
                <a:gd name="T2" fmla="*/ 371 w 371"/>
                <a:gd name="T3" fmla="*/ 1139 h 1172"/>
                <a:gd name="T4" fmla="*/ 338 w 371"/>
                <a:gd name="T5" fmla="*/ 1172 h 1172"/>
                <a:gd name="T6" fmla="*/ 33 w 371"/>
                <a:gd name="T7" fmla="*/ 1172 h 1172"/>
                <a:gd name="T8" fmla="*/ 0 w 371"/>
                <a:gd name="T9" fmla="*/ 1139 h 1172"/>
                <a:gd name="T10" fmla="*/ 0 w 371"/>
                <a:gd name="T11" fmla="*/ 34 h 1172"/>
                <a:gd name="T12" fmla="*/ 33 w 371"/>
                <a:gd name="T13" fmla="*/ 0 h 1172"/>
                <a:gd name="T14" fmla="*/ 338 w 371"/>
                <a:gd name="T15" fmla="*/ 0 h 1172"/>
                <a:gd name="T16" fmla="*/ 371 w 371"/>
                <a:gd name="T17" fmla="*/ 34 h 1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172">
                  <a:moveTo>
                    <a:pt x="371" y="34"/>
                  </a:moveTo>
                  <a:lnTo>
                    <a:pt x="371" y="1139"/>
                  </a:lnTo>
                  <a:cubicBezTo>
                    <a:pt x="371" y="1157"/>
                    <a:pt x="356" y="1172"/>
                    <a:pt x="338" y="1172"/>
                  </a:cubicBezTo>
                  <a:lnTo>
                    <a:pt x="33" y="1172"/>
                  </a:lnTo>
                  <a:cubicBezTo>
                    <a:pt x="15" y="1172"/>
                    <a:pt x="0" y="1157"/>
                    <a:pt x="0" y="1139"/>
                  </a:cubicBezTo>
                  <a:lnTo>
                    <a:pt x="0" y="34"/>
                  </a:lnTo>
                  <a:cubicBezTo>
                    <a:pt x="0" y="15"/>
                    <a:pt x="15" y="0"/>
                    <a:pt x="33" y="0"/>
                  </a:cubicBezTo>
                  <a:lnTo>
                    <a:pt x="338" y="0"/>
                  </a:lnTo>
                  <a:cubicBezTo>
                    <a:pt x="356" y="0"/>
                    <a:pt x="371" y="15"/>
                    <a:pt x="371" y="34"/>
                  </a:cubicBezTo>
                  <a:close/>
                </a:path>
              </a:pathLst>
            </a:custGeom>
            <a:solidFill>
              <a:sysClr val="window" lastClr="FFFFFF">
                <a:lumMod val="85000"/>
              </a:sysClr>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lumMod val="75000"/>
                    <a:lumOff val="25000"/>
                  </a:prstClr>
                </a:solidFill>
                <a:effectLst/>
                <a:uLnTx/>
                <a:uFillTx/>
                <a:latin typeface="方正正纤黑简体" panose="02000000000000000000" pitchFamily="2" charset="-122"/>
                <a:ea typeface="方正正纤黑简体" panose="02000000000000000000" pitchFamily="2" charset="-122"/>
              </a:endParaRPr>
            </a:p>
          </p:txBody>
        </p:sp>
        <p:sp>
          <p:nvSpPr>
            <p:cNvPr id="239" name="TextBox 238"/>
            <p:cNvSpPr txBox="1"/>
            <p:nvPr/>
          </p:nvSpPr>
          <p:spPr>
            <a:xfrm>
              <a:off x="8780140" y="3683155"/>
              <a:ext cx="451504" cy="977744"/>
            </a:xfrm>
            <a:prstGeom prst="rect">
              <a:avLst/>
            </a:prstGeom>
            <a:noFill/>
          </p:spPr>
          <p:txBody>
            <a:bodyPr vert="eaVert"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prstClr val="black">
                      <a:lumMod val="75000"/>
                      <a:lumOff val="25000"/>
                    </a:prstClr>
                  </a:solidFill>
                  <a:effectLst/>
                  <a:uLnTx/>
                  <a:uFillTx/>
                  <a:latin typeface="方正正纤黑简体" panose="02000000000000000000" pitchFamily="2" charset="-122"/>
                  <a:ea typeface="方正正纤黑简体" panose="02000000000000000000" pitchFamily="2" charset="-122"/>
                </a:rPr>
                <a:t>硬件测试部</a:t>
              </a:r>
            </a:p>
          </p:txBody>
        </p:sp>
      </p:grpSp>
      <p:grpSp>
        <p:nvGrpSpPr>
          <p:cNvPr id="240" name="淘宝网Chenying0907出品 78"/>
          <p:cNvGrpSpPr/>
          <p:nvPr/>
        </p:nvGrpSpPr>
        <p:grpSpPr>
          <a:xfrm>
            <a:off x="7173656" y="3509198"/>
            <a:ext cx="338554" cy="735609"/>
            <a:chOff x="9472534" y="3680392"/>
            <a:chExt cx="451503" cy="980509"/>
          </a:xfrm>
          <a:solidFill>
            <a:srgbClr val="1B323D"/>
          </a:solidFill>
        </p:grpSpPr>
        <p:sp>
          <p:nvSpPr>
            <p:cNvPr id="241" name="淘宝网Chenying0907出品 94"/>
            <p:cNvSpPr>
              <a:spLocks/>
            </p:cNvSpPr>
            <p:nvPr/>
          </p:nvSpPr>
          <p:spPr bwMode="auto">
            <a:xfrm>
              <a:off x="9545638" y="3690938"/>
              <a:ext cx="307975" cy="969963"/>
            </a:xfrm>
            <a:custGeom>
              <a:avLst/>
              <a:gdLst>
                <a:gd name="T0" fmla="*/ 371 w 371"/>
                <a:gd name="T1" fmla="*/ 34 h 1172"/>
                <a:gd name="T2" fmla="*/ 371 w 371"/>
                <a:gd name="T3" fmla="*/ 1139 h 1172"/>
                <a:gd name="T4" fmla="*/ 338 w 371"/>
                <a:gd name="T5" fmla="*/ 1172 h 1172"/>
                <a:gd name="T6" fmla="*/ 33 w 371"/>
                <a:gd name="T7" fmla="*/ 1172 h 1172"/>
                <a:gd name="T8" fmla="*/ 0 w 371"/>
                <a:gd name="T9" fmla="*/ 1139 h 1172"/>
                <a:gd name="T10" fmla="*/ 0 w 371"/>
                <a:gd name="T11" fmla="*/ 34 h 1172"/>
                <a:gd name="T12" fmla="*/ 33 w 371"/>
                <a:gd name="T13" fmla="*/ 0 h 1172"/>
                <a:gd name="T14" fmla="*/ 338 w 371"/>
                <a:gd name="T15" fmla="*/ 0 h 1172"/>
                <a:gd name="T16" fmla="*/ 371 w 371"/>
                <a:gd name="T17" fmla="*/ 34 h 1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172">
                  <a:moveTo>
                    <a:pt x="371" y="34"/>
                  </a:moveTo>
                  <a:lnTo>
                    <a:pt x="371" y="1139"/>
                  </a:lnTo>
                  <a:cubicBezTo>
                    <a:pt x="371" y="1157"/>
                    <a:pt x="356" y="1172"/>
                    <a:pt x="338" y="1172"/>
                  </a:cubicBezTo>
                  <a:lnTo>
                    <a:pt x="33" y="1172"/>
                  </a:lnTo>
                  <a:cubicBezTo>
                    <a:pt x="15" y="1172"/>
                    <a:pt x="0" y="1157"/>
                    <a:pt x="0" y="1139"/>
                  </a:cubicBezTo>
                  <a:lnTo>
                    <a:pt x="0" y="34"/>
                  </a:lnTo>
                  <a:cubicBezTo>
                    <a:pt x="0" y="15"/>
                    <a:pt x="15" y="0"/>
                    <a:pt x="33" y="0"/>
                  </a:cubicBezTo>
                  <a:lnTo>
                    <a:pt x="338" y="0"/>
                  </a:lnTo>
                  <a:cubicBezTo>
                    <a:pt x="356" y="0"/>
                    <a:pt x="371" y="15"/>
                    <a:pt x="371" y="34"/>
                  </a:cubicBezTo>
                  <a:close/>
                </a:path>
              </a:pathLst>
            </a:custGeom>
            <a:solidFill>
              <a:sysClr val="window" lastClr="FFFFFF">
                <a:lumMod val="85000"/>
              </a:sysClr>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lumMod val="75000"/>
                    <a:lumOff val="25000"/>
                  </a:prstClr>
                </a:solidFill>
                <a:effectLst/>
                <a:uLnTx/>
                <a:uFillTx/>
                <a:latin typeface="方正正纤黑简体" panose="02000000000000000000" pitchFamily="2" charset="-122"/>
                <a:ea typeface="方正正纤黑简体" panose="02000000000000000000" pitchFamily="2" charset="-122"/>
              </a:endParaRPr>
            </a:p>
          </p:txBody>
        </p:sp>
        <p:sp>
          <p:nvSpPr>
            <p:cNvPr id="242" name="TextBox 241"/>
            <p:cNvSpPr txBox="1"/>
            <p:nvPr/>
          </p:nvSpPr>
          <p:spPr>
            <a:xfrm>
              <a:off x="9472534" y="3680392"/>
              <a:ext cx="451503" cy="977744"/>
            </a:xfrm>
            <a:prstGeom prst="rect">
              <a:avLst/>
            </a:prstGeom>
            <a:noFill/>
          </p:spPr>
          <p:txBody>
            <a:bodyPr vert="eaVert"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prstClr val="black">
                      <a:lumMod val="75000"/>
                      <a:lumOff val="25000"/>
                    </a:prstClr>
                  </a:solidFill>
                  <a:effectLst/>
                  <a:uLnTx/>
                  <a:uFillTx/>
                  <a:latin typeface="方正正纤黑简体" panose="02000000000000000000" pitchFamily="2" charset="-122"/>
                  <a:ea typeface="方正正纤黑简体" panose="02000000000000000000" pitchFamily="2" charset="-122"/>
                </a:rPr>
                <a:t>工程监督部</a:t>
              </a:r>
            </a:p>
          </p:txBody>
        </p:sp>
      </p:grpSp>
      <p:grpSp>
        <p:nvGrpSpPr>
          <p:cNvPr id="243" name="淘宝网Chenying0907出品 81"/>
          <p:cNvGrpSpPr/>
          <p:nvPr/>
        </p:nvGrpSpPr>
        <p:grpSpPr>
          <a:xfrm>
            <a:off x="7665214" y="3501091"/>
            <a:ext cx="338554" cy="743714"/>
            <a:chOff x="10128110" y="3669588"/>
            <a:chExt cx="451504" cy="991313"/>
          </a:xfrm>
          <a:solidFill>
            <a:srgbClr val="1B323D"/>
          </a:solidFill>
        </p:grpSpPr>
        <p:sp>
          <p:nvSpPr>
            <p:cNvPr id="244" name="淘宝网Chenying0907出品 95"/>
            <p:cNvSpPr>
              <a:spLocks/>
            </p:cNvSpPr>
            <p:nvPr/>
          </p:nvSpPr>
          <p:spPr bwMode="auto">
            <a:xfrm>
              <a:off x="10190163" y="3690938"/>
              <a:ext cx="307975" cy="969963"/>
            </a:xfrm>
            <a:custGeom>
              <a:avLst/>
              <a:gdLst>
                <a:gd name="T0" fmla="*/ 372 w 372"/>
                <a:gd name="T1" fmla="*/ 34 h 1172"/>
                <a:gd name="T2" fmla="*/ 372 w 372"/>
                <a:gd name="T3" fmla="*/ 1139 h 1172"/>
                <a:gd name="T4" fmla="*/ 338 w 372"/>
                <a:gd name="T5" fmla="*/ 1172 h 1172"/>
                <a:gd name="T6" fmla="*/ 34 w 372"/>
                <a:gd name="T7" fmla="*/ 1172 h 1172"/>
                <a:gd name="T8" fmla="*/ 0 w 372"/>
                <a:gd name="T9" fmla="*/ 1139 h 1172"/>
                <a:gd name="T10" fmla="*/ 0 w 372"/>
                <a:gd name="T11" fmla="*/ 34 h 1172"/>
                <a:gd name="T12" fmla="*/ 34 w 372"/>
                <a:gd name="T13" fmla="*/ 0 h 1172"/>
                <a:gd name="T14" fmla="*/ 338 w 372"/>
                <a:gd name="T15" fmla="*/ 0 h 1172"/>
                <a:gd name="T16" fmla="*/ 372 w 372"/>
                <a:gd name="T17" fmla="*/ 34 h 1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172">
                  <a:moveTo>
                    <a:pt x="372" y="34"/>
                  </a:moveTo>
                  <a:lnTo>
                    <a:pt x="372" y="1139"/>
                  </a:lnTo>
                  <a:cubicBezTo>
                    <a:pt x="372" y="1157"/>
                    <a:pt x="357" y="1172"/>
                    <a:pt x="338" y="1172"/>
                  </a:cubicBezTo>
                  <a:lnTo>
                    <a:pt x="34" y="1172"/>
                  </a:lnTo>
                  <a:cubicBezTo>
                    <a:pt x="15" y="1172"/>
                    <a:pt x="0" y="1157"/>
                    <a:pt x="0" y="1139"/>
                  </a:cubicBezTo>
                  <a:lnTo>
                    <a:pt x="0" y="34"/>
                  </a:lnTo>
                  <a:cubicBezTo>
                    <a:pt x="0" y="15"/>
                    <a:pt x="15" y="0"/>
                    <a:pt x="34" y="0"/>
                  </a:cubicBezTo>
                  <a:lnTo>
                    <a:pt x="338" y="0"/>
                  </a:lnTo>
                  <a:cubicBezTo>
                    <a:pt x="357" y="0"/>
                    <a:pt x="372" y="15"/>
                    <a:pt x="372" y="34"/>
                  </a:cubicBezTo>
                  <a:close/>
                </a:path>
              </a:pathLst>
            </a:custGeom>
            <a:solidFill>
              <a:sysClr val="window" lastClr="FFFFFF">
                <a:lumMod val="85000"/>
              </a:sysClr>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lumMod val="75000"/>
                    <a:lumOff val="25000"/>
                  </a:prstClr>
                </a:solidFill>
                <a:effectLst/>
                <a:uLnTx/>
                <a:uFillTx/>
                <a:latin typeface="方正正纤黑简体" panose="02000000000000000000" pitchFamily="2" charset="-122"/>
                <a:ea typeface="方正正纤黑简体" panose="02000000000000000000" pitchFamily="2" charset="-122"/>
              </a:endParaRPr>
            </a:p>
          </p:txBody>
        </p:sp>
        <p:sp>
          <p:nvSpPr>
            <p:cNvPr id="245" name="TextBox 244"/>
            <p:cNvSpPr txBox="1"/>
            <p:nvPr/>
          </p:nvSpPr>
          <p:spPr>
            <a:xfrm>
              <a:off x="10128110" y="3669588"/>
              <a:ext cx="451504" cy="977744"/>
            </a:xfrm>
            <a:prstGeom prst="rect">
              <a:avLst/>
            </a:prstGeom>
            <a:noFill/>
          </p:spPr>
          <p:txBody>
            <a:bodyPr vert="eaVert"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prstClr val="black">
                      <a:lumMod val="75000"/>
                      <a:lumOff val="25000"/>
                    </a:prstClr>
                  </a:solidFill>
                  <a:effectLst/>
                  <a:uLnTx/>
                  <a:uFillTx/>
                  <a:latin typeface="方正正纤黑简体" panose="02000000000000000000" pitchFamily="2" charset="-122"/>
                  <a:ea typeface="方正正纤黑简体" panose="02000000000000000000" pitchFamily="2" charset="-122"/>
                </a:rPr>
                <a:t>客服事业部</a:t>
              </a:r>
            </a:p>
          </p:txBody>
        </p:sp>
      </p:grpSp>
      <p:grpSp>
        <p:nvGrpSpPr>
          <p:cNvPr id="246" name="淘宝网Chenying0907出品 112"/>
          <p:cNvGrpSpPr/>
          <p:nvPr/>
        </p:nvGrpSpPr>
        <p:grpSpPr>
          <a:xfrm>
            <a:off x="1138376" y="4527072"/>
            <a:ext cx="323165" cy="774136"/>
            <a:chOff x="1423766" y="5037138"/>
            <a:chExt cx="430979" cy="1104900"/>
          </a:xfrm>
          <a:solidFill>
            <a:srgbClr val="1B323D"/>
          </a:solidFill>
        </p:grpSpPr>
        <p:sp>
          <p:nvSpPr>
            <p:cNvPr id="247" name="淘宝网Chenying0907出品 87"/>
            <p:cNvSpPr>
              <a:spLocks/>
            </p:cNvSpPr>
            <p:nvPr/>
          </p:nvSpPr>
          <p:spPr bwMode="auto">
            <a:xfrm>
              <a:off x="1490663" y="5037138"/>
              <a:ext cx="307975" cy="1104900"/>
            </a:xfrm>
            <a:custGeom>
              <a:avLst/>
              <a:gdLst>
                <a:gd name="T0" fmla="*/ 372 w 372"/>
                <a:gd name="T1" fmla="*/ 34 h 1336"/>
                <a:gd name="T2" fmla="*/ 372 w 372"/>
                <a:gd name="T3" fmla="*/ 1302 h 1336"/>
                <a:gd name="T4" fmla="*/ 338 w 372"/>
                <a:gd name="T5" fmla="*/ 1336 h 1336"/>
                <a:gd name="T6" fmla="*/ 34 w 372"/>
                <a:gd name="T7" fmla="*/ 1336 h 1336"/>
                <a:gd name="T8" fmla="*/ 0 w 372"/>
                <a:gd name="T9" fmla="*/ 1302 h 1336"/>
                <a:gd name="T10" fmla="*/ 0 w 372"/>
                <a:gd name="T11" fmla="*/ 34 h 1336"/>
                <a:gd name="T12" fmla="*/ 34 w 372"/>
                <a:gd name="T13" fmla="*/ 0 h 1336"/>
                <a:gd name="T14" fmla="*/ 338 w 372"/>
                <a:gd name="T15" fmla="*/ 0 h 1336"/>
                <a:gd name="T16" fmla="*/ 372 w 372"/>
                <a:gd name="T17" fmla="*/ 34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336">
                  <a:moveTo>
                    <a:pt x="372" y="34"/>
                  </a:moveTo>
                  <a:lnTo>
                    <a:pt x="372" y="1302"/>
                  </a:lnTo>
                  <a:cubicBezTo>
                    <a:pt x="372" y="1321"/>
                    <a:pt x="356" y="1336"/>
                    <a:pt x="338" y="1336"/>
                  </a:cubicBezTo>
                  <a:lnTo>
                    <a:pt x="34" y="1336"/>
                  </a:lnTo>
                  <a:cubicBezTo>
                    <a:pt x="15" y="1336"/>
                    <a:pt x="0" y="1321"/>
                    <a:pt x="0" y="1302"/>
                  </a:cubicBezTo>
                  <a:lnTo>
                    <a:pt x="0" y="34"/>
                  </a:lnTo>
                  <a:cubicBezTo>
                    <a:pt x="0" y="16"/>
                    <a:pt x="15" y="0"/>
                    <a:pt x="34" y="0"/>
                  </a:cubicBezTo>
                  <a:lnTo>
                    <a:pt x="338" y="0"/>
                  </a:lnTo>
                  <a:cubicBezTo>
                    <a:pt x="356" y="0"/>
                    <a:pt x="372" y="16"/>
                    <a:pt x="372" y="34"/>
                  </a:cubicBezTo>
                  <a:close/>
                </a:path>
              </a:pathLst>
            </a:custGeom>
            <a:solidFill>
              <a:sysClr val="window" lastClr="FFFFFF">
                <a:lumMod val="85000"/>
              </a:sysClr>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lumMod val="75000"/>
                    <a:lumOff val="25000"/>
                  </a:prstClr>
                </a:solidFill>
                <a:effectLst/>
                <a:uLnTx/>
                <a:uFillTx/>
                <a:latin typeface="方正正纤黑简体" panose="02000000000000000000" pitchFamily="2" charset="-122"/>
                <a:ea typeface="方正正纤黑简体" panose="02000000000000000000" pitchFamily="2" charset="-122"/>
              </a:endParaRPr>
            </a:p>
          </p:txBody>
        </p:sp>
        <p:sp>
          <p:nvSpPr>
            <p:cNvPr id="248" name="TextBox 247"/>
            <p:cNvSpPr txBox="1"/>
            <p:nvPr/>
          </p:nvSpPr>
          <p:spPr>
            <a:xfrm>
              <a:off x="1423766" y="5135975"/>
              <a:ext cx="430979" cy="790704"/>
            </a:xfrm>
            <a:prstGeom prst="rect">
              <a:avLst/>
            </a:prstGeom>
            <a:noFill/>
          </p:spPr>
          <p:txBody>
            <a:bodyPr vert="eaVert"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prstClr val="black">
                      <a:lumMod val="75000"/>
                      <a:lumOff val="25000"/>
                    </a:prstClr>
                  </a:solidFill>
                  <a:effectLst/>
                  <a:uLnTx/>
                  <a:uFillTx/>
                  <a:latin typeface="方正正纤黑简体" panose="02000000000000000000" pitchFamily="2" charset="-122"/>
                  <a:ea typeface="方正正纤黑简体" panose="02000000000000000000" pitchFamily="2" charset="-122"/>
                </a:rPr>
                <a:t>部门名称</a:t>
              </a:r>
            </a:p>
          </p:txBody>
        </p:sp>
      </p:grpSp>
      <p:grpSp>
        <p:nvGrpSpPr>
          <p:cNvPr id="249" name="淘宝网Chenying0907出品 115"/>
          <p:cNvGrpSpPr/>
          <p:nvPr/>
        </p:nvGrpSpPr>
        <p:grpSpPr>
          <a:xfrm>
            <a:off x="1501010" y="4527072"/>
            <a:ext cx="323165" cy="774136"/>
            <a:chOff x="1424682" y="5037138"/>
            <a:chExt cx="430980" cy="1104900"/>
          </a:xfrm>
          <a:solidFill>
            <a:srgbClr val="1B323D"/>
          </a:solidFill>
        </p:grpSpPr>
        <p:sp>
          <p:nvSpPr>
            <p:cNvPr id="250" name="淘宝网Chenying0907出品 87"/>
            <p:cNvSpPr>
              <a:spLocks/>
            </p:cNvSpPr>
            <p:nvPr/>
          </p:nvSpPr>
          <p:spPr bwMode="auto">
            <a:xfrm>
              <a:off x="1490664" y="5037138"/>
              <a:ext cx="307975" cy="1104900"/>
            </a:xfrm>
            <a:custGeom>
              <a:avLst/>
              <a:gdLst>
                <a:gd name="T0" fmla="*/ 372 w 372"/>
                <a:gd name="T1" fmla="*/ 34 h 1336"/>
                <a:gd name="T2" fmla="*/ 372 w 372"/>
                <a:gd name="T3" fmla="*/ 1302 h 1336"/>
                <a:gd name="T4" fmla="*/ 338 w 372"/>
                <a:gd name="T5" fmla="*/ 1336 h 1336"/>
                <a:gd name="T6" fmla="*/ 34 w 372"/>
                <a:gd name="T7" fmla="*/ 1336 h 1336"/>
                <a:gd name="T8" fmla="*/ 0 w 372"/>
                <a:gd name="T9" fmla="*/ 1302 h 1336"/>
                <a:gd name="T10" fmla="*/ 0 w 372"/>
                <a:gd name="T11" fmla="*/ 34 h 1336"/>
                <a:gd name="T12" fmla="*/ 34 w 372"/>
                <a:gd name="T13" fmla="*/ 0 h 1336"/>
                <a:gd name="T14" fmla="*/ 338 w 372"/>
                <a:gd name="T15" fmla="*/ 0 h 1336"/>
                <a:gd name="T16" fmla="*/ 372 w 372"/>
                <a:gd name="T17" fmla="*/ 34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336">
                  <a:moveTo>
                    <a:pt x="372" y="34"/>
                  </a:moveTo>
                  <a:lnTo>
                    <a:pt x="372" y="1302"/>
                  </a:lnTo>
                  <a:cubicBezTo>
                    <a:pt x="372" y="1321"/>
                    <a:pt x="356" y="1336"/>
                    <a:pt x="338" y="1336"/>
                  </a:cubicBezTo>
                  <a:lnTo>
                    <a:pt x="34" y="1336"/>
                  </a:lnTo>
                  <a:cubicBezTo>
                    <a:pt x="15" y="1336"/>
                    <a:pt x="0" y="1321"/>
                    <a:pt x="0" y="1302"/>
                  </a:cubicBezTo>
                  <a:lnTo>
                    <a:pt x="0" y="34"/>
                  </a:lnTo>
                  <a:cubicBezTo>
                    <a:pt x="0" y="16"/>
                    <a:pt x="15" y="0"/>
                    <a:pt x="34" y="0"/>
                  </a:cubicBezTo>
                  <a:lnTo>
                    <a:pt x="338" y="0"/>
                  </a:lnTo>
                  <a:cubicBezTo>
                    <a:pt x="356" y="0"/>
                    <a:pt x="372" y="16"/>
                    <a:pt x="372" y="34"/>
                  </a:cubicBezTo>
                  <a:close/>
                </a:path>
              </a:pathLst>
            </a:custGeom>
            <a:solidFill>
              <a:sysClr val="window" lastClr="FFFFFF">
                <a:lumMod val="85000"/>
              </a:sysClr>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lumMod val="75000"/>
                    <a:lumOff val="25000"/>
                  </a:prstClr>
                </a:solidFill>
                <a:effectLst/>
                <a:uLnTx/>
                <a:uFillTx/>
                <a:latin typeface="方正正纤黑简体" panose="02000000000000000000" pitchFamily="2" charset="-122"/>
                <a:ea typeface="方正正纤黑简体" panose="02000000000000000000" pitchFamily="2" charset="-122"/>
              </a:endParaRPr>
            </a:p>
          </p:txBody>
        </p:sp>
        <p:sp>
          <p:nvSpPr>
            <p:cNvPr id="251" name="TextBox 250"/>
            <p:cNvSpPr txBox="1"/>
            <p:nvPr/>
          </p:nvSpPr>
          <p:spPr>
            <a:xfrm>
              <a:off x="1424682" y="5135975"/>
              <a:ext cx="430980" cy="790704"/>
            </a:xfrm>
            <a:prstGeom prst="rect">
              <a:avLst/>
            </a:prstGeom>
            <a:noFill/>
          </p:spPr>
          <p:txBody>
            <a:bodyPr vert="eaVert"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prstClr val="black">
                      <a:lumMod val="75000"/>
                      <a:lumOff val="25000"/>
                    </a:prstClr>
                  </a:solidFill>
                  <a:effectLst/>
                  <a:uLnTx/>
                  <a:uFillTx/>
                  <a:latin typeface="方正正纤黑简体" panose="02000000000000000000" pitchFamily="2" charset="-122"/>
                  <a:ea typeface="方正正纤黑简体" panose="02000000000000000000" pitchFamily="2" charset="-122"/>
                </a:rPr>
                <a:t>部门名称</a:t>
              </a:r>
            </a:p>
          </p:txBody>
        </p:sp>
      </p:grpSp>
      <p:grpSp>
        <p:nvGrpSpPr>
          <p:cNvPr id="252" name="淘宝网Chenying0907出品 118"/>
          <p:cNvGrpSpPr/>
          <p:nvPr/>
        </p:nvGrpSpPr>
        <p:grpSpPr>
          <a:xfrm>
            <a:off x="2169374" y="4527072"/>
            <a:ext cx="323165" cy="774136"/>
            <a:chOff x="1452240" y="5037138"/>
            <a:chExt cx="430980" cy="1104900"/>
          </a:xfrm>
          <a:solidFill>
            <a:srgbClr val="1B323D"/>
          </a:solidFill>
        </p:grpSpPr>
        <p:sp>
          <p:nvSpPr>
            <p:cNvPr id="253" name="淘宝网Chenying0907出品 87"/>
            <p:cNvSpPr>
              <a:spLocks/>
            </p:cNvSpPr>
            <p:nvPr/>
          </p:nvSpPr>
          <p:spPr bwMode="auto">
            <a:xfrm>
              <a:off x="1490663" y="5037138"/>
              <a:ext cx="307975" cy="1104900"/>
            </a:xfrm>
            <a:custGeom>
              <a:avLst/>
              <a:gdLst>
                <a:gd name="T0" fmla="*/ 372 w 372"/>
                <a:gd name="T1" fmla="*/ 34 h 1336"/>
                <a:gd name="T2" fmla="*/ 372 w 372"/>
                <a:gd name="T3" fmla="*/ 1302 h 1336"/>
                <a:gd name="T4" fmla="*/ 338 w 372"/>
                <a:gd name="T5" fmla="*/ 1336 h 1336"/>
                <a:gd name="T6" fmla="*/ 34 w 372"/>
                <a:gd name="T7" fmla="*/ 1336 h 1336"/>
                <a:gd name="T8" fmla="*/ 0 w 372"/>
                <a:gd name="T9" fmla="*/ 1302 h 1336"/>
                <a:gd name="T10" fmla="*/ 0 w 372"/>
                <a:gd name="T11" fmla="*/ 34 h 1336"/>
                <a:gd name="T12" fmla="*/ 34 w 372"/>
                <a:gd name="T13" fmla="*/ 0 h 1336"/>
                <a:gd name="T14" fmla="*/ 338 w 372"/>
                <a:gd name="T15" fmla="*/ 0 h 1336"/>
                <a:gd name="T16" fmla="*/ 372 w 372"/>
                <a:gd name="T17" fmla="*/ 34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336">
                  <a:moveTo>
                    <a:pt x="372" y="34"/>
                  </a:moveTo>
                  <a:lnTo>
                    <a:pt x="372" y="1302"/>
                  </a:lnTo>
                  <a:cubicBezTo>
                    <a:pt x="372" y="1321"/>
                    <a:pt x="356" y="1336"/>
                    <a:pt x="338" y="1336"/>
                  </a:cubicBezTo>
                  <a:lnTo>
                    <a:pt x="34" y="1336"/>
                  </a:lnTo>
                  <a:cubicBezTo>
                    <a:pt x="15" y="1336"/>
                    <a:pt x="0" y="1321"/>
                    <a:pt x="0" y="1302"/>
                  </a:cubicBezTo>
                  <a:lnTo>
                    <a:pt x="0" y="34"/>
                  </a:lnTo>
                  <a:cubicBezTo>
                    <a:pt x="0" y="16"/>
                    <a:pt x="15" y="0"/>
                    <a:pt x="34" y="0"/>
                  </a:cubicBezTo>
                  <a:lnTo>
                    <a:pt x="338" y="0"/>
                  </a:lnTo>
                  <a:cubicBezTo>
                    <a:pt x="356" y="0"/>
                    <a:pt x="372" y="16"/>
                    <a:pt x="372" y="34"/>
                  </a:cubicBezTo>
                  <a:close/>
                </a:path>
              </a:pathLst>
            </a:custGeom>
            <a:solidFill>
              <a:sysClr val="window" lastClr="FFFFFF">
                <a:lumMod val="85000"/>
              </a:sysClr>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lumMod val="75000"/>
                    <a:lumOff val="25000"/>
                  </a:prstClr>
                </a:solidFill>
                <a:effectLst/>
                <a:uLnTx/>
                <a:uFillTx/>
                <a:latin typeface="方正正纤黑简体" panose="02000000000000000000" pitchFamily="2" charset="-122"/>
                <a:ea typeface="方正正纤黑简体" panose="02000000000000000000" pitchFamily="2" charset="-122"/>
              </a:endParaRPr>
            </a:p>
          </p:txBody>
        </p:sp>
        <p:sp>
          <p:nvSpPr>
            <p:cNvPr id="254" name="TextBox 253"/>
            <p:cNvSpPr txBox="1"/>
            <p:nvPr/>
          </p:nvSpPr>
          <p:spPr>
            <a:xfrm>
              <a:off x="1452240" y="5135975"/>
              <a:ext cx="430980" cy="790704"/>
            </a:xfrm>
            <a:prstGeom prst="rect">
              <a:avLst/>
            </a:prstGeom>
            <a:noFill/>
          </p:spPr>
          <p:txBody>
            <a:bodyPr vert="eaVert"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prstClr val="black">
                      <a:lumMod val="75000"/>
                      <a:lumOff val="25000"/>
                    </a:prstClr>
                  </a:solidFill>
                  <a:effectLst/>
                  <a:uLnTx/>
                  <a:uFillTx/>
                  <a:latin typeface="方正正纤黑简体" panose="02000000000000000000" pitchFamily="2" charset="-122"/>
                  <a:ea typeface="方正正纤黑简体" panose="02000000000000000000" pitchFamily="2" charset="-122"/>
                </a:rPr>
                <a:t>部门名称</a:t>
              </a:r>
            </a:p>
          </p:txBody>
        </p:sp>
      </p:grpSp>
      <p:grpSp>
        <p:nvGrpSpPr>
          <p:cNvPr id="255" name="淘宝网Chenying0907出品 121"/>
          <p:cNvGrpSpPr/>
          <p:nvPr/>
        </p:nvGrpSpPr>
        <p:grpSpPr>
          <a:xfrm>
            <a:off x="2514017" y="4527072"/>
            <a:ext cx="323165" cy="774136"/>
            <a:chOff x="1429159" y="5037138"/>
            <a:chExt cx="430980" cy="1104900"/>
          </a:xfrm>
          <a:solidFill>
            <a:srgbClr val="1B323D"/>
          </a:solidFill>
        </p:grpSpPr>
        <p:sp>
          <p:nvSpPr>
            <p:cNvPr id="256" name="淘宝网Chenying0907出品 87"/>
            <p:cNvSpPr>
              <a:spLocks/>
            </p:cNvSpPr>
            <p:nvPr/>
          </p:nvSpPr>
          <p:spPr bwMode="auto">
            <a:xfrm>
              <a:off x="1490663" y="5037138"/>
              <a:ext cx="307975" cy="1104900"/>
            </a:xfrm>
            <a:custGeom>
              <a:avLst/>
              <a:gdLst>
                <a:gd name="T0" fmla="*/ 372 w 372"/>
                <a:gd name="T1" fmla="*/ 34 h 1336"/>
                <a:gd name="T2" fmla="*/ 372 w 372"/>
                <a:gd name="T3" fmla="*/ 1302 h 1336"/>
                <a:gd name="T4" fmla="*/ 338 w 372"/>
                <a:gd name="T5" fmla="*/ 1336 h 1336"/>
                <a:gd name="T6" fmla="*/ 34 w 372"/>
                <a:gd name="T7" fmla="*/ 1336 h 1336"/>
                <a:gd name="T8" fmla="*/ 0 w 372"/>
                <a:gd name="T9" fmla="*/ 1302 h 1336"/>
                <a:gd name="T10" fmla="*/ 0 w 372"/>
                <a:gd name="T11" fmla="*/ 34 h 1336"/>
                <a:gd name="T12" fmla="*/ 34 w 372"/>
                <a:gd name="T13" fmla="*/ 0 h 1336"/>
                <a:gd name="T14" fmla="*/ 338 w 372"/>
                <a:gd name="T15" fmla="*/ 0 h 1336"/>
                <a:gd name="T16" fmla="*/ 372 w 372"/>
                <a:gd name="T17" fmla="*/ 34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336">
                  <a:moveTo>
                    <a:pt x="372" y="34"/>
                  </a:moveTo>
                  <a:lnTo>
                    <a:pt x="372" y="1302"/>
                  </a:lnTo>
                  <a:cubicBezTo>
                    <a:pt x="372" y="1321"/>
                    <a:pt x="356" y="1336"/>
                    <a:pt x="338" y="1336"/>
                  </a:cubicBezTo>
                  <a:lnTo>
                    <a:pt x="34" y="1336"/>
                  </a:lnTo>
                  <a:cubicBezTo>
                    <a:pt x="15" y="1336"/>
                    <a:pt x="0" y="1321"/>
                    <a:pt x="0" y="1302"/>
                  </a:cubicBezTo>
                  <a:lnTo>
                    <a:pt x="0" y="34"/>
                  </a:lnTo>
                  <a:cubicBezTo>
                    <a:pt x="0" y="16"/>
                    <a:pt x="15" y="0"/>
                    <a:pt x="34" y="0"/>
                  </a:cubicBezTo>
                  <a:lnTo>
                    <a:pt x="338" y="0"/>
                  </a:lnTo>
                  <a:cubicBezTo>
                    <a:pt x="356" y="0"/>
                    <a:pt x="372" y="16"/>
                    <a:pt x="372" y="34"/>
                  </a:cubicBezTo>
                  <a:close/>
                </a:path>
              </a:pathLst>
            </a:custGeom>
            <a:solidFill>
              <a:sysClr val="window" lastClr="FFFFFF">
                <a:lumMod val="85000"/>
              </a:sysClr>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lumMod val="75000"/>
                    <a:lumOff val="25000"/>
                  </a:prstClr>
                </a:solidFill>
                <a:effectLst/>
                <a:uLnTx/>
                <a:uFillTx/>
                <a:latin typeface="方正正纤黑简体" panose="02000000000000000000" pitchFamily="2" charset="-122"/>
                <a:ea typeface="方正正纤黑简体" panose="02000000000000000000" pitchFamily="2" charset="-122"/>
              </a:endParaRPr>
            </a:p>
          </p:txBody>
        </p:sp>
        <p:sp>
          <p:nvSpPr>
            <p:cNvPr id="257" name="TextBox 256"/>
            <p:cNvSpPr txBox="1"/>
            <p:nvPr/>
          </p:nvSpPr>
          <p:spPr>
            <a:xfrm>
              <a:off x="1429159" y="5135975"/>
              <a:ext cx="430980" cy="790704"/>
            </a:xfrm>
            <a:prstGeom prst="rect">
              <a:avLst/>
            </a:prstGeom>
            <a:noFill/>
          </p:spPr>
          <p:txBody>
            <a:bodyPr vert="eaVert"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prstClr val="black">
                      <a:lumMod val="75000"/>
                      <a:lumOff val="25000"/>
                    </a:prstClr>
                  </a:solidFill>
                  <a:effectLst/>
                  <a:uLnTx/>
                  <a:uFillTx/>
                  <a:latin typeface="方正正纤黑简体" panose="02000000000000000000" pitchFamily="2" charset="-122"/>
                  <a:ea typeface="方正正纤黑简体" panose="02000000000000000000" pitchFamily="2" charset="-122"/>
                </a:rPr>
                <a:t>部门名称</a:t>
              </a:r>
            </a:p>
          </p:txBody>
        </p:sp>
      </p:grpSp>
      <p:grpSp>
        <p:nvGrpSpPr>
          <p:cNvPr id="258" name="淘宝网Chenying0907出品 124"/>
          <p:cNvGrpSpPr/>
          <p:nvPr/>
        </p:nvGrpSpPr>
        <p:grpSpPr>
          <a:xfrm>
            <a:off x="2944326" y="4527072"/>
            <a:ext cx="323165" cy="774136"/>
            <a:chOff x="1431404" y="5037138"/>
            <a:chExt cx="430980" cy="1104900"/>
          </a:xfrm>
          <a:solidFill>
            <a:srgbClr val="1B323D"/>
          </a:solidFill>
        </p:grpSpPr>
        <p:sp>
          <p:nvSpPr>
            <p:cNvPr id="259" name="淘宝网Chenying0907出品 87"/>
            <p:cNvSpPr>
              <a:spLocks/>
            </p:cNvSpPr>
            <p:nvPr/>
          </p:nvSpPr>
          <p:spPr bwMode="auto">
            <a:xfrm>
              <a:off x="1490663" y="5037138"/>
              <a:ext cx="307975" cy="1104900"/>
            </a:xfrm>
            <a:custGeom>
              <a:avLst/>
              <a:gdLst>
                <a:gd name="T0" fmla="*/ 372 w 372"/>
                <a:gd name="T1" fmla="*/ 34 h 1336"/>
                <a:gd name="T2" fmla="*/ 372 w 372"/>
                <a:gd name="T3" fmla="*/ 1302 h 1336"/>
                <a:gd name="T4" fmla="*/ 338 w 372"/>
                <a:gd name="T5" fmla="*/ 1336 h 1336"/>
                <a:gd name="T6" fmla="*/ 34 w 372"/>
                <a:gd name="T7" fmla="*/ 1336 h 1336"/>
                <a:gd name="T8" fmla="*/ 0 w 372"/>
                <a:gd name="T9" fmla="*/ 1302 h 1336"/>
                <a:gd name="T10" fmla="*/ 0 w 372"/>
                <a:gd name="T11" fmla="*/ 34 h 1336"/>
                <a:gd name="T12" fmla="*/ 34 w 372"/>
                <a:gd name="T13" fmla="*/ 0 h 1336"/>
                <a:gd name="T14" fmla="*/ 338 w 372"/>
                <a:gd name="T15" fmla="*/ 0 h 1336"/>
                <a:gd name="T16" fmla="*/ 372 w 372"/>
                <a:gd name="T17" fmla="*/ 34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336">
                  <a:moveTo>
                    <a:pt x="372" y="34"/>
                  </a:moveTo>
                  <a:lnTo>
                    <a:pt x="372" y="1302"/>
                  </a:lnTo>
                  <a:cubicBezTo>
                    <a:pt x="372" y="1321"/>
                    <a:pt x="356" y="1336"/>
                    <a:pt x="338" y="1336"/>
                  </a:cubicBezTo>
                  <a:lnTo>
                    <a:pt x="34" y="1336"/>
                  </a:lnTo>
                  <a:cubicBezTo>
                    <a:pt x="15" y="1336"/>
                    <a:pt x="0" y="1321"/>
                    <a:pt x="0" y="1302"/>
                  </a:cubicBezTo>
                  <a:lnTo>
                    <a:pt x="0" y="34"/>
                  </a:lnTo>
                  <a:cubicBezTo>
                    <a:pt x="0" y="16"/>
                    <a:pt x="15" y="0"/>
                    <a:pt x="34" y="0"/>
                  </a:cubicBezTo>
                  <a:lnTo>
                    <a:pt x="338" y="0"/>
                  </a:lnTo>
                  <a:cubicBezTo>
                    <a:pt x="356" y="0"/>
                    <a:pt x="372" y="16"/>
                    <a:pt x="372" y="34"/>
                  </a:cubicBezTo>
                  <a:close/>
                </a:path>
              </a:pathLst>
            </a:custGeom>
            <a:solidFill>
              <a:sysClr val="window" lastClr="FFFFFF">
                <a:lumMod val="85000"/>
              </a:sysClr>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lumMod val="75000"/>
                    <a:lumOff val="25000"/>
                  </a:prstClr>
                </a:solidFill>
                <a:effectLst/>
                <a:uLnTx/>
                <a:uFillTx/>
                <a:latin typeface="方正正纤黑简体" panose="02000000000000000000" pitchFamily="2" charset="-122"/>
                <a:ea typeface="方正正纤黑简体" panose="02000000000000000000" pitchFamily="2" charset="-122"/>
              </a:endParaRPr>
            </a:p>
          </p:txBody>
        </p:sp>
        <p:sp>
          <p:nvSpPr>
            <p:cNvPr id="260" name="TextBox 259"/>
            <p:cNvSpPr txBox="1"/>
            <p:nvPr/>
          </p:nvSpPr>
          <p:spPr>
            <a:xfrm>
              <a:off x="1431404" y="5135975"/>
              <a:ext cx="430980" cy="790704"/>
            </a:xfrm>
            <a:prstGeom prst="rect">
              <a:avLst/>
            </a:prstGeom>
            <a:noFill/>
          </p:spPr>
          <p:txBody>
            <a:bodyPr vert="eaVert"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prstClr val="black">
                      <a:lumMod val="75000"/>
                      <a:lumOff val="25000"/>
                    </a:prstClr>
                  </a:solidFill>
                  <a:effectLst/>
                  <a:uLnTx/>
                  <a:uFillTx/>
                  <a:latin typeface="方正正纤黑简体" panose="02000000000000000000" pitchFamily="2" charset="-122"/>
                  <a:ea typeface="方正正纤黑简体" panose="02000000000000000000" pitchFamily="2" charset="-122"/>
                </a:rPr>
                <a:t>部门名称</a:t>
              </a:r>
            </a:p>
          </p:txBody>
        </p:sp>
      </p:grpSp>
      <p:grpSp>
        <p:nvGrpSpPr>
          <p:cNvPr id="261" name="淘宝网Chenying0907出品 127"/>
          <p:cNvGrpSpPr/>
          <p:nvPr/>
        </p:nvGrpSpPr>
        <p:grpSpPr>
          <a:xfrm>
            <a:off x="3344124" y="4527072"/>
            <a:ext cx="323165" cy="774136"/>
            <a:chOff x="1456474" y="5037138"/>
            <a:chExt cx="430980" cy="1104900"/>
          </a:xfrm>
          <a:solidFill>
            <a:srgbClr val="1B323D"/>
          </a:solidFill>
        </p:grpSpPr>
        <p:sp>
          <p:nvSpPr>
            <p:cNvPr id="262" name="淘宝网Chenying0907出品 87"/>
            <p:cNvSpPr>
              <a:spLocks/>
            </p:cNvSpPr>
            <p:nvPr/>
          </p:nvSpPr>
          <p:spPr bwMode="auto">
            <a:xfrm>
              <a:off x="1490663" y="5037138"/>
              <a:ext cx="307975" cy="1104900"/>
            </a:xfrm>
            <a:custGeom>
              <a:avLst/>
              <a:gdLst>
                <a:gd name="T0" fmla="*/ 372 w 372"/>
                <a:gd name="T1" fmla="*/ 34 h 1336"/>
                <a:gd name="T2" fmla="*/ 372 w 372"/>
                <a:gd name="T3" fmla="*/ 1302 h 1336"/>
                <a:gd name="T4" fmla="*/ 338 w 372"/>
                <a:gd name="T5" fmla="*/ 1336 h 1336"/>
                <a:gd name="T6" fmla="*/ 34 w 372"/>
                <a:gd name="T7" fmla="*/ 1336 h 1336"/>
                <a:gd name="T8" fmla="*/ 0 w 372"/>
                <a:gd name="T9" fmla="*/ 1302 h 1336"/>
                <a:gd name="T10" fmla="*/ 0 w 372"/>
                <a:gd name="T11" fmla="*/ 34 h 1336"/>
                <a:gd name="T12" fmla="*/ 34 w 372"/>
                <a:gd name="T13" fmla="*/ 0 h 1336"/>
                <a:gd name="T14" fmla="*/ 338 w 372"/>
                <a:gd name="T15" fmla="*/ 0 h 1336"/>
                <a:gd name="T16" fmla="*/ 372 w 372"/>
                <a:gd name="T17" fmla="*/ 34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336">
                  <a:moveTo>
                    <a:pt x="372" y="34"/>
                  </a:moveTo>
                  <a:lnTo>
                    <a:pt x="372" y="1302"/>
                  </a:lnTo>
                  <a:cubicBezTo>
                    <a:pt x="372" y="1321"/>
                    <a:pt x="356" y="1336"/>
                    <a:pt x="338" y="1336"/>
                  </a:cubicBezTo>
                  <a:lnTo>
                    <a:pt x="34" y="1336"/>
                  </a:lnTo>
                  <a:cubicBezTo>
                    <a:pt x="15" y="1336"/>
                    <a:pt x="0" y="1321"/>
                    <a:pt x="0" y="1302"/>
                  </a:cubicBezTo>
                  <a:lnTo>
                    <a:pt x="0" y="34"/>
                  </a:lnTo>
                  <a:cubicBezTo>
                    <a:pt x="0" y="16"/>
                    <a:pt x="15" y="0"/>
                    <a:pt x="34" y="0"/>
                  </a:cubicBezTo>
                  <a:lnTo>
                    <a:pt x="338" y="0"/>
                  </a:lnTo>
                  <a:cubicBezTo>
                    <a:pt x="356" y="0"/>
                    <a:pt x="372" y="16"/>
                    <a:pt x="372" y="34"/>
                  </a:cubicBezTo>
                  <a:close/>
                </a:path>
              </a:pathLst>
            </a:custGeom>
            <a:solidFill>
              <a:sysClr val="window" lastClr="FFFFFF">
                <a:lumMod val="85000"/>
              </a:sysClr>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lumMod val="75000"/>
                    <a:lumOff val="25000"/>
                  </a:prstClr>
                </a:solidFill>
                <a:effectLst/>
                <a:uLnTx/>
                <a:uFillTx/>
                <a:latin typeface="方正正纤黑简体" panose="02000000000000000000" pitchFamily="2" charset="-122"/>
                <a:ea typeface="方正正纤黑简体" panose="02000000000000000000" pitchFamily="2" charset="-122"/>
              </a:endParaRPr>
            </a:p>
          </p:txBody>
        </p:sp>
        <p:sp>
          <p:nvSpPr>
            <p:cNvPr id="263" name="TextBox 262"/>
            <p:cNvSpPr txBox="1"/>
            <p:nvPr/>
          </p:nvSpPr>
          <p:spPr>
            <a:xfrm>
              <a:off x="1456474" y="5135975"/>
              <a:ext cx="430980" cy="790704"/>
            </a:xfrm>
            <a:prstGeom prst="rect">
              <a:avLst/>
            </a:prstGeom>
            <a:noFill/>
          </p:spPr>
          <p:txBody>
            <a:bodyPr vert="eaVert"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prstClr val="black">
                      <a:lumMod val="75000"/>
                      <a:lumOff val="25000"/>
                    </a:prstClr>
                  </a:solidFill>
                  <a:effectLst/>
                  <a:uLnTx/>
                  <a:uFillTx/>
                  <a:latin typeface="方正正纤黑简体" panose="02000000000000000000" pitchFamily="2" charset="-122"/>
                  <a:ea typeface="方正正纤黑简体" panose="02000000000000000000" pitchFamily="2" charset="-122"/>
                </a:rPr>
                <a:t>部门名称</a:t>
              </a:r>
            </a:p>
          </p:txBody>
        </p:sp>
      </p:grpSp>
      <p:grpSp>
        <p:nvGrpSpPr>
          <p:cNvPr id="264" name="淘宝网Chenying0907出品 130"/>
          <p:cNvGrpSpPr/>
          <p:nvPr/>
        </p:nvGrpSpPr>
        <p:grpSpPr>
          <a:xfrm>
            <a:off x="3706633" y="4527072"/>
            <a:ext cx="323165" cy="774136"/>
            <a:chOff x="1444517" y="5037138"/>
            <a:chExt cx="430980" cy="1104900"/>
          </a:xfrm>
          <a:solidFill>
            <a:srgbClr val="1B323D"/>
          </a:solidFill>
        </p:grpSpPr>
        <p:sp>
          <p:nvSpPr>
            <p:cNvPr id="265" name="淘宝网Chenying0907出品 87"/>
            <p:cNvSpPr>
              <a:spLocks/>
            </p:cNvSpPr>
            <p:nvPr/>
          </p:nvSpPr>
          <p:spPr bwMode="auto">
            <a:xfrm>
              <a:off x="1490663" y="5037138"/>
              <a:ext cx="307975" cy="1104900"/>
            </a:xfrm>
            <a:custGeom>
              <a:avLst/>
              <a:gdLst>
                <a:gd name="T0" fmla="*/ 372 w 372"/>
                <a:gd name="T1" fmla="*/ 34 h 1336"/>
                <a:gd name="T2" fmla="*/ 372 w 372"/>
                <a:gd name="T3" fmla="*/ 1302 h 1336"/>
                <a:gd name="T4" fmla="*/ 338 w 372"/>
                <a:gd name="T5" fmla="*/ 1336 h 1336"/>
                <a:gd name="T6" fmla="*/ 34 w 372"/>
                <a:gd name="T7" fmla="*/ 1336 h 1336"/>
                <a:gd name="T8" fmla="*/ 0 w 372"/>
                <a:gd name="T9" fmla="*/ 1302 h 1336"/>
                <a:gd name="T10" fmla="*/ 0 w 372"/>
                <a:gd name="T11" fmla="*/ 34 h 1336"/>
                <a:gd name="T12" fmla="*/ 34 w 372"/>
                <a:gd name="T13" fmla="*/ 0 h 1336"/>
                <a:gd name="T14" fmla="*/ 338 w 372"/>
                <a:gd name="T15" fmla="*/ 0 h 1336"/>
                <a:gd name="T16" fmla="*/ 372 w 372"/>
                <a:gd name="T17" fmla="*/ 34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336">
                  <a:moveTo>
                    <a:pt x="372" y="34"/>
                  </a:moveTo>
                  <a:lnTo>
                    <a:pt x="372" y="1302"/>
                  </a:lnTo>
                  <a:cubicBezTo>
                    <a:pt x="372" y="1321"/>
                    <a:pt x="356" y="1336"/>
                    <a:pt x="338" y="1336"/>
                  </a:cubicBezTo>
                  <a:lnTo>
                    <a:pt x="34" y="1336"/>
                  </a:lnTo>
                  <a:cubicBezTo>
                    <a:pt x="15" y="1336"/>
                    <a:pt x="0" y="1321"/>
                    <a:pt x="0" y="1302"/>
                  </a:cubicBezTo>
                  <a:lnTo>
                    <a:pt x="0" y="34"/>
                  </a:lnTo>
                  <a:cubicBezTo>
                    <a:pt x="0" y="16"/>
                    <a:pt x="15" y="0"/>
                    <a:pt x="34" y="0"/>
                  </a:cubicBezTo>
                  <a:lnTo>
                    <a:pt x="338" y="0"/>
                  </a:lnTo>
                  <a:cubicBezTo>
                    <a:pt x="356" y="0"/>
                    <a:pt x="372" y="16"/>
                    <a:pt x="372" y="34"/>
                  </a:cubicBezTo>
                  <a:close/>
                </a:path>
              </a:pathLst>
            </a:custGeom>
            <a:solidFill>
              <a:sysClr val="window" lastClr="FFFFFF">
                <a:lumMod val="85000"/>
              </a:sysClr>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lumMod val="75000"/>
                    <a:lumOff val="25000"/>
                  </a:prstClr>
                </a:solidFill>
                <a:effectLst/>
                <a:uLnTx/>
                <a:uFillTx/>
                <a:latin typeface="方正正纤黑简体" panose="02000000000000000000" pitchFamily="2" charset="-122"/>
                <a:ea typeface="方正正纤黑简体" panose="02000000000000000000" pitchFamily="2" charset="-122"/>
              </a:endParaRPr>
            </a:p>
          </p:txBody>
        </p:sp>
        <p:sp>
          <p:nvSpPr>
            <p:cNvPr id="266" name="TextBox 265"/>
            <p:cNvSpPr txBox="1"/>
            <p:nvPr/>
          </p:nvSpPr>
          <p:spPr>
            <a:xfrm>
              <a:off x="1444517" y="5135975"/>
              <a:ext cx="430980" cy="790704"/>
            </a:xfrm>
            <a:prstGeom prst="rect">
              <a:avLst/>
            </a:prstGeom>
            <a:noFill/>
          </p:spPr>
          <p:txBody>
            <a:bodyPr vert="eaVert"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prstClr val="black">
                      <a:lumMod val="75000"/>
                      <a:lumOff val="25000"/>
                    </a:prstClr>
                  </a:solidFill>
                  <a:effectLst/>
                  <a:uLnTx/>
                  <a:uFillTx/>
                  <a:latin typeface="方正正纤黑简体" panose="02000000000000000000" pitchFamily="2" charset="-122"/>
                  <a:ea typeface="方正正纤黑简体" panose="02000000000000000000" pitchFamily="2" charset="-122"/>
                </a:rPr>
                <a:t>部门名称</a:t>
              </a:r>
            </a:p>
          </p:txBody>
        </p:sp>
      </p:grpSp>
      <p:grpSp>
        <p:nvGrpSpPr>
          <p:cNvPr id="267" name="淘宝网Chenying0907出品 133"/>
          <p:cNvGrpSpPr/>
          <p:nvPr/>
        </p:nvGrpSpPr>
        <p:grpSpPr>
          <a:xfrm>
            <a:off x="4093424" y="4527072"/>
            <a:ext cx="323165" cy="774136"/>
            <a:chOff x="1439537" y="5037138"/>
            <a:chExt cx="430980" cy="1104900"/>
          </a:xfrm>
          <a:solidFill>
            <a:srgbClr val="1B323D"/>
          </a:solidFill>
        </p:grpSpPr>
        <p:sp>
          <p:nvSpPr>
            <p:cNvPr id="268" name="淘宝网Chenying0907出品 87"/>
            <p:cNvSpPr>
              <a:spLocks/>
            </p:cNvSpPr>
            <p:nvPr/>
          </p:nvSpPr>
          <p:spPr bwMode="auto">
            <a:xfrm>
              <a:off x="1490663" y="5037138"/>
              <a:ext cx="307975" cy="1104900"/>
            </a:xfrm>
            <a:custGeom>
              <a:avLst/>
              <a:gdLst>
                <a:gd name="T0" fmla="*/ 372 w 372"/>
                <a:gd name="T1" fmla="*/ 34 h 1336"/>
                <a:gd name="T2" fmla="*/ 372 w 372"/>
                <a:gd name="T3" fmla="*/ 1302 h 1336"/>
                <a:gd name="T4" fmla="*/ 338 w 372"/>
                <a:gd name="T5" fmla="*/ 1336 h 1336"/>
                <a:gd name="T6" fmla="*/ 34 w 372"/>
                <a:gd name="T7" fmla="*/ 1336 h 1336"/>
                <a:gd name="T8" fmla="*/ 0 w 372"/>
                <a:gd name="T9" fmla="*/ 1302 h 1336"/>
                <a:gd name="T10" fmla="*/ 0 w 372"/>
                <a:gd name="T11" fmla="*/ 34 h 1336"/>
                <a:gd name="T12" fmla="*/ 34 w 372"/>
                <a:gd name="T13" fmla="*/ 0 h 1336"/>
                <a:gd name="T14" fmla="*/ 338 w 372"/>
                <a:gd name="T15" fmla="*/ 0 h 1336"/>
                <a:gd name="T16" fmla="*/ 372 w 372"/>
                <a:gd name="T17" fmla="*/ 34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336">
                  <a:moveTo>
                    <a:pt x="372" y="34"/>
                  </a:moveTo>
                  <a:lnTo>
                    <a:pt x="372" y="1302"/>
                  </a:lnTo>
                  <a:cubicBezTo>
                    <a:pt x="372" y="1321"/>
                    <a:pt x="356" y="1336"/>
                    <a:pt x="338" y="1336"/>
                  </a:cubicBezTo>
                  <a:lnTo>
                    <a:pt x="34" y="1336"/>
                  </a:lnTo>
                  <a:cubicBezTo>
                    <a:pt x="15" y="1336"/>
                    <a:pt x="0" y="1321"/>
                    <a:pt x="0" y="1302"/>
                  </a:cubicBezTo>
                  <a:lnTo>
                    <a:pt x="0" y="34"/>
                  </a:lnTo>
                  <a:cubicBezTo>
                    <a:pt x="0" y="16"/>
                    <a:pt x="15" y="0"/>
                    <a:pt x="34" y="0"/>
                  </a:cubicBezTo>
                  <a:lnTo>
                    <a:pt x="338" y="0"/>
                  </a:lnTo>
                  <a:cubicBezTo>
                    <a:pt x="356" y="0"/>
                    <a:pt x="372" y="16"/>
                    <a:pt x="372" y="34"/>
                  </a:cubicBezTo>
                  <a:close/>
                </a:path>
              </a:pathLst>
            </a:custGeom>
            <a:solidFill>
              <a:sysClr val="window" lastClr="FFFFFF">
                <a:lumMod val="85000"/>
              </a:sysClr>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lumMod val="75000"/>
                    <a:lumOff val="25000"/>
                  </a:prstClr>
                </a:solidFill>
                <a:effectLst/>
                <a:uLnTx/>
                <a:uFillTx/>
                <a:latin typeface="方正正纤黑简体" panose="02000000000000000000" pitchFamily="2" charset="-122"/>
                <a:ea typeface="方正正纤黑简体" panose="02000000000000000000" pitchFamily="2" charset="-122"/>
              </a:endParaRPr>
            </a:p>
          </p:txBody>
        </p:sp>
        <p:sp>
          <p:nvSpPr>
            <p:cNvPr id="269" name="TextBox 268"/>
            <p:cNvSpPr txBox="1"/>
            <p:nvPr/>
          </p:nvSpPr>
          <p:spPr>
            <a:xfrm>
              <a:off x="1439537" y="5135975"/>
              <a:ext cx="430980" cy="790704"/>
            </a:xfrm>
            <a:prstGeom prst="rect">
              <a:avLst/>
            </a:prstGeom>
            <a:noFill/>
          </p:spPr>
          <p:txBody>
            <a:bodyPr vert="eaVert"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prstClr val="black">
                      <a:lumMod val="75000"/>
                      <a:lumOff val="25000"/>
                    </a:prstClr>
                  </a:solidFill>
                  <a:effectLst/>
                  <a:uLnTx/>
                  <a:uFillTx/>
                  <a:latin typeface="方正正纤黑简体" panose="02000000000000000000" pitchFamily="2" charset="-122"/>
                  <a:ea typeface="方正正纤黑简体" panose="02000000000000000000" pitchFamily="2" charset="-122"/>
                </a:rPr>
                <a:t>部门名称</a:t>
              </a:r>
            </a:p>
          </p:txBody>
        </p:sp>
      </p:grpSp>
      <p:grpSp>
        <p:nvGrpSpPr>
          <p:cNvPr id="270" name="淘宝网Chenying0907出品 136"/>
          <p:cNvGrpSpPr/>
          <p:nvPr/>
        </p:nvGrpSpPr>
        <p:grpSpPr>
          <a:xfrm>
            <a:off x="4443400" y="4527072"/>
            <a:ext cx="323165" cy="774136"/>
            <a:chOff x="1436271" y="5037138"/>
            <a:chExt cx="430980" cy="1104900"/>
          </a:xfrm>
          <a:solidFill>
            <a:srgbClr val="1B323D"/>
          </a:solidFill>
        </p:grpSpPr>
        <p:sp>
          <p:nvSpPr>
            <p:cNvPr id="271" name="淘宝网Chenying0907出品 87"/>
            <p:cNvSpPr>
              <a:spLocks/>
            </p:cNvSpPr>
            <p:nvPr/>
          </p:nvSpPr>
          <p:spPr bwMode="auto">
            <a:xfrm>
              <a:off x="1490663" y="5037138"/>
              <a:ext cx="307975" cy="1104900"/>
            </a:xfrm>
            <a:custGeom>
              <a:avLst/>
              <a:gdLst>
                <a:gd name="T0" fmla="*/ 372 w 372"/>
                <a:gd name="T1" fmla="*/ 34 h 1336"/>
                <a:gd name="T2" fmla="*/ 372 w 372"/>
                <a:gd name="T3" fmla="*/ 1302 h 1336"/>
                <a:gd name="T4" fmla="*/ 338 w 372"/>
                <a:gd name="T5" fmla="*/ 1336 h 1336"/>
                <a:gd name="T6" fmla="*/ 34 w 372"/>
                <a:gd name="T7" fmla="*/ 1336 h 1336"/>
                <a:gd name="T8" fmla="*/ 0 w 372"/>
                <a:gd name="T9" fmla="*/ 1302 h 1336"/>
                <a:gd name="T10" fmla="*/ 0 w 372"/>
                <a:gd name="T11" fmla="*/ 34 h 1336"/>
                <a:gd name="T12" fmla="*/ 34 w 372"/>
                <a:gd name="T13" fmla="*/ 0 h 1336"/>
                <a:gd name="T14" fmla="*/ 338 w 372"/>
                <a:gd name="T15" fmla="*/ 0 h 1336"/>
                <a:gd name="T16" fmla="*/ 372 w 372"/>
                <a:gd name="T17" fmla="*/ 34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336">
                  <a:moveTo>
                    <a:pt x="372" y="34"/>
                  </a:moveTo>
                  <a:lnTo>
                    <a:pt x="372" y="1302"/>
                  </a:lnTo>
                  <a:cubicBezTo>
                    <a:pt x="372" y="1321"/>
                    <a:pt x="356" y="1336"/>
                    <a:pt x="338" y="1336"/>
                  </a:cubicBezTo>
                  <a:lnTo>
                    <a:pt x="34" y="1336"/>
                  </a:lnTo>
                  <a:cubicBezTo>
                    <a:pt x="15" y="1336"/>
                    <a:pt x="0" y="1321"/>
                    <a:pt x="0" y="1302"/>
                  </a:cubicBezTo>
                  <a:lnTo>
                    <a:pt x="0" y="34"/>
                  </a:lnTo>
                  <a:cubicBezTo>
                    <a:pt x="0" y="16"/>
                    <a:pt x="15" y="0"/>
                    <a:pt x="34" y="0"/>
                  </a:cubicBezTo>
                  <a:lnTo>
                    <a:pt x="338" y="0"/>
                  </a:lnTo>
                  <a:cubicBezTo>
                    <a:pt x="356" y="0"/>
                    <a:pt x="372" y="16"/>
                    <a:pt x="372" y="34"/>
                  </a:cubicBezTo>
                  <a:close/>
                </a:path>
              </a:pathLst>
            </a:custGeom>
            <a:solidFill>
              <a:sysClr val="window" lastClr="FFFFFF">
                <a:lumMod val="85000"/>
              </a:sysClr>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lumMod val="75000"/>
                    <a:lumOff val="25000"/>
                  </a:prstClr>
                </a:solidFill>
                <a:effectLst/>
                <a:uLnTx/>
                <a:uFillTx/>
                <a:latin typeface="方正正纤黑简体" panose="02000000000000000000" pitchFamily="2" charset="-122"/>
                <a:ea typeface="方正正纤黑简体" panose="02000000000000000000" pitchFamily="2" charset="-122"/>
              </a:endParaRPr>
            </a:p>
          </p:txBody>
        </p:sp>
        <p:sp>
          <p:nvSpPr>
            <p:cNvPr id="272" name="TextBox 271"/>
            <p:cNvSpPr txBox="1"/>
            <p:nvPr/>
          </p:nvSpPr>
          <p:spPr>
            <a:xfrm>
              <a:off x="1436271" y="5135975"/>
              <a:ext cx="430980" cy="790704"/>
            </a:xfrm>
            <a:prstGeom prst="rect">
              <a:avLst/>
            </a:prstGeom>
            <a:noFill/>
          </p:spPr>
          <p:txBody>
            <a:bodyPr vert="eaVert"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prstClr val="black">
                      <a:lumMod val="75000"/>
                      <a:lumOff val="25000"/>
                    </a:prstClr>
                  </a:solidFill>
                  <a:effectLst/>
                  <a:uLnTx/>
                  <a:uFillTx/>
                  <a:latin typeface="方正正纤黑简体" panose="02000000000000000000" pitchFamily="2" charset="-122"/>
                  <a:ea typeface="方正正纤黑简体" panose="02000000000000000000" pitchFamily="2" charset="-122"/>
                </a:rPr>
                <a:t>部门名称</a:t>
              </a:r>
            </a:p>
          </p:txBody>
        </p:sp>
      </p:grpSp>
      <p:grpSp>
        <p:nvGrpSpPr>
          <p:cNvPr id="273" name="淘宝网Chenying0907出品 139"/>
          <p:cNvGrpSpPr/>
          <p:nvPr/>
        </p:nvGrpSpPr>
        <p:grpSpPr>
          <a:xfrm>
            <a:off x="5150384" y="4527072"/>
            <a:ext cx="323165" cy="774136"/>
            <a:chOff x="1451819" y="5037138"/>
            <a:chExt cx="430980" cy="1104900"/>
          </a:xfrm>
          <a:solidFill>
            <a:srgbClr val="1B323D"/>
          </a:solidFill>
        </p:grpSpPr>
        <p:sp>
          <p:nvSpPr>
            <p:cNvPr id="274" name="淘宝网Chenying0907出品 87"/>
            <p:cNvSpPr>
              <a:spLocks/>
            </p:cNvSpPr>
            <p:nvPr/>
          </p:nvSpPr>
          <p:spPr bwMode="auto">
            <a:xfrm>
              <a:off x="1490663" y="5037138"/>
              <a:ext cx="307975" cy="1104900"/>
            </a:xfrm>
            <a:custGeom>
              <a:avLst/>
              <a:gdLst>
                <a:gd name="T0" fmla="*/ 372 w 372"/>
                <a:gd name="T1" fmla="*/ 34 h 1336"/>
                <a:gd name="T2" fmla="*/ 372 w 372"/>
                <a:gd name="T3" fmla="*/ 1302 h 1336"/>
                <a:gd name="T4" fmla="*/ 338 w 372"/>
                <a:gd name="T5" fmla="*/ 1336 h 1336"/>
                <a:gd name="T6" fmla="*/ 34 w 372"/>
                <a:gd name="T7" fmla="*/ 1336 h 1336"/>
                <a:gd name="T8" fmla="*/ 0 w 372"/>
                <a:gd name="T9" fmla="*/ 1302 h 1336"/>
                <a:gd name="T10" fmla="*/ 0 w 372"/>
                <a:gd name="T11" fmla="*/ 34 h 1336"/>
                <a:gd name="T12" fmla="*/ 34 w 372"/>
                <a:gd name="T13" fmla="*/ 0 h 1336"/>
                <a:gd name="T14" fmla="*/ 338 w 372"/>
                <a:gd name="T15" fmla="*/ 0 h 1336"/>
                <a:gd name="T16" fmla="*/ 372 w 372"/>
                <a:gd name="T17" fmla="*/ 34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336">
                  <a:moveTo>
                    <a:pt x="372" y="34"/>
                  </a:moveTo>
                  <a:lnTo>
                    <a:pt x="372" y="1302"/>
                  </a:lnTo>
                  <a:cubicBezTo>
                    <a:pt x="372" y="1321"/>
                    <a:pt x="356" y="1336"/>
                    <a:pt x="338" y="1336"/>
                  </a:cubicBezTo>
                  <a:lnTo>
                    <a:pt x="34" y="1336"/>
                  </a:lnTo>
                  <a:cubicBezTo>
                    <a:pt x="15" y="1336"/>
                    <a:pt x="0" y="1321"/>
                    <a:pt x="0" y="1302"/>
                  </a:cubicBezTo>
                  <a:lnTo>
                    <a:pt x="0" y="34"/>
                  </a:lnTo>
                  <a:cubicBezTo>
                    <a:pt x="0" y="16"/>
                    <a:pt x="15" y="0"/>
                    <a:pt x="34" y="0"/>
                  </a:cubicBezTo>
                  <a:lnTo>
                    <a:pt x="338" y="0"/>
                  </a:lnTo>
                  <a:cubicBezTo>
                    <a:pt x="356" y="0"/>
                    <a:pt x="372" y="16"/>
                    <a:pt x="372" y="34"/>
                  </a:cubicBezTo>
                  <a:close/>
                </a:path>
              </a:pathLst>
            </a:custGeom>
            <a:solidFill>
              <a:sysClr val="window" lastClr="FFFFFF">
                <a:lumMod val="85000"/>
              </a:sysClr>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lumMod val="75000"/>
                    <a:lumOff val="25000"/>
                  </a:prstClr>
                </a:solidFill>
                <a:effectLst/>
                <a:uLnTx/>
                <a:uFillTx/>
                <a:latin typeface="方正正纤黑简体" panose="02000000000000000000" pitchFamily="2" charset="-122"/>
                <a:ea typeface="方正正纤黑简体" panose="02000000000000000000" pitchFamily="2" charset="-122"/>
              </a:endParaRPr>
            </a:p>
          </p:txBody>
        </p:sp>
        <p:sp>
          <p:nvSpPr>
            <p:cNvPr id="275" name="TextBox 274"/>
            <p:cNvSpPr txBox="1"/>
            <p:nvPr/>
          </p:nvSpPr>
          <p:spPr>
            <a:xfrm>
              <a:off x="1451819" y="5135975"/>
              <a:ext cx="430980" cy="790704"/>
            </a:xfrm>
            <a:prstGeom prst="rect">
              <a:avLst/>
            </a:prstGeom>
            <a:noFill/>
          </p:spPr>
          <p:txBody>
            <a:bodyPr vert="eaVert"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prstClr val="black">
                      <a:lumMod val="75000"/>
                      <a:lumOff val="25000"/>
                    </a:prstClr>
                  </a:solidFill>
                  <a:effectLst/>
                  <a:uLnTx/>
                  <a:uFillTx/>
                  <a:latin typeface="方正正纤黑简体" panose="02000000000000000000" pitchFamily="2" charset="-122"/>
                  <a:ea typeface="方正正纤黑简体" panose="02000000000000000000" pitchFamily="2" charset="-122"/>
                </a:rPr>
                <a:t>部门名称</a:t>
              </a:r>
            </a:p>
          </p:txBody>
        </p:sp>
      </p:grpSp>
      <p:grpSp>
        <p:nvGrpSpPr>
          <p:cNvPr id="276" name="淘宝网Chenying0907出品 142"/>
          <p:cNvGrpSpPr/>
          <p:nvPr/>
        </p:nvGrpSpPr>
        <p:grpSpPr>
          <a:xfrm>
            <a:off x="5542014" y="4527072"/>
            <a:ext cx="323165" cy="774136"/>
            <a:chOff x="1440590" y="5037138"/>
            <a:chExt cx="430980" cy="1104900"/>
          </a:xfrm>
          <a:solidFill>
            <a:srgbClr val="1B323D"/>
          </a:solidFill>
        </p:grpSpPr>
        <p:sp>
          <p:nvSpPr>
            <p:cNvPr id="277" name="淘宝网Chenying0907出品 87"/>
            <p:cNvSpPr>
              <a:spLocks/>
            </p:cNvSpPr>
            <p:nvPr/>
          </p:nvSpPr>
          <p:spPr bwMode="auto">
            <a:xfrm>
              <a:off x="1490663" y="5037138"/>
              <a:ext cx="307975" cy="1104900"/>
            </a:xfrm>
            <a:custGeom>
              <a:avLst/>
              <a:gdLst>
                <a:gd name="T0" fmla="*/ 372 w 372"/>
                <a:gd name="T1" fmla="*/ 34 h 1336"/>
                <a:gd name="T2" fmla="*/ 372 w 372"/>
                <a:gd name="T3" fmla="*/ 1302 h 1336"/>
                <a:gd name="T4" fmla="*/ 338 w 372"/>
                <a:gd name="T5" fmla="*/ 1336 h 1336"/>
                <a:gd name="T6" fmla="*/ 34 w 372"/>
                <a:gd name="T7" fmla="*/ 1336 h 1336"/>
                <a:gd name="T8" fmla="*/ 0 w 372"/>
                <a:gd name="T9" fmla="*/ 1302 h 1336"/>
                <a:gd name="T10" fmla="*/ 0 w 372"/>
                <a:gd name="T11" fmla="*/ 34 h 1336"/>
                <a:gd name="T12" fmla="*/ 34 w 372"/>
                <a:gd name="T13" fmla="*/ 0 h 1336"/>
                <a:gd name="T14" fmla="*/ 338 w 372"/>
                <a:gd name="T15" fmla="*/ 0 h 1336"/>
                <a:gd name="T16" fmla="*/ 372 w 372"/>
                <a:gd name="T17" fmla="*/ 34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336">
                  <a:moveTo>
                    <a:pt x="372" y="34"/>
                  </a:moveTo>
                  <a:lnTo>
                    <a:pt x="372" y="1302"/>
                  </a:lnTo>
                  <a:cubicBezTo>
                    <a:pt x="372" y="1321"/>
                    <a:pt x="356" y="1336"/>
                    <a:pt x="338" y="1336"/>
                  </a:cubicBezTo>
                  <a:lnTo>
                    <a:pt x="34" y="1336"/>
                  </a:lnTo>
                  <a:cubicBezTo>
                    <a:pt x="15" y="1336"/>
                    <a:pt x="0" y="1321"/>
                    <a:pt x="0" y="1302"/>
                  </a:cubicBezTo>
                  <a:lnTo>
                    <a:pt x="0" y="34"/>
                  </a:lnTo>
                  <a:cubicBezTo>
                    <a:pt x="0" y="16"/>
                    <a:pt x="15" y="0"/>
                    <a:pt x="34" y="0"/>
                  </a:cubicBezTo>
                  <a:lnTo>
                    <a:pt x="338" y="0"/>
                  </a:lnTo>
                  <a:cubicBezTo>
                    <a:pt x="356" y="0"/>
                    <a:pt x="372" y="16"/>
                    <a:pt x="372" y="34"/>
                  </a:cubicBezTo>
                  <a:close/>
                </a:path>
              </a:pathLst>
            </a:custGeom>
            <a:solidFill>
              <a:sysClr val="window" lastClr="FFFFFF">
                <a:lumMod val="85000"/>
              </a:sysClr>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lumMod val="75000"/>
                    <a:lumOff val="25000"/>
                  </a:prstClr>
                </a:solidFill>
                <a:effectLst/>
                <a:uLnTx/>
                <a:uFillTx/>
                <a:latin typeface="方正正纤黑简体" panose="02000000000000000000" pitchFamily="2" charset="-122"/>
                <a:ea typeface="方正正纤黑简体" panose="02000000000000000000" pitchFamily="2" charset="-122"/>
              </a:endParaRPr>
            </a:p>
          </p:txBody>
        </p:sp>
        <p:sp>
          <p:nvSpPr>
            <p:cNvPr id="278" name="TextBox 277"/>
            <p:cNvSpPr txBox="1"/>
            <p:nvPr/>
          </p:nvSpPr>
          <p:spPr>
            <a:xfrm>
              <a:off x="1440590" y="5135975"/>
              <a:ext cx="430980" cy="790704"/>
            </a:xfrm>
            <a:prstGeom prst="rect">
              <a:avLst/>
            </a:prstGeom>
            <a:noFill/>
          </p:spPr>
          <p:txBody>
            <a:bodyPr vert="eaVert"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prstClr val="black">
                      <a:lumMod val="75000"/>
                      <a:lumOff val="25000"/>
                    </a:prstClr>
                  </a:solidFill>
                  <a:effectLst/>
                  <a:uLnTx/>
                  <a:uFillTx/>
                  <a:latin typeface="方正正纤黑简体" panose="02000000000000000000" pitchFamily="2" charset="-122"/>
                  <a:ea typeface="方正正纤黑简体" panose="02000000000000000000" pitchFamily="2" charset="-122"/>
                </a:rPr>
                <a:t>部门名称</a:t>
              </a:r>
            </a:p>
          </p:txBody>
        </p:sp>
      </p:grpSp>
      <p:grpSp>
        <p:nvGrpSpPr>
          <p:cNvPr id="279" name="淘宝网Chenying0907出品 145"/>
          <p:cNvGrpSpPr/>
          <p:nvPr/>
        </p:nvGrpSpPr>
        <p:grpSpPr>
          <a:xfrm>
            <a:off x="5952542" y="4527072"/>
            <a:ext cx="323165" cy="774136"/>
            <a:chOff x="1429159" y="5037138"/>
            <a:chExt cx="430980" cy="1104900"/>
          </a:xfrm>
          <a:solidFill>
            <a:srgbClr val="1B323D"/>
          </a:solidFill>
        </p:grpSpPr>
        <p:sp>
          <p:nvSpPr>
            <p:cNvPr id="280" name="淘宝网Chenying0907出品 87"/>
            <p:cNvSpPr>
              <a:spLocks/>
            </p:cNvSpPr>
            <p:nvPr/>
          </p:nvSpPr>
          <p:spPr bwMode="auto">
            <a:xfrm>
              <a:off x="1490663" y="5037138"/>
              <a:ext cx="307975" cy="1104900"/>
            </a:xfrm>
            <a:custGeom>
              <a:avLst/>
              <a:gdLst>
                <a:gd name="T0" fmla="*/ 372 w 372"/>
                <a:gd name="T1" fmla="*/ 34 h 1336"/>
                <a:gd name="T2" fmla="*/ 372 w 372"/>
                <a:gd name="T3" fmla="*/ 1302 h 1336"/>
                <a:gd name="T4" fmla="*/ 338 w 372"/>
                <a:gd name="T5" fmla="*/ 1336 h 1336"/>
                <a:gd name="T6" fmla="*/ 34 w 372"/>
                <a:gd name="T7" fmla="*/ 1336 h 1336"/>
                <a:gd name="T8" fmla="*/ 0 w 372"/>
                <a:gd name="T9" fmla="*/ 1302 h 1336"/>
                <a:gd name="T10" fmla="*/ 0 w 372"/>
                <a:gd name="T11" fmla="*/ 34 h 1336"/>
                <a:gd name="T12" fmla="*/ 34 w 372"/>
                <a:gd name="T13" fmla="*/ 0 h 1336"/>
                <a:gd name="T14" fmla="*/ 338 w 372"/>
                <a:gd name="T15" fmla="*/ 0 h 1336"/>
                <a:gd name="T16" fmla="*/ 372 w 372"/>
                <a:gd name="T17" fmla="*/ 34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336">
                  <a:moveTo>
                    <a:pt x="372" y="34"/>
                  </a:moveTo>
                  <a:lnTo>
                    <a:pt x="372" y="1302"/>
                  </a:lnTo>
                  <a:cubicBezTo>
                    <a:pt x="372" y="1321"/>
                    <a:pt x="356" y="1336"/>
                    <a:pt x="338" y="1336"/>
                  </a:cubicBezTo>
                  <a:lnTo>
                    <a:pt x="34" y="1336"/>
                  </a:lnTo>
                  <a:cubicBezTo>
                    <a:pt x="15" y="1336"/>
                    <a:pt x="0" y="1321"/>
                    <a:pt x="0" y="1302"/>
                  </a:cubicBezTo>
                  <a:lnTo>
                    <a:pt x="0" y="34"/>
                  </a:lnTo>
                  <a:cubicBezTo>
                    <a:pt x="0" y="16"/>
                    <a:pt x="15" y="0"/>
                    <a:pt x="34" y="0"/>
                  </a:cubicBezTo>
                  <a:lnTo>
                    <a:pt x="338" y="0"/>
                  </a:lnTo>
                  <a:cubicBezTo>
                    <a:pt x="356" y="0"/>
                    <a:pt x="372" y="16"/>
                    <a:pt x="372" y="34"/>
                  </a:cubicBezTo>
                  <a:close/>
                </a:path>
              </a:pathLst>
            </a:custGeom>
            <a:solidFill>
              <a:sysClr val="window" lastClr="FFFFFF">
                <a:lumMod val="85000"/>
              </a:sysClr>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lumMod val="75000"/>
                    <a:lumOff val="25000"/>
                  </a:prstClr>
                </a:solidFill>
                <a:effectLst/>
                <a:uLnTx/>
                <a:uFillTx/>
                <a:latin typeface="方正正纤黑简体" panose="02000000000000000000" pitchFamily="2" charset="-122"/>
                <a:ea typeface="方正正纤黑简体" panose="02000000000000000000" pitchFamily="2" charset="-122"/>
              </a:endParaRPr>
            </a:p>
          </p:txBody>
        </p:sp>
        <p:sp>
          <p:nvSpPr>
            <p:cNvPr id="281" name="TextBox 280"/>
            <p:cNvSpPr txBox="1"/>
            <p:nvPr/>
          </p:nvSpPr>
          <p:spPr>
            <a:xfrm>
              <a:off x="1429159" y="5135975"/>
              <a:ext cx="430980" cy="790704"/>
            </a:xfrm>
            <a:prstGeom prst="rect">
              <a:avLst/>
            </a:prstGeom>
            <a:noFill/>
          </p:spPr>
          <p:txBody>
            <a:bodyPr vert="eaVert"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prstClr val="black">
                      <a:lumMod val="75000"/>
                      <a:lumOff val="25000"/>
                    </a:prstClr>
                  </a:solidFill>
                  <a:effectLst/>
                  <a:uLnTx/>
                  <a:uFillTx/>
                  <a:latin typeface="方正正纤黑简体" panose="02000000000000000000" pitchFamily="2" charset="-122"/>
                  <a:ea typeface="方正正纤黑简体" panose="02000000000000000000" pitchFamily="2" charset="-122"/>
                </a:rPr>
                <a:t>部门名称</a:t>
              </a:r>
            </a:p>
          </p:txBody>
        </p:sp>
      </p:grpSp>
      <p:grpSp>
        <p:nvGrpSpPr>
          <p:cNvPr id="282" name="淘宝网Chenying0907出品 148"/>
          <p:cNvGrpSpPr/>
          <p:nvPr/>
        </p:nvGrpSpPr>
        <p:grpSpPr>
          <a:xfrm>
            <a:off x="7003041" y="4527072"/>
            <a:ext cx="323165" cy="774136"/>
            <a:chOff x="1445527" y="5037138"/>
            <a:chExt cx="430980" cy="1104900"/>
          </a:xfrm>
          <a:solidFill>
            <a:srgbClr val="1B323D"/>
          </a:solidFill>
        </p:grpSpPr>
        <p:sp>
          <p:nvSpPr>
            <p:cNvPr id="283" name="淘宝网Chenying0907出品 87"/>
            <p:cNvSpPr>
              <a:spLocks/>
            </p:cNvSpPr>
            <p:nvPr/>
          </p:nvSpPr>
          <p:spPr bwMode="auto">
            <a:xfrm>
              <a:off x="1490663" y="5037138"/>
              <a:ext cx="307975" cy="1104900"/>
            </a:xfrm>
            <a:custGeom>
              <a:avLst/>
              <a:gdLst>
                <a:gd name="T0" fmla="*/ 372 w 372"/>
                <a:gd name="T1" fmla="*/ 34 h 1336"/>
                <a:gd name="T2" fmla="*/ 372 w 372"/>
                <a:gd name="T3" fmla="*/ 1302 h 1336"/>
                <a:gd name="T4" fmla="*/ 338 w 372"/>
                <a:gd name="T5" fmla="*/ 1336 h 1336"/>
                <a:gd name="T6" fmla="*/ 34 w 372"/>
                <a:gd name="T7" fmla="*/ 1336 h 1336"/>
                <a:gd name="T8" fmla="*/ 0 w 372"/>
                <a:gd name="T9" fmla="*/ 1302 h 1336"/>
                <a:gd name="T10" fmla="*/ 0 w 372"/>
                <a:gd name="T11" fmla="*/ 34 h 1336"/>
                <a:gd name="T12" fmla="*/ 34 w 372"/>
                <a:gd name="T13" fmla="*/ 0 h 1336"/>
                <a:gd name="T14" fmla="*/ 338 w 372"/>
                <a:gd name="T15" fmla="*/ 0 h 1336"/>
                <a:gd name="T16" fmla="*/ 372 w 372"/>
                <a:gd name="T17" fmla="*/ 34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336">
                  <a:moveTo>
                    <a:pt x="372" y="34"/>
                  </a:moveTo>
                  <a:lnTo>
                    <a:pt x="372" y="1302"/>
                  </a:lnTo>
                  <a:cubicBezTo>
                    <a:pt x="372" y="1321"/>
                    <a:pt x="356" y="1336"/>
                    <a:pt x="338" y="1336"/>
                  </a:cubicBezTo>
                  <a:lnTo>
                    <a:pt x="34" y="1336"/>
                  </a:lnTo>
                  <a:cubicBezTo>
                    <a:pt x="15" y="1336"/>
                    <a:pt x="0" y="1321"/>
                    <a:pt x="0" y="1302"/>
                  </a:cubicBezTo>
                  <a:lnTo>
                    <a:pt x="0" y="34"/>
                  </a:lnTo>
                  <a:cubicBezTo>
                    <a:pt x="0" y="16"/>
                    <a:pt x="15" y="0"/>
                    <a:pt x="34" y="0"/>
                  </a:cubicBezTo>
                  <a:lnTo>
                    <a:pt x="338" y="0"/>
                  </a:lnTo>
                  <a:cubicBezTo>
                    <a:pt x="356" y="0"/>
                    <a:pt x="372" y="16"/>
                    <a:pt x="372" y="34"/>
                  </a:cubicBezTo>
                  <a:close/>
                </a:path>
              </a:pathLst>
            </a:custGeom>
            <a:solidFill>
              <a:sysClr val="window" lastClr="FFFFFF">
                <a:lumMod val="85000"/>
              </a:sysClr>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lumMod val="75000"/>
                    <a:lumOff val="25000"/>
                  </a:prstClr>
                </a:solidFill>
                <a:effectLst/>
                <a:uLnTx/>
                <a:uFillTx/>
                <a:latin typeface="方正正纤黑简体" panose="02000000000000000000" pitchFamily="2" charset="-122"/>
                <a:ea typeface="方正正纤黑简体" panose="02000000000000000000" pitchFamily="2" charset="-122"/>
              </a:endParaRPr>
            </a:p>
          </p:txBody>
        </p:sp>
        <p:sp>
          <p:nvSpPr>
            <p:cNvPr id="284" name="TextBox 283"/>
            <p:cNvSpPr txBox="1"/>
            <p:nvPr/>
          </p:nvSpPr>
          <p:spPr>
            <a:xfrm>
              <a:off x="1445527" y="5135975"/>
              <a:ext cx="430980" cy="790704"/>
            </a:xfrm>
            <a:prstGeom prst="rect">
              <a:avLst/>
            </a:prstGeom>
            <a:noFill/>
          </p:spPr>
          <p:txBody>
            <a:bodyPr vert="eaVert"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prstClr val="black">
                      <a:lumMod val="75000"/>
                      <a:lumOff val="25000"/>
                    </a:prstClr>
                  </a:solidFill>
                  <a:effectLst/>
                  <a:uLnTx/>
                  <a:uFillTx/>
                  <a:latin typeface="方正正纤黑简体" panose="02000000000000000000" pitchFamily="2" charset="-122"/>
                  <a:ea typeface="方正正纤黑简体" panose="02000000000000000000" pitchFamily="2" charset="-122"/>
                </a:rPr>
                <a:t>部门名称</a:t>
              </a:r>
            </a:p>
          </p:txBody>
        </p:sp>
      </p:grpSp>
      <p:grpSp>
        <p:nvGrpSpPr>
          <p:cNvPr id="285" name="淘宝网Chenying0907出品 151"/>
          <p:cNvGrpSpPr/>
          <p:nvPr/>
        </p:nvGrpSpPr>
        <p:grpSpPr>
          <a:xfrm>
            <a:off x="7369898" y="4527072"/>
            <a:ext cx="323165" cy="774136"/>
            <a:chOff x="1439369" y="5037138"/>
            <a:chExt cx="430980" cy="1104900"/>
          </a:xfrm>
          <a:solidFill>
            <a:srgbClr val="1B323D"/>
          </a:solidFill>
        </p:grpSpPr>
        <p:sp>
          <p:nvSpPr>
            <p:cNvPr id="286" name="淘宝网Chenying0907出品 87"/>
            <p:cNvSpPr>
              <a:spLocks/>
            </p:cNvSpPr>
            <p:nvPr/>
          </p:nvSpPr>
          <p:spPr bwMode="auto">
            <a:xfrm>
              <a:off x="1490663" y="5037138"/>
              <a:ext cx="307975" cy="1104900"/>
            </a:xfrm>
            <a:custGeom>
              <a:avLst/>
              <a:gdLst>
                <a:gd name="T0" fmla="*/ 372 w 372"/>
                <a:gd name="T1" fmla="*/ 34 h 1336"/>
                <a:gd name="T2" fmla="*/ 372 w 372"/>
                <a:gd name="T3" fmla="*/ 1302 h 1336"/>
                <a:gd name="T4" fmla="*/ 338 w 372"/>
                <a:gd name="T5" fmla="*/ 1336 h 1336"/>
                <a:gd name="T6" fmla="*/ 34 w 372"/>
                <a:gd name="T7" fmla="*/ 1336 h 1336"/>
                <a:gd name="T8" fmla="*/ 0 w 372"/>
                <a:gd name="T9" fmla="*/ 1302 h 1336"/>
                <a:gd name="T10" fmla="*/ 0 w 372"/>
                <a:gd name="T11" fmla="*/ 34 h 1336"/>
                <a:gd name="T12" fmla="*/ 34 w 372"/>
                <a:gd name="T13" fmla="*/ 0 h 1336"/>
                <a:gd name="T14" fmla="*/ 338 w 372"/>
                <a:gd name="T15" fmla="*/ 0 h 1336"/>
                <a:gd name="T16" fmla="*/ 372 w 372"/>
                <a:gd name="T17" fmla="*/ 34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336">
                  <a:moveTo>
                    <a:pt x="372" y="34"/>
                  </a:moveTo>
                  <a:lnTo>
                    <a:pt x="372" y="1302"/>
                  </a:lnTo>
                  <a:cubicBezTo>
                    <a:pt x="372" y="1321"/>
                    <a:pt x="356" y="1336"/>
                    <a:pt x="338" y="1336"/>
                  </a:cubicBezTo>
                  <a:lnTo>
                    <a:pt x="34" y="1336"/>
                  </a:lnTo>
                  <a:cubicBezTo>
                    <a:pt x="15" y="1336"/>
                    <a:pt x="0" y="1321"/>
                    <a:pt x="0" y="1302"/>
                  </a:cubicBezTo>
                  <a:lnTo>
                    <a:pt x="0" y="34"/>
                  </a:lnTo>
                  <a:cubicBezTo>
                    <a:pt x="0" y="16"/>
                    <a:pt x="15" y="0"/>
                    <a:pt x="34" y="0"/>
                  </a:cubicBezTo>
                  <a:lnTo>
                    <a:pt x="338" y="0"/>
                  </a:lnTo>
                  <a:cubicBezTo>
                    <a:pt x="356" y="0"/>
                    <a:pt x="372" y="16"/>
                    <a:pt x="372" y="34"/>
                  </a:cubicBezTo>
                  <a:close/>
                </a:path>
              </a:pathLst>
            </a:custGeom>
            <a:solidFill>
              <a:sysClr val="window" lastClr="FFFFFF">
                <a:lumMod val="85000"/>
              </a:sysClr>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lumMod val="75000"/>
                    <a:lumOff val="25000"/>
                  </a:prstClr>
                </a:solidFill>
                <a:effectLst/>
                <a:uLnTx/>
                <a:uFillTx/>
                <a:latin typeface="方正正纤黑简体" panose="02000000000000000000" pitchFamily="2" charset="-122"/>
                <a:ea typeface="方正正纤黑简体" panose="02000000000000000000" pitchFamily="2" charset="-122"/>
              </a:endParaRPr>
            </a:p>
          </p:txBody>
        </p:sp>
        <p:sp>
          <p:nvSpPr>
            <p:cNvPr id="287" name="TextBox 286"/>
            <p:cNvSpPr txBox="1"/>
            <p:nvPr/>
          </p:nvSpPr>
          <p:spPr>
            <a:xfrm>
              <a:off x="1439369" y="5135975"/>
              <a:ext cx="430980" cy="790704"/>
            </a:xfrm>
            <a:prstGeom prst="rect">
              <a:avLst/>
            </a:prstGeom>
            <a:noFill/>
          </p:spPr>
          <p:txBody>
            <a:bodyPr vert="eaVert"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prstClr val="black">
                      <a:lumMod val="75000"/>
                      <a:lumOff val="25000"/>
                    </a:prstClr>
                  </a:solidFill>
                  <a:effectLst/>
                  <a:uLnTx/>
                  <a:uFillTx/>
                  <a:latin typeface="方正正纤黑简体" panose="02000000000000000000" pitchFamily="2" charset="-122"/>
                  <a:ea typeface="方正正纤黑简体" panose="02000000000000000000" pitchFamily="2" charset="-122"/>
                </a:rPr>
                <a:t>部门名称</a:t>
              </a:r>
            </a:p>
          </p:txBody>
        </p:sp>
      </p:grpSp>
    </p:spTree>
    <p:extLst>
      <p:ext uri="{BB962C8B-B14F-4D97-AF65-F5344CB8AC3E}">
        <p14:creationId xmlns:p14="http://schemas.microsoft.com/office/powerpoint/2010/main" val="1501534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194"/>
                                        </p:tgtEl>
                                        <p:attrNameLst>
                                          <p:attrName>style.visibility</p:attrName>
                                        </p:attrNameLst>
                                      </p:cBhvr>
                                      <p:to>
                                        <p:strVal val="visible"/>
                                      </p:to>
                                    </p:set>
                                    <p:anim calcmode="lin" valueType="num">
                                      <p:cBhvr>
                                        <p:cTn id="7" dur="500" fill="hold"/>
                                        <p:tgtEl>
                                          <p:spTgt spid="194"/>
                                        </p:tgtEl>
                                        <p:attrNameLst>
                                          <p:attrName>ppt_w</p:attrName>
                                        </p:attrNameLst>
                                      </p:cBhvr>
                                      <p:tavLst>
                                        <p:tav tm="0">
                                          <p:val>
                                            <p:fltVal val="0"/>
                                          </p:val>
                                        </p:tav>
                                        <p:tav tm="100000">
                                          <p:val>
                                            <p:strVal val="#ppt_w"/>
                                          </p:val>
                                        </p:tav>
                                      </p:tavLst>
                                    </p:anim>
                                    <p:anim calcmode="lin" valueType="num">
                                      <p:cBhvr>
                                        <p:cTn id="8" dur="500" fill="hold"/>
                                        <p:tgtEl>
                                          <p:spTgt spid="194"/>
                                        </p:tgtEl>
                                        <p:attrNameLst>
                                          <p:attrName>ppt_h</p:attrName>
                                        </p:attrNameLst>
                                      </p:cBhvr>
                                      <p:tavLst>
                                        <p:tav tm="0">
                                          <p:val>
                                            <p:fltVal val="0"/>
                                          </p:val>
                                        </p:tav>
                                        <p:tav tm="100000">
                                          <p:val>
                                            <p:strVal val="#ppt_h"/>
                                          </p:val>
                                        </p:tav>
                                      </p:tavLst>
                                    </p:anim>
                                    <p:anim calcmode="lin" valueType="num">
                                      <p:cBhvr>
                                        <p:cTn id="9" dur="500" fill="hold"/>
                                        <p:tgtEl>
                                          <p:spTgt spid="194"/>
                                        </p:tgtEl>
                                        <p:attrNameLst>
                                          <p:attrName>style.rotation</p:attrName>
                                        </p:attrNameLst>
                                      </p:cBhvr>
                                      <p:tavLst>
                                        <p:tav tm="0">
                                          <p:val>
                                            <p:fltVal val="90"/>
                                          </p:val>
                                        </p:tav>
                                        <p:tav tm="100000">
                                          <p:val>
                                            <p:fltVal val="0"/>
                                          </p:val>
                                        </p:tav>
                                      </p:tavLst>
                                    </p:anim>
                                    <p:animEffect transition="in" filter="fade">
                                      <p:cBhvr>
                                        <p:cTn id="10" dur="500"/>
                                        <p:tgtEl>
                                          <p:spTgt spid="194"/>
                                        </p:tgtEl>
                                      </p:cBhvr>
                                    </p:animEffect>
                                  </p:childTnLst>
                                </p:cTn>
                              </p:par>
                            </p:childTnLst>
                          </p:cTn>
                        </p:par>
                        <p:par>
                          <p:cTn id="11" fill="hold">
                            <p:stCondLst>
                              <p:cond delay="500"/>
                            </p:stCondLst>
                            <p:childTnLst>
                              <p:par>
                                <p:cTn id="12" presetID="22" presetClass="entr" presetSubtype="1" fill="hold" grpId="0" nodeType="afterEffect">
                                  <p:stCondLst>
                                    <p:cond delay="0"/>
                                  </p:stCondLst>
                                  <p:childTnLst>
                                    <p:set>
                                      <p:cBhvr>
                                        <p:cTn id="13" dur="1" fill="hold">
                                          <p:stCondLst>
                                            <p:cond delay="0"/>
                                          </p:stCondLst>
                                        </p:cTn>
                                        <p:tgtEl>
                                          <p:spTgt spid="173"/>
                                        </p:tgtEl>
                                        <p:attrNameLst>
                                          <p:attrName>style.visibility</p:attrName>
                                        </p:attrNameLst>
                                      </p:cBhvr>
                                      <p:to>
                                        <p:strVal val="visible"/>
                                      </p:to>
                                    </p:set>
                                    <p:animEffect transition="in" filter="wipe(up)">
                                      <p:cBhvr>
                                        <p:cTn id="14" dur="500"/>
                                        <p:tgtEl>
                                          <p:spTgt spid="173"/>
                                        </p:tgtEl>
                                      </p:cBhvr>
                                    </p:animEffect>
                                  </p:childTnLst>
                                </p:cTn>
                              </p:par>
                            </p:childTnLst>
                          </p:cTn>
                        </p:par>
                        <p:par>
                          <p:cTn id="15" fill="hold">
                            <p:stCondLst>
                              <p:cond delay="1000"/>
                            </p:stCondLst>
                            <p:childTnLst>
                              <p:par>
                                <p:cTn id="16" presetID="16" presetClass="entr" presetSubtype="37" fill="hold" grpId="0" nodeType="afterEffect">
                                  <p:stCondLst>
                                    <p:cond delay="0"/>
                                  </p:stCondLst>
                                  <p:childTnLst>
                                    <p:set>
                                      <p:cBhvr>
                                        <p:cTn id="17" dur="1" fill="hold">
                                          <p:stCondLst>
                                            <p:cond delay="0"/>
                                          </p:stCondLst>
                                        </p:cTn>
                                        <p:tgtEl>
                                          <p:spTgt spid="193"/>
                                        </p:tgtEl>
                                        <p:attrNameLst>
                                          <p:attrName>style.visibility</p:attrName>
                                        </p:attrNameLst>
                                      </p:cBhvr>
                                      <p:to>
                                        <p:strVal val="visible"/>
                                      </p:to>
                                    </p:set>
                                    <p:animEffect transition="in" filter="barn(outVertical)">
                                      <p:cBhvr>
                                        <p:cTn id="18" dur="500"/>
                                        <p:tgtEl>
                                          <p:spTgt spid="193"/>
                                        </p:tgtEl>
                                      </p:cBhvr>
                                    </p:animEffect>
                                  </p:childTnLst>
                                </p:cTn>
                              </p:par>
                              <p:par>
                                <p:cTn id="19" presetID="42" presetClass="entr" presetSubtype="0" fill="hold" nodeType="withEffect">
                                  <p:stCondLst>
                                    <p:cond delay="0"/>
                                  </p:stCondLst>
                                  <p:childTnLst>
                                    <p:set>
                                      <p:cBhvr>
                                        <p:cTn id="20" dur="1" fill="hold">
                                          <p:stCondLst>
                                            <p:cond delay="0"/>
                                          </p:stCondLst>
                                        </p:cTn>
                                        <p:tgtEl>
                                          <p:spTgt spid="203"/>
                                        </p:tgtEl>
                                        <p:attrNameLst>
                                          <p:attrName>style.visibility</p:attrName>
                                        </p:attrNameLst>
                                      </p:cBhvr>
                                      <p:to>
                                        <p:strVal val="visible"/>
                                      </p:to>
                                    </p:set>
                                    <p:animEffect transition="in" filter="fade">
                                      <p:cBhvr>
                                        <p:cTn id="21" dur="500"/>
                                        <p:tgtEl>
                                          <p:spTgt spid="203"/>
                                        </p:tgtEl>
                                      </p:cBhvr>
                                    </p:animEffect>
                                    <p:anim calcmode="lin" valueType="num">
                                      <p:cBhvr>
                                        <p:cTn id="22" dur="500" fill="hold"/>
                                        <p:tgtEl>
                                          <p:spTgt spid="203"/>
                                        </p:tgtEl>
                                        <p:attrNameLst>
                                          <p:attrName>ppt_x</p:attrName>
                                        </p:attrNameLst>
                                      </p:cBhvr>
                                      <p:tavLst>
                                        <p:tav tm="0">
                                          <p:val>
                                            <p:strVal val="#ppt_x"/>
                                          </p:val>
                                        </p:tav>
                                        <p:tav tm="100000">
                                          <p:val>
                                            <p:strVal val="#ppt_x"/>
                                          </p:val>
                                        </p:tav>
                                      </p:tavLst>
                                    </p:anim>
                                    <p:anim calcmode="lin" valueType="num">
                                      <p:cBhvr>
                                        <p:cTn id="23" dur="500" fill="hold"/>
                                        <p:tgtEl>
                                          <p:spTgt spid="203"/>
                                        </p:tgtEl>
                                        <p:attrNameLst>
                                          <p:attrName>ppt_y</p:attrName>
                                        </p:attrNameLst>
                                      </p:cBhvr>
                                      <p:tavLst>
                                        <p:tav tm="0">
                                          <p:val>
                                            <p:strVal val="#ppt_y+.1"/>
                                          </p:val>
                                        </p:tav>
                                        <p:tav tm="100000">
                                          <p:val>
                                            <p:strVal val="#ppt_y"/>
                                          </p:val>
                                        </p:tav>
                                      </p:tavLst>
                                    </p:anim>
                                  </p:childTnLst>
                                </p:cTn>
                              </p:par>
                            </p:childTnLst>
                          </p:cTn>
                        </p:par>
                        <p:par>
                          <p:cTn id="24" fill="hold">
                            <p:stCondLst>
                              <p:cond delay="1500"/>
                            </p:stCondLst>
                            <p:childTnLst>
                              <p:par>
                                <p:cTn id="25" presetID="2" presetClass="entr" presetSubtype="8" fill="hold" nodeType="afterEffect">
                                  <p:stCondLst>
                                    <p:cond delay="0"/>
                                  </p:stCondLst>
                                  <p:childTnLst>
                                    <p:set>
                                      <p:cBhvr>
                                        <p:cTn id="26" dur="1" fill="hold">
                                          <p:stCondLst>
                                            <p:cond delay="0"/>
                                          </p:stCondLst>
                                        </p:cTn>
                                        <p:tgtEl>
                                          <p:spTgt spid="197"/>
                                        </p:tgtEl>
                                        <p:attrNameLst>
                                          <p:attrName>style.visibility</p:attrName>
                                        </p:attrNameLst>
                                      </p:cBhvr>
                                      <p:to>
                                        <p:strVal val="visible"/>
                                      </p:to>
                                    </p:set>
                                    <p:anim calcmode="lin" valueType="num">
                                      <p:cBhvr additive="base">
                                        <p:cTn id="27" dur="500" fill="hold"/>
                                        <p:tgtEl>
                                          <p:spTgt spid="197"/>
                                        </p:tgtEl>
                                        <p:attrNameLst>
                                          <p:attrName>ppt_x</p:attrName>
                                        </p:attrNameLst>
                                      </p:cBhvr>
                                      <p:tavLst>
                                        <p:tav tm="0">
                                          <p:val>
                                            <p:strVal val="0-#ppt_w/2"/>
                                          </p:val>
                                        </p:tav>
                                        <p:tav tm="100000">
                                          <p:val>
                                            <p:strVal val="#ppt_x"/>
                                          </p:val>
                                        </p:tav>
                                      </p:tavLst>
                                    </p:anim>
                                    <p:anim calcmode="lin" valueType="num">
                                      <p:cBhvr additive="base">
                                        <p:cTn id="28" dur="500" fill="hold"/>
                                        <p:tgtEl>
                                          <p:spTgt spid="197"/>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0"/>
                                  </p:stCondLst>
                                  <p:childTnLst>
                                    <p:set>
                                      <p:cBhvr>
                                        <p:cTn id="30" dur="1" fill="hold">
                                          <p:stCondLst>
                                            <p:cond delay="0"/>
                                          </p:stCondLst>
                                        </p:cTn>
                                        <p:tgtEl>
                                          <p:spTgt spid="200"/>
                                        </p:tgtEl>
                                        <p:attrNameLst>
                                          <p:attrName>style.visibility</p:attrName>
                                        </p:attrNameLst>
                                      </p:cBhvr>
                                      <p:to>
                                        <p:strVal val="visible"/>
                                      </p:to>
                                    </p:set>
                                    <p:anim calcmode="lin" valueType="num">
                                      <p:cBhvr additive="base">
                                        <p:cTn id="31" dur="500" fill="hold"/>
                                        <p:tgtEl>
                                          <p:spTgt spid="200"/>
                                        </p:tgtEl>
                                        <p:attrNameLst>
                                          <p:attrName>ppt_x</p:attrName>
                                        </p:attrNameLst>
                                      </p:cBhvr>
                                      <p:tavLst>
                                        <p:tav tm="0">
                                          <p:val>
                                            <p:strVal val="1+#ppt_w/2"/>
                                          </p:val>
                                        </p:tav>
                                        <p:tav tm="100000">
                                          <p:val>
                                            <p:strVal val="#ppt_x"/>
                                          </p:val>
                                        </p:tav>
                                      </p:tavLst>
                                    </p:anim>
                                    <p:anim calcmode="lin" valueType="num">
                                      <p:cBhvr additive="base">
                                        <p:cTn id="32" dur="500" fill="hold"/>
                                        <p:tgtEl>
                                          <p:spTgt spid="200"/>
                                        </p:tgtEl>
                                        <p:attrNameLst>
                                          <p:attrName>ppt_y</p:attrName>
                                        </p:attrNameLst>
                                      </p:cBhvr>
                                      <p:tavLst>
                                        <p:tav tm="0">
                                          <p:val>
                                            <p:strVal val="#ppt_y"/>
                                          </p:val>
                                        </p:tav>
                                        <p:tav tm="100000">
                                          <p:val>
                                            <p:strVal val="#ppt_y"/>
                                          </p:val>
                                        </p:tav>
                                      </p:tavLst>
                                    </p:anim>
                                  </p:childTnLst>
                                </p:cTn>
                              </p:par>
                            </p:childTnLst>
                          </p:cTn>
                        </p:par>
                        <p:par>
                          <p:cTn id="33" fill="hold">
                            <p:stCondLst>
                              <p:cond delay="2000"/>
                            </p:stCondLst>
                            <p:childTnLst>
                              <p:par>
                                <p:cTn id="34" presetID="22" presetClass="entr" presetSubtype="1" fill="hold" grpId="0" nodeType="afterEffect">
                                  <p:stCondLst>
                                    <p:cond delay="0"/>
                                  </p:stCondLst>
                                  <p:childTnLst>
                                    <p:set>
                                      <p:cBhvr>
                                        <p:cTn id="35" dur="1" fill="hold">
                                          <p:stCondLst>
                                            <p:cond delay="0"/>
                                          </p:stCondLst>
                                        </p:cTn>
                                        <p:tgtEl>
                                          <p:spTgt spid="174"/>
                                        </p:tgtEl>
                                        <p:attrNameLst>
                                          <p:attrName>style.visibility</p:attrName>
                                        </p:attrNameLst>
                                      </p:cBhvr>
                                      <p:to>
                                        <p:strVal val="visible"/>
                                      </p:to>
                                    </p:set>
                                    <p:animEffect transition="in" filter="wipe(up)">
                                      <p:cBhvr>
                                        <p:cTn id="36" dur="500"/>
                                        <p:tgtEl>
                                          <p:spTgt spid="174"/>
                                        </p:tgtEl>
                                      </p:cBhvr>
                                    </p:animEffect>
                                  </p:childTnLst>
                                </p:cTn>
                              </p:par>
                            </p:childTnLst>
                          </p:cTn>
                        </p:par>
                        <p:par>
                          <p:cTn id="37" fill="hold">
                            <p:stCondLst>
                              <p:cond delay="2500"/>
                            </p:stCondLst>
                            <p:childTnLst>
                              <p:par>
                                <p:cTn id="38" presetID="22" presetClass="entr" presetSubtype="1" fill="hold" nodeType="afterEffect">
                                  <p:stCondLst>
                                    <p:cond delay="0"/>
                                  </p:stCondLst>
                                  <p:childTnLst>
                                    <p:set>
                                      <p:cBhvr>
                                        <p:cTn id="39" dur="1" fill="hold">
                                          <p:stCondLst>
                                            <p:cond delay="0"/>
                                          </p:stCondLst>
                                        </p:cTn>
                                        <p:tgtEl>
                                          <p:spTgt spid="175"/>
                                        </p:tgtEl>
                                        <p:attrNameLst>
                                          <p:attrName>style.visibility</p:attrName>
                                        </p:attrNameLst>
                                      </p:cBhvr>
                                      <p:to>
                                        <p:strVal val="visible"/>
                                      </p:to>
                                    </p:set>
                                    <p:animEffect transition="in" filter="wipe(up)">
                                      <p:cBhvr>
                                        <p:cTn id="40" dur="500"/>
                                        <p:tgtEl>
                                          <p:spTgt spid="175"/>
                                        </p:tgtEl>
                                      </p:cBhvr>
                                    </p:animEffect>
                                  </p:childTnLst>
                                </p:cTn>
                              </p:par>
                            </p:childTnLst>
                          </p:cTn>
                        </p:par>
                        <p:par>
                          <p:cTn id="41" fill="hold">
                            <p:stCondLst>
                              <p:cond delay="3000"/>
                            </p:stCondLst>
                            <p:childTnLst>
                              <p:par>
                                <p:cTn id="42" presetID="42" presetClass="entr" presetSubtype="0" fill="hold" nodeType="afterEffect">
                                  <p:stCondLst>
                                    <p:cond delay="0"/>
                                  </p:stCondLst>
                                  <p:childTnLst>
                                    <p:set>
                                      <p:cBhvr>
                                        <p:cTn id="43" dur="1" fill="hold">
                                          <p:stCondLst>
                                            <p:cond delay="0"/>
                                          </p:stCondLst>
                                        </p:cTn>
                                        <p:tgtEl>
                                          <p:spTgt spid="206"/>
                                        </p:tgtEl>
                                        <p:attrNameLst>
                                          <p:attrName>style.visibility</p:attrName>
                                        </p:attrNameLst>
                                      </p:cBhvr>
                                      <p:to>
                                        <p:strVal val="visible"/>
                                      </p:to>
                                    </p:set>
                                    <p:animEffect transition="in" filter="fade">
                                      <p:cBhvr>
                                        <p:cTn id="44" dur="500"/>
                                        <p:tgtEl>
                                          <p:spTgt spid="206"/>
                                        </p:tgtEl>
                                      </p:cBhvr>
                                    </p:animEffect>
                                    <p:anim calcmode="lin" valueType="num">
                                      <p:cBhvr>
                                        <p:cTn id="45" dur="500" fill="hold"/>
                                        <p:tgtEl>
                                          <p:spTgt spid="206"/>
                                        </p:tgtEl>
                                        <p:attrNameLst>
                                          <p:attrName>ppt_x</p:attrName>
                                        </p:attrNameLst>
                                      </p:cBhvr>
                                      <p:tavLst>
                                        <p:tav tm="0">
                                          <p:val>
                                            <p:strVal val="#ppt_x"/>
                                          </p:val>
                                        </p:tav>
                                        <p:tav tm="100000">
                                          <p:val>
                                            <p:strVal val="#ppt_x"/>
                                          </p:val>
                                        </p:tav>
                                      </p:tavLst>
                                    </p:anim>
                                    <p:anim calcmode="lin" valueType="num">
                                      <p:cBhvr>
                                        <p:cTn id="46" dur="500" fill="hold"/>
                                        <p:tgtEl>
                                          <p:spTgt spid="206"/>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100"/>
                                  </p:stCondLst>
                                  <p:childTnLst>
                                    <p:set>
                                      <p:cBhvr>
                                        <p:cTn id="48" dur="1" fill="hold">
                                          <p:stCondLst>
                                            <p:cond delay="0"/>
                                          </p:stCondLst>
                                        </p:cTn>
                                        <p:tgtEl>
                                          <p:spTgt spid="209"/>
                                        </p:tgtEl>
                                        <p:attrNameLst>
                                          <p:attrName>style.visibility</p:attrName>
                                        </p:attrNameLst>
                                      </p:cBhvr>
                                      <p:to>
                                        <p:strVal val="visible"/>
                                      </p:to>
                                    </p:set>
                                    <p:animEffect transition="in" filter="fade">
                                      <p:cBhvr>
                                        <p:cTn id="49" dur="500"/>
                                        <p:tgtEl>
                                          <p:spTgt spid="209"/>
                                        </p:tgtEl>
                                      </p:cBhvr>
                                    </p:animEffect>
                                    <p:anim calcmode="lin" valueType="num">
                                      <p:cBhvr>
                                        <p:cTn id="50" dur="500" fill="hold"/>
                                        <p:tgtEl>
                                          <p:spTgt spid="209"/>
                                        </p:tgtEl>
                                        <p:attrNameLst>
                                          <p:attrName>ppt_x</p:attrName>
                                        </p:attrNameLst>
                                      </p:cBhvr>
                                      <p:tavLst>
                                        <p:tav tm="0">
                                          <p:val>
                                            <p:strVal val="#ppt_x"/>
                                          </p:val>
                                        </p:tav>
                                        <p:tav tm="100000">
                                          <p:val>
                                            <p:strVal val="#ppt_x"/>
                                          </p:val>
                                        </p:tav>
                                      </p:tavLst>
                                    </p:anim>
                                    <p:anim calcmode="lin" valueType="num">
                                      <p:cBhvr>
                                        <p:cTn id="51" dur="500" fill="hold"/>
                                        <p:tgtEl>
                                          <p:spTgt spid="209"/>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200"/>
                                  </p:stCondLst>
                                  <p:childTnLst>
                                    <p:set>
                                      <p:cBhvr>
                                        <p:cTn id="53" dur="1" fill="hold">
                                          <p:stCondLst>
                                            <p:cond delay="0"/>
                                          </p:stCondLst>
                                        </p:cTn>
                                        <p:tgtEl>
                                          <p:spTgt spid="212"/>
                                        </p:tgtEl>
                                        <p:attrNameLst>
                                          <p:attrName>style.visibility</p:attrName>
                                        </p:attrNameLst>
                                      </p:cBhvr>
                                      <p:to>
                                        <p:strVal val="visible"/>
                                      </p:to>
                                    </p:set>
                                    <p:animEffect transition="in" filter="fade">
                                      <p:cBhvr>
                                        <p:cTn id="54" dur="500"/>
                                        <p:tgtEl>
                                          <p:spTgt spid="212"/>
                                        </p:tgtEl>
                                      </p:cBhvr>
                                    </p:animEffect>
                                    <p:anim calcmode="lin" valueType="num">
                                      <p:cBhvr>
                                        <p:cTn id="55" dur="500" fill="hold"/>
                                        <p:tgtEl>
                                          <p:spTgt spid="212"/>
                                        </p:tgtEl>
                                        <p:attrNameLst>
                                          <p:attrName>ppt_x</p:attrName>
                                        </p:attrNameLst>
                                      </p:cBhvr>
                                      <p:tavLst>
                                        <p:tav tm="0">
                                          <p:val>
                                            <p:strVal val="#ppt_x"/>
                                          </p:val>
                                        </p:tav>
                                        <p:tav tm="100000">
                                          <p:val>
                                            <p:strVal val="#ppt_x"/>
                                          </p:val>
                                        </p:tav>
                                      </p:tavLst>
                                    </p:anim>
                                    <p:anim calcmode="lin" valueType="num">
                                      <p:cBhvr>
                                        <p:cTn id="56" dur="500" fill="hold"/>
                                        <p:tgtEl>
                                          <p:spTgt spid="212"/>
                                        </p:tgtEl>
                                        <p:attrNameLst>
                                          <p:attrName>ppt_y</p:attrName>
                                        </p:attrNameLst>
                                      </p:cBhvr>
                                      <p:tavLst>
                                        <p:tav tm="0">
                                          <p:val>
                                            <p:strVal val="#ppt_y+.1"/>
                                          </p:val>
                                        </p:tav>
                                        <p:tav tm="100000">
                                          <p:val>
                                            <p:strVal val="#ppt_y"/>
                                          </p:val>
                                        </p:tav>
                                      </p:tavLst>
                                    </p:anim>
                                  </p:childTnLst>
                                </p:cTn>
                              </p:par>
                            </p:childTnLst>
                          </p:cTn>
                        </p:par>
                        <p:par>
                          <p:cTn id="57" fill="hold">
                            <p:stCondLst>
                              <p:cond delay="3700"/>
                            </p:stCondLst>
                            <p:childTnLst>
                              <p:par>
                                <p:cTn id="58" presetID="42" presetClass="entr" presetSubtype="0" fill="hold" nodeType="afterEffect">
                                  <p:stCondLst>
                                    <p:cond delay="0"/>
                                  </p:stCondLst>
                                  <p:childTnLst>
                                    <p:set>
                                      <p:cBhvr>
                                        <p:cTn id="59" dur="1" fill="hold">
                                          <p:stCondLst>
                                            <p:cond delay="0"/>
                                          </p:stCondLst>
                                        </p:cTn>
                                        <p:tgtEl>
                                          <p:spTgt spid="215"/>
                                        </p:tgtEl>
                                        <p:attrNameLst>
                                          <p:attrName>style.visibility</p:attrName>
                                        </p:attrNameLst>
                                      </p:cBhvr>
                                      <p:to>
                                        <p:strVal val="visible"/>
                                      </p:to>
                                    </p:set>
                                    <p:animEffect transition="in" filter="fade">
                                      <p:cBhvr>
                                        <p:cTn id="60" dur="400"/>
                                        <p:tgtEl>
                                          <p:spTgt spid="215"/>
                                        </p:tgtEl>
                                      </p:cBhvr>
                                    </p:animEffect>
                                    <p:anim calcmode="lin" valueType="num">
                                      <p:cBhvr>
                                        <p:cTn id="61" dur="400" fill="hold"/>
                                        <p:tgtEl>
                                          <p:spTgt spid="215"/>
                                        </p:tgtEl>
                                        <p:attrNameLst>
                                          <p:attrName>ppt_x</p:attrName>
                                        </p:attrNameLst>
                                      </p:cBhvr>
                                      <p:tavLst>
                                        <p:tav tm="0">
                                          <p:val>
                                            <p:strVal val="#ppt_x"/>
                                          </p:val>
                                        </p:tav>
                                        <p:tav tm="100000">
                                          <p:val>
                                            <p:strVal val="#ppt_x"/>
                                          </p:val>
                                        </p:tav>
                                      </p:tavLst>
                                    </p:anim>
                                    <p:anim calcmode="lin" valueType="num">
                                      <p:cBhvr>
                                        <p:cTn id="62" dur="400" fill="hold"/>
                                        <p:tgtEl>
                                          <p:spTgt spid="215"/>
                                        </p:tgtEl>
                                        <p:attrNameLst>
                                          <p:attrName>ppt_y</p:attrName>
                                        </p:attrNameLst>
                                      </p:cBhvr>
                                      <p:tavLst>
                                        <p:tav tm="0">
                                          <p:val>
                                            <p:strVal val="#ppt_y+.1"/>
                                          </p:val>
                                        </p:tav>
                                        <p:tav tm="100000">
                                          <p:val>
                                            <p:strVal val="#ppt_y"/>
                                          </p:val>
                                        </p:tav>
                                      </p:tavLst>
                                    </p:anim>
                                  </p:childTnLst>
                                </p:cTn>
                              </p:par>
                              <p:par>
                                <p:cTn id="63" presetID="42" presetClass="entr" presetSubtype="0" fill="hold" nodeType="withEffect">
                                  <p:stCondLst>
                                    <p:cond delay="100"/>
                                  </p:stCondLst>
                                  <p:childTnLst>
                                    <p:set>
                                      <p:cBhvr>
                                        <p:cTn id="64" dur="1" fill="hold">
                                          <p:stCondLst>
                                            <p:cond delay="0"/>
                                          </p:stCondLst>
                                        </p:cTn>
                                        <p:tgtEl>
                                          <p:spTgt spid="219"/>
                                        </p:tgtEl>
                                        <p:attrNameLst>
                                          <p:attrName>style.visibility</p:attrName>
                                        </p:attrNameLst>
                                      </p:cBhvr>
                                      <p:to>
                                        <p:strVal val="visible"/>
                                      </p:to>
                                    </p:set>
                                    <p:animEffect transition="in" filter="fade">
                                      <p:cBhvr>
                                        <p:cTn id="65" dur="400"/>
                                        <p:tgtEl>
                                          <p:spTgt spid="219"/>
                                        </p:tgtEl>
                                      </p:cBhvr>
                                    </p:animEffect>
                                    <p:anim calcmode="lin" valueType="num">
                                      <p:cBhvr>
                                        <p:cTn id="66" dur="400" fill="hold"/>
                                        <p:tgtEl>
                                          <p:spTgt spid="219"/>
                                        </p:tgtEl>
                                        <p:attrNameLst>
                                          <p:attrName>ppt_x</p:attrName>
                                        </p:attrNameLst>
                                      </p:cBhvr>
                                      <p:tavLst>
                                        <p:tav tm="0">
                                          <p:val>
                                            <p:strVal val="#ppt_x"/>
                                          </p:val>
                                        </p:tav>
                                        <p:tav tm="100000">
                                          <p:val>
                                            <p:strVal val="#ppt_x"/>
                                          </p:val>
                                        </p:tav>
                                      </p:tavLst>
                                    </p:anim>
                                    <p:anim calcmode="lin" valueType="num">
                                      <p:cBhvr>
                                        <p:cTn id="67" dur="400" fill="hold"/>
                                        <p:tgtEl>
                                          <p:spTgt spid="219"/>
                                        </p:tgtEl>
                                        <p:attrNameLst>
                                          <p:attrName>ppt_y</p:attrName>
                                        </p:attrNameLst>
                                      </p:cBhvr>
                                      <p:tavLst>
                                        <p:tav tm="0">
                                          <p:val>
                                            <p:strVal val="#ppt_y+.1"/>
                                          </p:val>
                                        </p:tav>
                                        <p:tav tm="100000">
                                          <p:val>
                                            <p:strVal val="#ppt_y"/>
                                          </p:val>
                                        </p:tav>
                                      </p:tavLst>
                                    </p:anim>
                                  </p:childTnLst>
                                </p:cTn>
                              </p:par>
                              <p:par>
                                <p:cTn id="68" presetID="42" presetClass="entr" presetSubtype="0" fill="hold" nodeType="withEffect">
                                  <p:stCondLst>
                                    <p:cond delay="200"/>
                                  </p:stCondLst>
                                  <p:childTnLst>
                                    <p:set>
                                      <p:cBhvr>
                                        <p:cTn id="69" dur="1" fill="hold">
                                          <p:stCondLst>
                                            <p:cond delay="0"/>
                                          </p:stCondLst>
                                        </p:cTn>
                                        <p:tgtEl>
                                          <p:spTgt spid="222"/>
                                        </p:tgtEl>
                                        <p:attrNameLst>
                                          <p:attrName>style.visibility</p:attrName>
                                        </p:attrNameLst>
                                      </p:cBhvr>
                                      <p:to>
                                        <p:strVal val="visible"/>
                                      </p:to>
                                    </p:set>
                                    <p:animEffect transition="in" filter="fade">
                                      <p:cBhvr>
                                        <p:cTn id="70" dur="400"/>
                                        <p:tgtEl>
                                          <p:spTgt spid="222"/>
                                        </p:tgtEl>
                                      </p:cBhvr>
                                    </p:animEffect>
                                    <p:anim calcmode="lin" valueType="num">
                                      <p:cBhvr>
                                        <p:cTn id="71" dur="400" fill="hold"/>
                                        <p:tgtEl>
                                          <p:spTgt spid="222"/>
                                        </p:tgtEl>
                                        <p:attrNameLst>
                                          <p:attrName>ppt_x</p:attrName>
                                        </p:attrNameLst>
                                      </p:cBhvr>
                                      <p:tavLst>
                                        <p:tav tm="0">
                                          <p:val>
                                            <p:strVal val="#ppt_x"/>
                                          </p:val>
                                        </p:tav>
                                        <p:tav tm="100000">
                                          <p:val>
                                            <p:strVal val="#ppt_x"/>
                                          </p:val>
                                        </p:tav>
                                      </p:tavLst>
                                    </p:anim>
                                    <p:anim calcmode="lin" valueType="num">
                                      <p:cBhvr>
                                        <p:cTn id="72" dur="400" fill="hold"/>
                                        <p:tgtEl>
                                          <p:spTgt spid="222"/>
                                        </p:tgtEl>
                                        <p:attrNameLst>
                                          <p:attrName>ppt_y</p:attrName>
                                        </p:attrNameLst>
                                      </p:cBhvr>
                                      <p:tavLst>
                                        <p:tav tm="0">
                                          <p:val>
                                            <p:strVal val="#ppt_y+.1"/>
                                          </p:val>
                                        </p:tav>
                                        <p:tav tm="100000">
                                          <p:val>
                                            <p:strVal val="#ppt_y"/>
                                          </p:val>
                                        </p:tav>
                                      </p:tavLst>
                                    </p:anim>
                                  </p:childTnLst>
                                </p:cTn>
                              </p:par>
                              <p:par>
                                <p:cTn id="73" presetID="42" presetClass="entr" presetSubtype="0" fill="hold" nodeType="withEffect">
                                  <p:stCondLst>
                                    <p:cond delay="300"/>
                                  </p:stCondLst>
                                  <p:childTnLst>
                                    <p:set>
                                      <p:cBhvr>
                                        <p:cTn id="74" dur="1" fill="hold">
                                          <p:stCondLst>
                                            <p:cond delay="0"/>
                                          </p:stCondLst>
                                        </p:cTn>
                                        <p:tgtEl>
                                          <p:spTgt spid="225"/>
                                        </p:tgtEl>
                                        <p:attrNameLst>
                                          <p:attrName>style.visibility</p:attrName>
                                        </p:attrNameLst>
                                      </p:cBhvr>
                                      <p:to>
                                        <p:strVal val="visible"/>
                                      </p:to>
                                    </p:set>
                                    <p:animEffect transition="in" filter="fade">
                                      <p:cBhvr>
                                        <p:cTn id="75" dur="400"/>
                                        <p:tgtEl>
                                          <p:spTgt spid="225"/>
                                        </p:tgtEl>
                                      </p:cBhvr>
                                    </p:animEffect>
                                    <p:anim calcmode="lin" valueType="num">
                                      <p:cBhvr>
                                        <p:cTn id="76" dur="400" fill="hold"/>
                                        <p:tgtEl>
                                          <p:spTgt spid="225"/>
                                        </p:tgtEl>
                                        <p:attrNameLst>
                                          <p:attrName>ppt_x</p:attrName>
                                        </p:attrNameLst>
                                      </p:cBhvr>
                                      <p:tavLst>
                                        <p:tav tm="0">
                                          <p:val>
                                            <p:strVal val="#ppt_x"/>
                                          </p:val>
                                        </p:tav>
                                        <p:tav tm="100000">
                                          <p:val>
                                            <p:strVal val="#ppt_x"/>
                                          </p:val>
                                        </p:tav>
                                      </p:tavLst>
                                    </p:anim>
                                    <p:anim calcmode="lin" valueType="num">
                                      <p:cBhvr>
                                        <p:cTn id="77" dur="400" fill="hold"/>
                                        <p:tgtEl>
                                          <p:spTgt spid="225"/>
                                        </p:tgtEl>
                                        <p:attrNameLst>
                                          <p:attrName>ppt_y</p:attrName>
                                        </p:attrNameLst>
                                      </p:cBhvr>
                                      <p:tavLst>
                                        <p:tav tm="0">
                                          <p:val>
                                            <p:strVal val="#ppt_y+.1"/>
                                          </p:val>
                                        </p:tav>
                                        <p:tav tm="100000">
                                          <p:val>
                                            <p:strVal val="#ppt_y"/>
                                          </p:val>
                                        </p:tav>
                                      </p:tavLst>
                                    </p:anim>
                                  </p:childTnLst>
                                </p:cTn>
                              </p:par>
                              <p:par>
                                <p:cTn id="78" presetID="42" presetClass="entr" presetSubtype="0" fill="hold" nodeType="withEffect">
                                  <p:stCondLst>
                                    <p:cond delay="400"/>
                                  </p:stCondLst>
                                  <p:childTnLst>
                                    <p:set>
                                      <p:cBhvr>
                                        <p:cTn id="79" dur="1" fill="hold">
                                          <p:stCondLst>
                                            <p:cond delay="0"/>
                                          </p:stCondLst>
                                        </p:cTn>
                                        <p:tgtEl>
                                          <p:spTgt spid="228"/>
                                        </p:tgtEl>
                                        <p:attrNameLst>
                                          <p:attrName>style.visibility</p:attrName>
                                        </p:attrNameLst>
                                      </p:cBhvr>
                                      <p:to>
                                        <p:strVal val="visible"/>
                                      </p:to>
                                    </p:set>
                                    <p:animEffect transition="in" filter="fade">
                                      <p:cBhvr>
                                        <p:cTn id="80" dur="400"/>
                                        <p:tgtEl>
                                          <p:spTgt spid="228"/>
                                        </p:tgtEl>
                                      </p:cBhvr>
                                    </p:animEffect>
                                    <p:anim calcmode="lin" valueType="num">
                                      <p:cBhvr>
                                        <p:cTn id="81" dur="400" fill="hold"/>
                                        <p:tgtEl>
                                          <p:spTgt spid="228"/>
                                        </p:tgtEl>
                                        <p:attrNameLst>
                                          <p:attrName>ppt_x</p:attrName>
                                        </p:attrNameLst>
                                      </p:cBhvr>
                                      <p:tavLst>
                                        <p:tav tm="0">
                                          <p:val>
                                            <p:strVal val="#ppt_x"/>
                                          </p:val>
                                        </p:tav>
                                        <p:tav tm="100000">
                                          <p:val>
                                            <p:strVal val="#ppt_x"/>
                                          </p:val>
                                        </p:tav>
                                      </p:tavLst>
                                    </p:anim>
                                    <p:anim calcmode="lin" valueType="num">
                                      <p:cBhvr>
                                        <p:cTn id="82" dur="400" fill="hold"/>
                                        <p:tgtEl>
                                          <p:spTgt spid="228"/>
                                        </p:tgtEl>
                                        <p:attrNameLst>
                                          <p:attrName>ppt_y</p:attrName>
                                        </p:attrNameLst>
                                      </p:cBhvr>
                                      <p:tavLst>
                                        <p:tav tm="0">
                                          <p:val>
                                            <p:strVal val="#ppt_y+.1"/>
                                          </p:val>
                                        </p:tav>
                                        <p:tav tm="100000">
                                          <p:val>
                                            <p:strVal val="#ppt_y"/>
                                          </p:val>
                                        </p:tav>
                                      </p:tavLst>
                                    </p:anim>
                                  </p:childTnLst>
                                </p:cTn>
                              </p:par>
                            </p:childTnLst>
                          </p:cTn>
                        </p:par>
                        <p:par>
                          <p:cTn id="83" fill="hold">
                            <p:stCondLst>
                              <p:cond delay="4500"/>
                            </p:stCondLst>
                            <p:childTnLst>
                              <p:par>
                                <p:cTn id="84" presetID="22" presetClass="entr" presetSubtype="1" fill="hold" nodeType="afterEffect">
                                  <p:stCondLst>
                                    <p:cond delay="0"/>
                                  </p:stCondLst>
                                  <p:childTnLst>
                                    <p:set>
                                      <p:cBhvr>
                                        <p:cTn id="85" dur="1" fill="hold">
                                          <p:stCondLst>
                                            <p:cond delay="0"/>
                                          </p:stCondLst>
                                        </p:cTn>
                                        <p:tgtEl>
                                          <p:spTgt spid="183"/>
                                        </p:tgtEl>
                                        <p:attrNameLst>
                                          <p:attrName>style.visibility</p:attrName>
                                        </p:attrNameLst>
                                      </p:cBhvr>
                                      <p:to>
                                        <p:strVal val="visible"/>
                                      </p:to>
                                    </p:set>
                                    <p:animEffect transition="in" filter="wipe(up)">
                                      <p:cBhvr>
                                        <p:cTn id="86" dur="500"/>
                                        <p:tgtEl>
                                          <p:spTgt spid="183"/>
                                        </p:tgtEl>
                                      </p:cBhvr>
                                    </p:animEffect>
                                  </p:childTnLst>
                                </p:cTn>
                              </p:par>
                            </p:childTnLst>
                          </p:cTn>
                        </p:par>
                        <p:par>
                          <p:cTn id="87" fill="hold">
                            <p:stCondLst>
                              <p:cond delay="5000"/>
                            </p:stCondLst>
                            <p:childTnLst>
                              <p:par>
                                <p:cTn id="88" presetID="42" presetClass="entr" presetSubtype="0" fill="hold" nodeType="afterEffect">
                                  <p:stCondLst>
                                    <p:cond delay="0"/>
                                  </p:stCondLst>
                                  <p:childTnLst>
                                    <p:set>
                                      <p:cBhvr>
                                        <p:cTn id="89" dur="1" fill="hold">
                                          <p:stCondLst>
                                            <p:cond delay="0"/>
                                          </p:stCondLst>
                                        </p:cTn>
                                        <p:tgtEl>
                                          <p:spTgt spid="231"/>
                                        </p:tgtEl>
                                        <p:attrNameLst>
                                          <p:attrName>style.visibility</p:attrName>
                                        </p:attrNameLst>
                                      </p:cBhvr>
                                      <p:to>
                                        <p:strVal val="visible"/>
                                      </p:to>
                                    </p:set>
                                    <p:animEffect transition="in" filter="fade">
                                      <p:cBhvr>
                                        <p:cTn id="90" dur="400"/>
                                        <p:tgtEl>
                                          <p:spTgt spid="231"/>
                                        </p:tgtEl>
                                      </p:cBhvr>
                                    </p:animEffect>
                                    <p:anim calcmode="lin" valueType="num">
                                      <p:cBhvr>
                                        <p:cTn id="91" dur="400" fill="hold"/>
                                        <p:tgtEl>
                                          <p:spTgt spid="231"/>
                                        </p:tgtEl>
                                        <p:attrNameLst>
                                          <p:attrName>ppt_x</p:attrName>
                                        </p:attrNameLst>
                                      </p:cBhvr>
                                      <p:tavLst>
                                        <p:tav tm="0">
                                          <p:val>
                                            <p:strVal val="#ppt_x"/>
                                          </p:val>
                                        </p:tav>
                                        <p:tav tm="100000">
                                          <p:val>
                                            <p:strVal val="#ppt_x"/>
                                          </p:val>
                                        </p:tav>
                                      </p:tavLst>
                                    </p:anim>
                                    <p:anim calcmode="lin" valueType="num">
                                      <p:cBhvr>
                                        <p:cTn id="92" dur="400" fill="hold"/>
                                        <p:tgtEl>
                                          <p:spTgt spid="231"/>
                                        </p:tgtEl>
                                        <p:attrNameLst>
                                          <p:attrName>ppt_y</p:attrName>
                                        </p:attrNameLst>
                                      </p:cBhvr>
                                      <p:tavLst>
                                        <p:tav tm="0">
                                          <p:val>
                                            <p:strVal val="#ppt_y+.1"/>
                                          </p:val>
                                        </p:tav>
                                        <p:tav tm="100000">
                                          <p:val>
                                            <p:strVal val="#ppt_y"/>
                                          </p:val>
                                        </p:tav>
                                      </p:tavLst>
                                    </p:anim>
                                  </p:childTnLst>
                                </p:cTn>
                              </p:par>
                              <p:par>
                                <p:cTn id="93" presetID="42" presetClass="entr" presetSubtype="0" fill="hold" nodeType="withEffect">
                                  <p:stCondLst>
                                    <p:cond delay="0"/>
                                  </p:stCondLst>
                                  <p:childTnLst>
                                    <p:set>
                                      <p:cBhvr>
                                        <p:cTn id="94" dur="1" fill="hold">
                                          <p:stCondLst>
                                            <p:cond delay="0"/>
                                          </p:stCondLst>
                                        </p:cTn>
                                        <p:tgtEl>
                                          <p:spTgt spid="234"/>
                                        </p:tgtEl>
                                        <p:attrNameLst>
                                          <p:attrName>style.visibility</p:attrName>
                                        </p:attrNameLst>
                                      </p:cBhvr>
                                      <p:to>
                                        <p:strVal val="visible"/>
                                      </p:to>
                                    </p:set>
                                    <p:animEffect transition="in" filter="fade">
                                      <p:cBhvr>
                                        <p:cTn id="95" dur="400"/>
                                        <p:tgtEl>
                                          <p:spTgt spid="234"/>
                                        </p:tgtEl>
                                      </p:cBhvr>
                                    </p:animEffect>
                                    <p:anim calcmode="lin" valueType="num">
                                      <p:cBhvr>
                                        <p:cTn id="96" dur="400" fill="hold"/>
                                        <p:tgtEl>
                                          <p:spTgt spid="234"/>
                                        </p:tgtEl>
                                        <p:attrNameLst>
                                          <p:attrName>ppt_x</p:attrName>
                                        </p:attrNameLst>
                                      </p:cBhvr>
                                      <p:tavLst>
                                        <p:tav tm="0">
                                          <p:val>
                                            <p:strVal val="#ppt_x"/>
                                          </p:val>
                                        </p:tav>
                                        <p:tav tm="100000">
                                          <p:val>
                                            <p:strVal val="#ppt_x"/>
                                          </p:val>
                                        </p:tav>
                                      </p:tavLst>
                                    </p:anim>
                                    <p:anim calcmode="lin" valueType="num">
                                      <p:cBhvr>
                                        <p:cTn id="97" dur="400" fill="hold"/>
                                        <p:tgtEl>
                                          <p:spTgt spid="234"/>
                                        </p:tgtEl>
                                        <p:attrNameLst>
                                          <p:attrName>ppt_y</p:attrName>
                                        </p:attrNameLst>
                                      </p:cBhvr>
                                      <p:tavLst>
                                        <p:tav tm="0">
                                          <p:val>
                                            <p:strVal val="#ppt_y+.1"/>
                                          </p:val>
                                        </p:tav>
                                        <p:tav tm="100000">
                                          <p:val>
                                            <p:strVal val="#ppt_y"/>
                                          </p:val>
                                        </p:tav>
                                      </p:tavLst>
                                    </p:anim>
                                  </p:childTnLst>
                                </p:cTn>
                              </p:par>
                            </p:childTnLst>
                          </p:cTn>
                        </p:par>
                        <p:par>
                          <p:cTn id="98" fill="hold">
                            <p:stCondLst>
                              <p:cond delay="5400"/>
                            </p:stCondLst>
                            <p:childTnLst>
                              <p:par>
                                <p:cTn id="99" presetID="22" presetClass="entr" presetSubtype="1" fill="hold" nodeType="afterEffect">
                                  <p:stCondLst>
                                    <p:cond delay="0"/>
                                  </p:stCondLst>
                                  <p:childTnLst>
                                    <p:set>
                                      <p:cBhvr>
                                        <p:cTn id="100" dur="1" fill="hold">
                                          <p:stCondLst>
                                            <p:cond delay="0"/>
                                          </p:stCondLst>
                                        </p:cTn>
                                        <p:tgtEl>
                                          <p:spTgt spid="188"/>
                                        </p:tgtEl>
                                        <p:attrNameLst>
                                          <p:attrName>style.visibility</p:attrName>
                                        </p:attrNameLst>
                                      </p:cBhvr>
                                      <p:to>
                                        <p:strVal val="visible"/>
                                      </p:to>
                                    </p:set>
                                    <p:animEffect transition="in" filter="wipe(up)">
                                      <p:cBhvr>
                                        <p:cTn id="101" dur="500"/>
                                        <p:tgtEl>
                                          <p:spTgt spid="188"/>
                                        </p:tgtEl>
                                      </p:cBhvr>
                                    </p:animEffect>
                                  </p:childTnLst>
                                </p:cTn>
                              </p:par>
                            </p:childTnLst>
                          </p:cTn>
                        </p:par>
                        <p:par>
                          <p:cTn id="102" fill="hold">
                            <p:stCondLst>
                              <p:cond delay="5900"/>
                            </p:stCondLst>
                            <p:childTnLst>
                              <p:par>
                                <p:cTn id="103" presetID="42" presetClass="entr" presetSubtype="0" fill="hold" nodeType="afterEffect">
                                  <p:stCondLst>
                                    <p:cond delay="0"/>
                                  </p:stCondLst>
                                  <p:childTnLst>
                                    <p:set>
                                      <p:cBhvr>
                                        <p:cTn id="104" dur="1" fill="hold">
                                          <p:stCondLst>
                                            <p:cond delay="0"/>
                                          </p:stCondLst>
                                        </p:cTn>
                                        <p:tgtEl>
                                          <p:spTgt spid="237"/>
                                        </p:tgtEl>
                                        <p:attrNameLst>
                                          <p:attrName>style.visibility</p:attrName>
                                        </p:attrNameLst>
                                      </p:cBhvr>
                                      <p:to>
                                        <p:strVal val="visible"/>
                                      </p:to>
                                    </p:set>
                                    <p:animEffect transition="in" filter="fade">
                                      <p:cBhvr>
                                        <p:cTn id="105" dur="400"/>
                                        <p:tgtEl>
                                          <p:spTgt spid="237"/>
                                        </p:tgtEl>
                                      </p:cBhvr>
                                    </p:animEffect>
                                    <p:anim calcmode="lin" valueType="num">
                                      <p:cBhvr>
                                        <p:cTn id="106" dur="400" fill="hold"/>
                                        <p:tgtEl>
                                          <p:spTgt spid="237"/>
                                        </p:tgtEl>
                                        <p:attrNameLst>
                                          <p:attrName>ppt_x</p:attrName>
                                        </p:attrNameLst>
                                      </p:cBhvr>
                                      <p:tavLst>
                                        <p:tav tm="0">
                                          <p:val>
                                            <p:strVal val="#ppt_x"/>
                                          </p:val>
                                        </p:tav>
                                        <p:tav tm="100000">
                                          <p:val>
                                            <p:strVal val="#ppt_x"/>
                                          </p:val>
                                        </p:tav>
                                      </p:tavLst>
                                    </p:anim>
                                    <p:anim calcmode="lin" valueType="num">
                                      <p:cBhvr>
                                        <p:cTn id="107" dur="400" fill="hold"/>
                                        <p:tgtEl>
                                          <p:spTgt spid="237"/>
                                        </p:tgtEl>
                                        <p:attrNameLst>
                                          <p:attrName>ppt_y</p:attrName>
                                        </p:attrNameLst>
                                      </p:cBhvr>
                                      <p:tavLst>
                                        <p:tav tm="0">
                                          <p:val>
                                            <p:strVal val="#ppt_y+.1"/>
                                          </p:val>
                                        </p:tav>
                                        <p:tav tm="100000">
                                          <p:val>
                                            <p:strVal val="#ppt_y"/>
                                          </p:val>
                                        </p:tav>
                                      </p:tavLst>
                                    </p:anim>
                                  </p:childTnLst>
                                </p:cTn>
                              </p:par>
                              <p:par>
                                <p:cTn id="108" presetID="42" presetClass="entr" presetSubtype="0" fill="hold" nodeType="withEffect">
                                  <p:stCondLst>
                                    <p:cond delay="100"/>
                                  </p:stCondLst>
                                  <p:childTnLst>
                                    <p:set>
                                      <p:cBhvr>
                                        <p:cTn id="109" dur="1" fill="hold">
                                          <p:stCondLst>
                                            <p:cond delay="0"/>
                                          </p:stCondLst>
                                        </p:cTn>
                                        <p:tgtEl>
                                          <p:spTgt spid="240"/>
                                        </p:tgtEl>
                                        <p:attrNameLst>
                                          <p:attrName>style.visibility</p:attrName>
                                        </p:attrNameLst>
                                      </p:cBhvr>
                                      <p:to>
                                        <p:strVal val="visible"/>
                                      </p:to>
                                    </p:set>
                                    <p:animEffect transition="in" filter="fade">
                                      <p:cBhvr>
                                        <p:cTn id="110" dur="400"/>
                                        <p:tgtEl>
                                          <p:spTgt spid="240"/>
                                        </p:tgtEl>
                                      </p:cBhvr>
                                    </p:animEffect>
                                    <p:anim calcmode="lin" valueType="num">
                                      <p:cBhvr>
                                        <p:cTn id="111" dur="400" fill="hold"/>
                                        <p:tgtEl>
                                          <p:spTgt spid="240"/>
                                        </p:tgtEl>
                                        <p:attrNameLst>
                                          <p:attrName>ppt_x</p:attrName>
                                        </p:attrNameLst>
                                      </p:cBhvr>
                                      <p:tavLst>
                                        <p:tav tm="0">
                                          <p:val>
                                            <p:strVal val="#ppt_x"/>
                                          </p:val>
                                        </p:tav>
                                        <p:tav tm="100000">
                                          <p:val>
                                            <p:strVal val="#ppt_x"/>
                                          </p:val>
                                        </p:tav>
                                      </p:tavLst>
                                    </p:anim>
                                    <p:anim calcmode="lin" valueType="num">
                                      <p:cBhvr>
                                        <p:cTn id="112" dur="400" fill="hold"/>
                                        <p:tgtEl>
                                          <p:spTgt spid="240"/>
                                        </p:tgtEl>
                                        <p:attrNameLst>
                                          <p:attrName>ppt_y</p:attrName>
                                        </p:attrNameLst>
                                      </p:cBhvr>
                                      <p:tavLst>
                                        <p:tav tm="0">
                                          <p:val>
                                            <p:strVal val="#ppt_y+.1"/>
                                          </p:val>
                                        </p:tav>
                                        <p:tav tm="100000">
                                          <p:val>
                                            <p:strVal val="#ppt_y"/>
                                          </p:val>
                                        </p:tav>
                                      </p:tavLst>
                                    </p:anim>
                                  </p:childTnLst>
                                </p:cTn>
                              </p:par>
                              <p:par>
                                <p:cTn id="113" presetID="42" presetClass="entr" presetSubtype="0" fill="hold" nodeType="withEffect">
                                  <p:stCondLst>
                                    <p:cond delay="200"/>
                                  </p:stCondLst>
                                  <p:childTnLst>
                                    <p:set>
                                      <p:cBhvr>
                                        <p:cTn id="114" dur="1" fill="hold">
                                          <p:stCondLst>
                                            <p:cond delay="0"/>
                                          </p:stCondLst>
                                        </p:cTn>
                                        <p:tgtEl>
                                          <p:spTgt spid="243"/>
                                        </p:tgtEl>
                                        <p:attrNameLst>
                                          <p:attrName>style.visibility</p:attrName>
                                        </p:attrNameLst>
                                      </p:cBhvr>
                                      <p:to>
                                        <p:strVal val="visible"/>
                                      </p:to>
                                    </p:set>
                                    <p:animEffect transition="in" filter="fade">
                                      <p:cBhvr>
                                        <p:cTn id="115" dur="400"/>
                                        <p:tgtEl>
                                          <p:spTgt spid="243"/>
                                        </p:tgtEl>
                                      </p:cBhvr>
                                    </p:animEffect>
                                    <p:anim calcmode="lin" valueType="num">
                                      <p:cBhvr>
                                        <p:cTn id="116" dur="400" fill="hold"/>
                                        <p:tgtEl>
                                          <p:spTgt spid="243"/>
                                        </p:tgtEl>
                                        <p:attrNameLst>
                                          <p:attrName>ppt_x</p:attrName>
                                        </p:attrNameLst>
                                      </p:cBhvr>
                                      <p:tavLst>
                                        <p:tav tm="0">
                                          <p:val>
                                            <p:strVal val="#ppt_x"/>
                                          </p:val>
                                        </p:tav>
                                        <p:tav tm="100000">
                                          <p:val>
                                            <p:strVal val="#ppt_x"/>
                                          </p:val>
                                        </p:tav>
                                      </p:tavLst>
                                    </p:anim>
                                    <p:anim calcmode="lin" valueType="num">
                                      <p:cBhvr>
                                        <p:cTn id="117" dur="400" fill="hold"/>
                                        <p:tgtEl>
                                          <p:spTgt spid="243"/>
                                        </p:tgtEl>
                                        <p:attrNameLst>
                                          <p:attrName>ppt_y</p:attrName>
                                        </p:attrNameLst>
                                      </p:cBhvr>
                                      <p:tavLst>
                                        <p:tav tm="0">
                                          <p:val>
                                            <p:strVal val="#ppt_y+.1"/>
                                          </p:val>
                                        </p:tav>
                                        <p:tav tm="100000">
                                          <p:val>
                                            <p:strVal val="#ppt_y"/>
                                          </p:val>
                                        </p:tav>
                                      </p:tavLst>
                                    </p:anim>
                                  </p:childTnLst>
                                </p:cTn>
                              </p:par>
                            </p:childTnLst>
                          </p:cTn>
                        </p:par>
                        <p:par>
                          <p:cTn id="118" fill="hold">
                            <p:stCondLst>
                              <p:cond delay="6500"/>
                            </p:stCondLst>
                            <p:childTnLst>
                              <p:par>
                                <p:cTn id="119" presetID="22" presetClass="entr" presetSubtype="1" fill="hold" nodeType="afterEffect">
                                  <p:stCondLst>
                                    <p:cond delay="0"/>
                                  </p:stCondLst>
                                  <p:childTnLst>
                                    <p:set>
                                      <p:cBhvr>
                                        <p:cTn id="120" dur="1" fill="hold">
                                          <p:stCondLst>
                                            <p:cond delay="0"/>
                                          </p:stCondLst>
                                        </p:cTn>
                                        <p:tgtEl>
                                          <p:spTgt spid="145"/>
                                        </p:tgtEl>
                                        <p:attrNameLst>
                                          <p:attrName>style.visibility</p:attrName>
                                        </p:attrNameLst>
                                      </p:cBhvr>
                                      <p:to>
                                        <p:strVal val="visible"/>
                                      </p:to>
                                    </p:set>
                                    <p:animEffect transition="in" filter="wipe(up)">
                                      <p:cBhvr>
                                        <p:cTn id="121" dur="500"/>
                                        <p:tgtEl>
                                          <p:spTgt spid="145"/>
                                        </p:tgtEl>
                                      </p:cBhvr>
                                    </p:animEffect>
                                  </p:childTnLst>
                                </p:cTn>
                              </p:par>
                            </p:childTnLst>
                          </p:cTn>
                        </p:par>
                        <p:par>
                          <p:cTn id="122" fill="hold">
                            <p:stCondLst>
                              <p:cond delay="7000"/>
                            </p:stCondLst>
                            <p:childTnLst>
                              <p:par>
                                <p:cTn id="123" presetID="42" presetClass="entr" presetSubtype="0" fill="hold" nodeType="afterEffect">
                                  <p:stCondLst>
                                    <p:cond delay="0"/>
                                  </p:stCondLst>
                                  <p:childTnLst>
                                    <p:set>
                                      <p:cBhvr>
                                        <p:cTn id="124" dur="1" fill="hold">
                                          <p:stCondLst>
                                            <p:cond delay="0"/>
                                          </p:stCondLst>
                                        </p:cTn>
                                        <p:tgtEl>
                                          <p:spTgt spid="246"/>
                                        </p:tgtEl>
                                        <p:attrNameLst>
                                          <p:attrName>style.visibility</p:attrName>
                                        </p:attrNameLst>
                                      </p:cBhvr>
                                      <p:to>
                                        <p:strVal val="visible"/>
                                      </p:to>
                                    </p:set>
                                    <p:animEffect transition="in" filter="fade">
                                      <p:cBhvr>
                                        <p:cTn id="125" dur="300"/>
                                        <p:tgtEl>
                                          <p:spTgt spid="246"/>
                                        </p:tgtEl>
                                      </p:cBhvr>
                                    </p:animEffect>
                                    <p:anim calcmode="lin" valueType="num">
                                      <p:cBhvr>
                                        <p:cTn id="126" dur="300" fill="hold"/>
                                        <p:tgtEl>
                                          <p:spTgt spid="246"/>
                                        </p:tgtEl>
                                        <p:attrNameLst>
                                          <p:attrName>ppt_x</p:attrName>
                                        </p:attrNameLst>
                                      </p:cBhvr>
                                      <p:tavLst>
                                        <p:tav tm="0">
                                          <p:val>
                                            <p:strVal val="#ppt_x"/>
                                          </p:val>
                                        </p:tav>
                                        <p:tav tm="100000">
                                          <p:val>
                                            <p:strVal val="#ppt_x"/>
                                          </p:val>
                                        </p:tav>
                                      </p:tavLst>
                                    </p:anim>
                                    <p:anim calcmode="lin" valueType="num">
                                      <p:cBhvr>
                                        <p:cTn id="127" dur="300" fill="hold"/>
                                        <p:tgtEl>
                                          <p:spTgt spid="246"/>
                                        </p:tgtEl>
                                        <p:attrNameLst>
                                          <p:attrName>ppt_y</p:attrName>
                                        </p:attrNameLst>
                                      </p:cBhvr>
                                      <p:tavLst>
                                        <p:tav tm="0">
                                          <p:val>
                                            <p:strVal val="#ppt_y+.1"/>
                                          </p:val>
                                        </p:tav>
                                        <p:tav tm="100000">
                                          <p:val>
                                            <p:strVal val="#ppt_y"/>
                                          </p:val>
                                        </p:tav>
                                      </p:tavLst>
                                    </p:anim>
                                  </p:childTnLst>
                                </p:cTn>
                              </p:par>
                              <p:par>
                                <p:cTn id="128" presetID="42" presetClass="entr" presetSubtype="0" fill="hold" nodeType="withEffect">
                                  <p:stCondLst>
                                    <p:cond delay="200"/>
                                  </p:stCondLst>
                                  <p:childTnLst>
                                    <p:set>
                                      <p:cBhvr>
                                        <p:cTn id="129" dur="1" fill="hold">
                                          <p:stCondLst>
                                            <p:cond delay="0"/>
                                          </p:stCondLst>
                                        </p:cTn>
                                        <p:tgtEl>
                                          <p:spTgt spid="249"/>
                                        </p:tgtEl>
                                        <p:attrNameLst>
                                          <p:attrName>style.visibility</p:attrName>
                                        </p:attrNameLst>
                                      </p:cBhvr>
                                      <p:to>
                                        <p:strVal val="visible"/>
                                      </p:to>
                                    </p:set>
                                    <p:animEffect transition="in" filter="fade">
                                      <p:cBhvr>
                                        <p:cTn id="130" dur="300"/>
                                        <p:tgtEl>
                                          <p:spTgt spid="249"/>
                                        </p:tgtEl>
                                      </p:cBhvr>
                                    </p:animEffect>
                                    <p:anim calcmode="lin" valueType="num">
                                      <p:cBhvr>
                                        <p:cTn id="131" dur="300" fill="hold"/>
                                        <p:tgtEl>
                                          <p:spTgt spid="249"/>
                                        </p:tgtEl>
                                        <p:attrNameLst>
                                          <p:attrName>ppt_x</p:attrName>
                                        </p:attrNameLst>
                                      </p:cBhvr>
                                      <p:tavLst>
                                        <p:tav tm="0">
                                          <p:val>
                                            <p:strVal val="#ppt_x"/>
                                          </p:val>
                                        </p:tav>
                                        <p:tav tm="100000">
                                          <p:val>
                                            <p:strVal val="#ppt_x"/>
                                          </p:val>
                                        </p:tav>
                                      </p:tavLst>
                                    </p:anim>
                                    <p:anim calcmode="lin" valueType="num">
                                      <p:cBhvr>
                                        <p:cTn id="132" dur="300" fill="hold"/>
                                        <p:tgtEl>
                                          <p:spTgt spid="249"/>
                                        </p:tgtEl>
                                        <p:attrNameLst>
                                          <p:attrName>ppt_y</p:attrName>
                                        </p:attrNameLst>
                                      </p:cBhvr>
                                      <p:tavLst>
                                        <p:tav tm="0">
                                          <p:val>
                                            <p:strVal val="#ppt_y+.1"/>
                                          </p:val>
                                        </p:tav>
                                        <p:tav tm="100000">
                                          <p:val>
                                            <p:strVal val="#ppt_y"/>
                                          </p:val>
                                        </p:tav>
                                      </p:tavLst>
                                    </p:anim>
                                  </p:childTnLst>
                                </p:cTn>
                              </p:par>
                              <p:par>
                                <p:cTn id="133" presetID="42" presetClass="entr" presetSubtype="0" fill="hold" nodeType="withEffect">
                                  <p:stCondLst>
                                    <p:cond delay="300"/>
                                  </p:stCondLst>
                                  <p:childTnLst>
                                    <p:set>
                                      <p:cBhvr>
                                        <p:cTn id="134" dur="1" fill="hold">
                                          <p:stCondLst>
                                            <p:cond delay="0"/>
                                          </p:stCondLst>
                                        </p:cTn>
                                        <p:tgtEl>
                                          <p:spTgt spid="252"/>
                                        </p:tgtEl>
                                        <p:attrNameLst>
                                          <p:attrName>style.visibility</p:attrName>
                                        </p:attrNameLst>
                                      </p:cBhvr>
                                      <p:to>
                                        <p:strVal val="visible"/>
                                      </p:to>
                                    </p:set>
                                    <p:animEffect transition="in" filter="fade">
                                      <p:cBhvr>
                                        <p:cTn id="135" dur="300"/>
                                        <p:tgtEl>
                                          <p:spTgt spid="252"/>
                                        </p:tgtEl>
                                      </p:cBhvr>
                                    </p:animEffect>
                                    <p:anim calcmode="lin" valueType="num">
                                      <p:cBhvr>
                                        <p:cTn id="136" dur="300" fill="hold"/>
                                        <p:tgtEl>
                                          <p:spTgt spid="252"/>
                                        </p:tgtEl>
                                        <p:attrNameLst>
                                          <p:attrName>ppt_x</p:attrName>
                                        </p:attrNameLst>
                                      </p:cBhvr>
                                      <p:tavLst>
                                        <p:tav tm="0">
                                          <p:val>
                                            <p:strVal val="#ppt_x"/>
                                          </p:val>
                                        </p:tav>
                                        <p:tav tm="100000">
                                          <p:val>
                                            <p:strVal val="#ppt_x"/>
                                          </p:val>
                                        </p:tav>
                                      </p:tavLst>
                                    </p:anim>
                                    <p:anim calcmode="lin" valueType="num">
                                      <p:cBhvr>
                                        <p:cTn id="137" dur="300" fill="hold"/>
                                        <p:tgtEl>
                                          <p:spTgt spid="252"/>
                                        </p:tgtEl>
                                        <p:attrNameLst>
                                          <p:attrName>ppt_y</p:attrName>
                                        </p:attrNameLst>
                                      </p:cBhvr>
                                      <p:tavLst>
                                        <p:tav tm="0">
                                          <p:val>
                                            <p:strVal val="#ppt_y+.1"/>
                                          </p:val>
                                        </p:tav>
                                        <p:tav tm="100000">
                                          <p:val>
                                            <p:strVal val="#ppt_y"/>
                                          </p:val>
                                        </p:tav>
                                      </p:tavLst>
                                    </p:anim>
                                  </p:childTnLst>
                                </p:cTn>
                              </p:par>
                              <p:par>
                                <p:cTn id="138" presetID="42" presetClass="entr" presetSubtype="0" fill="hold" nodeType="withEffect">
                                  <p:stCondLst>
                                    <p:cond delay="500"/>
                                  </p:stCondLst>
                                  <p:childTnLst>
                                    <p:set>
                                      <p:cBhvr>
                                        <p:cTn id="139" dur="1" fill="hold">
                                          <p:stCondLst>
                                            <p:cond delay="0"/>
                                          </p:stCondLst>
                                        </p:cTn>
                                        <p:tgtEl>
                                          <p:spTgt spid="255"/>
                                        </p:tgtEl>
                                        <p:attrNameLst>
                                          <p:attrName>style.visibility</p:attrName>
                                        </p:attrNameLst>
                                      </p:cBhvr>
                                      <p:to>
                                        <p:strVal val="visible"/>
                                      </p:to>
                                    </p:set>
                                    <p:animEffect transition="in" filter="fade">
                                      <p:cBhvr>
                                        <p:cTn id="140" dur="300"/>
                                        <p:tgtEl>
                                          <p:spTgt spid="255"/>
                                        </p:tgtEl>
                                      </p:cBhvr>
                                    </p:animEffect>
                                    <p:anim calcmode="lin" valueType="num">
                                      <p:cBhvr>
                                        <p:cTn id="141" dur="300" fill="hold"/>
                                        <p:tgtEl>
                                          <p:spTgt spid="255"/>
                                        </p:tgtEl>
                                        <p:attrNameLst>
                                          <p:attrName>ppt_x</p:attrName>
                                        </p:attrNameLst>
                                      </p:cBhvr>
                                      <p:tavLst>
                                        <p:tav tm="0">
                                          <p:val>
                                            <p:strVal val="#ppt_x"/>
                                          </p:val>
                                        </p:tav>
                                        <p:tav tm="100000">
                                          <p:val>
                                            <p:strVal val="#ppt_x"/>
                                          </p:val>
                                        </p:tav>
                                      </p:tavLst>
                                    </p:anim>
                                    <p:anim calcmode="lin" valueType="num">
                                      <p:cBhvr>
                                        <p:cTn id="142" dur="300" fill="hold"/>
                                        <p:tgtEl>
                                          <p:spTgt spid="255"/>
                                        </p:tgtEl>
                                        <p:attrNameLst>
                                          <p:attrName>ppt_y</p:attrName>
                                        </p:attrNameLst>
                                      </p:cBhvr>
                                      <p:tavLst>
                                        <p:tav tm="0">
                                          <p:val>
                                            <p:strVal val="#ppt_y+.1"/>
                                          </p:val>
                                        </p:tav>
                                        <p:tav tm="100000">
                                          <p:val>
                                            <p:strVal val="#ppt_y"/>
                                          </p:val>
                                        </p:tav>
                                      </p:tavLst>
                                    </p:anim>
                                  </p:childTnLst>
                                </p:cTn>
                              </p:par>
                              <p:par>
                                <p:cTn id="143" presetID="42" presetClass="entr" presetSubtype="0" fill="hold" nodeType="withEffect">
                                  <p:stCondLst>
                                    <p:cond delay="700"/>
                                  </p:stCondLst>
                                  <p:childTnLst>
                                    <p:set>
                                      <p:cBhvr>
                                        <p:cTn id="144" dur="1" fill="hold">
                                          <p:stCondLst>
                                            <p:cond delay="0"/>
                                          </p:stCondLst>
                                        </p:cTn>
                                        <p:tgtEl>
                                          <p:spTgt spid="258"/>
                                        </p:tgtEl>
                                        <p:attrNameLst>
                                          <p:attrName>style.visibility</p:attrName>
                                        </p:attrNameLst>
                                      </p:cBhvr>
                                      <p:to>
                                        <p:strVal val="visible"/>
                                      </p:to>
                                    </p:set>
                                    <p:animEffect transition="in" filter="fade">
                                      <p:cBhvr>
                                        <p:cTn id="145" dur="300"/>
                                        <p:tgtEl>
                                          <p:spTgt spid="258"/>
                                        </p:tgtEl>
                                      </p:cBhvr>
                                    </p:animEffect>
                                    <p:anim calcmode="lin" valueType="num">
                                      <p:cBhvr>
                                        <p:cTn id="146" dur="300" fill="hold"/>
                                        <p:tgtEl>
                                          <p:spTgt spid="258"/>
                                        </p:tgtEl>
                                        <p:attrNameLst>
                                          <p:attrName>ppt_x</p:attrName>
                                        </p:attrNameLst>
                                      </p:cBhvr>
                                      <p:tavLst>
                                        <p:tav tm="0">
                                          <p:val>
                                            <p:strVal val="#ppt_x"/>
                                          </p:val>
                                        </p:tav>
                                        <p:tav tm="100000">
                                          <p:val>
                                            <p:strVal val="#ppt_x"/>
                                          </p:val>
                                        </p:tav>
                                      </p:tavLst>
                                    </p:anim>
                                    <p:anim calcmode="lin" valueType="num">
                                      <p:cBhvr>
                                        <p:cTn id="147" dur="300" fill="hold"/>
                                        <p:tgtEl>
                                          <p:spTgt spid="258"/>
                                        </p:tgtEl>
                                        <p:attrNameLst>
                                          <p:attrName>ppt_y</p:attrName>
                                        </p:attrNameLst>
                                      </p:cBhvr>
                                      <p:tavLst>
                                        <p:tav tm="0">
                                          <p:val>
                                            <p:strVal val="#ppt_y+.1"/>
                                          </p:val>
                                        </p:tav>
                                        <p:tav tm="100000">
                                          <p:val>
                                            <p:strVal val="#ppt_y"/>
                                          </p:val>
                                        </p:tav>
                                      </p:tavLst>
                                    </p:anim>
                                  </p:childTnLst>
                                </p:cTn>
                              </p:par>
                              <p:par>
                                <p:cTn id="148" presetID="42" presetClass="entr" presetSubtype="0" fill="hold" nodeType="withEffect">
                                  <p:stCondLst>
                                    <p:cond delay="900"/>
                                  </p:stCondLst>
                                  <p:childTnLst>
                                    <p:set>
                                      <p:cBhvr>
                                        <p:cTn id="149" dur="1" fill="hold">
                                          <p:stCondLst>
                                            <p:cond delay="0"/>
                                          </p:stCondLst>
                                        </p:cTn>
                                        <p:tgtEl>
                                          <p:spTgt spid="261"/>
                                        </p:tgtEl>
                                        <p:attrNameLst>
                                          <p:attrName>style.visibility</p:attrName>
                                        </p:attrNameLst>
                                      </p:cBhvr>
                                      <p:to>
                                        <p:strVal val="visible"/>
                                      </p:to>
                                    </p:set>
                                    <p:animEffect transition="in" filter="fade">
                                      <p:cBhvr>
                                        <p:cTn id="150" dur="300"/>
                                        <p:tgtEl>
                                          <p:spTgt spid="261"/>
                                        </p:tgtEl>
                                      </p:cBhvr>
                                    </p:animEffect>
                                    <p:anim calcmode="lin" valueType="num">
                                      <p:cBhvr>
                                        <p:cTn id="151" dur="300" fill="hold"/>
                                        <p:tgtEl>
                                          <p:spTgt spid="261"/>
                                        </p:tgtEl>
                                        <p:attrNameLst>
                                          <p:attrName>ppt_x</p:attrName>
                                        </p:attrNameLst>
                                      </p:cBhvr>
                                      <p:tavLst>
                                        <p:tav tm="0">
                                          <p:val>
                                            <p:strVal val="#ppt_x"/>
                                          </p:val>
                                        </p:tav>
                                        <p:tav tm="100000">
                                          <p:val>
                                            <p:strVal val="#ppt_x"/>
                                          </p:val>
                                        </p:tav>
                                      </p:tavLst>
                                    </p:anim>
                                    <p:anim calcmode="lin" valueType="num">
                                      <p:cBhvr>
                                        <p:cTn id="152" dur="300" fill="hold"/>
                                        <p:tgtEl>
                                          <p:spTgt spid="261"/>
                                        </p:tgtEl>
                                        <p:attrNameLst>
                                          <p:attrName>ppt_y</p:attrName>
                                        </p:attrNameLst>
                                      </p:cBhvr>
                                      <p:tavLst>
                                        <p:tav tm="0">
                                          <p:val>
                                            <p:strVal val="#ppt_y+.1"/>
                                          </p:val>
                                        </p:tav>
                                        <p:tav tm="100000">
                                          <p:val>
                                            <p:strVal val="#ppt_y"/>
                                          </p:val>
                                        </p:tav>
                                      </p:tavLst>
                                    </p:anim>
                                  </p:childTnLst>
                                </p:cTn>
                              </p:par>
                              <p:par>
                                <p:cTn id="153" presetID="42" presetClass="entr" presetSubtype="0" fill="hold" nodeType="withEffect">
                                  <p:stCondLst>
                                    <p:cond delay="1100"/>
                                  </p:stCondLst>
                                  <p:childTnLst>
                                    <p:set>
                                      <p:cBhvr>
                                        <p:cTn id="154" dur="1" fill="hold">
                                          <p:stCondLst>
                                            <p:cond delay="0"/>
                                          </p:stCondLst>
                                        </p:cTn>
                                        <p:tgtEl>
                                          <p:spTgt spid="264"/>
                                        </p:tgtEl>
                                        <p:attrNameLst>
                                          <p:attrName>style.visibility</p:attrName>
                                        </p:attrNameLst>
                                      </p:cBhvr>
                                      <p:to>
                                        <p:strVal val="visible"/>
                                      </p:to>
                                    </p:set>
                                    <p:animEffect transition="in" filter="fade">
                                      <p:cBhvr>
                                        <p:cTn id="155" dur="300"/>
                                        <p:tgtEl>
                                          <p:spTgt spid="264"/>
                                        </p:tgtEl>
                                      </p:cBhvr>
                                    </p:animEffect>
                                    <p:anim calcmode="lin" valueType="num">
                                      <p:cBhvr>
                                        <p:cTn id="156" dur="300" fill="hold"/>
                                        <p:tgtEl>
                                          <p:spTgt spid="264"/>
                                        </p:tgtEl>
                                        <p:attrNameLst>
                                          <p:attrName>ppt_x</p:attrName>
                                        </p:attrNameLst>
                                      </p:cBhvr>
                                      <p:tavLst>
                                        <p:tav tm="0">
                                          <p:val>
                                            <p:strVal val="#ppt_x"/>
                                          </p:val>
                                        </p:tav>
                                        <p:tav tm="100000">
                                          <p:val>
                                            <p:strVal val="#ppt_x"/>
                                          </p:val>
                                        </p:tav>
                                      </p:tavLst>
                                    </p:anim>
                                    <p:anim calcmode="lin" valueType="num">
                                      <p:cBhvr>
                                        <p:cTn id="157" dur="300" fill="hold"/>
                                        <p:tgtEl>
                                          <p:spTgt spid="264"/>
                                        </p:tgtEl>
                                        <p:attrNameLst>
                                          <p:attrName>ppt_y</p:attrName>
                                        </p:attrNameLst>
                                      </p:cBhvr>
                                      <p:tavLst>
                                        <p:tav tm="0">
                                          <p:val>
                                            <p:strVal val="#ppt_y+.1"/>
                                          </p:val>
                                        </p:tav>
                                        <p:tav tm="100000">
                                          <p:val>
                                            <p:strVal val="#ppt_y"/>
                                          </p:val>
                                        </p:tav>
                                      </p:tavLst>
                                    </p:anim>
                                  </p:childTnLst>
                                </p:cTn>
                              </p:par>
                              <p:par>
                                <p:cTn id="158" presetID="42" presetClass="entr" presetSubtype="0" fill="hold" nodeType="withEffect">
                                  <p:stCondLst>
                                    <p:cond delay="1200"/>
                                  </p:stCondLst>
                                  <p:childTnLst>
                                    <p:set>
                                      <p:cBhvr>
                                        <p:cTn id="159" dur="1" fill="hold">
                                          <p:stCondLst>
                                            <p:cond delay="0"/>
                                          </p:stCondLst>
                                        </p:cTn>
                                        <p:tgtEl>
                                          <p:spTgt spid="267"/>
                                        </p:tgtEl>
                                        <p:attrNameLst>
                                          <p:attrName>style.visibility</p:attrName>
                                        </p:attrNameLst>
                                      </p:cBhvr>
                                      <p:to>
                                        <p:strVal val="visible"/>
                                      </p:to>
                                    </p:set>
                                    <p:animEffect transition="in" filter="fade">
                                      <p:cBhvr>
                                        <p:cTn id="160" dur="300"/>
                                        <p:tgtEl>
                                          <p:spTgt spid="267"/>
                                        </p:tgtEl>
                                      </p:cBhvr>
                                    </p:animEffect>
                                    <p:anim calcmode="lin" valueType="num">
                                      <p:cBhvr>
                                        <p:cTn id="161" dur="300" fill="hold"/>
                                        <p:tgtEl>
                                          <p:spTgt spid="267"/>
                                        </p:tgtEl>
                                        <p:attrNameLst>
                                          <p:attrName>ppt_x</p:attrName>
                                        </p:attrNameLst>
                                      </p:cBhvr>
                                      <p:tavLst>
                                        <p:tav tm="0">
                                          <p:val>
                                            <p:strVal val="#ppt_x"/>
                                          </p:val>
                                        </p:tav>
                                        <p:tav tm="100000">
                                          <p:val>
                                            <p:strVal val="#ppt_x"/>
                                          </p:val>
                                        </p:tav>
                                      </p:tavLst>
                                    </p:anim>
                                    <p:anim calcmode="lin" valueType="num">
                                      <p:cBhvr>
                                        <p:cTn id="162" dur="300" fill="hold"/>
                                        <p:tgtEl>
                                          <p:spTgt spid="267"/>
                                        </p:tgtEl>
                                        <p:attrNameLst>
                                          <p:attrName>ppt_y</p:attrName>
                                        </p:attrNameLst>
                                      </p:cBhvr>
                                      <p:tavLst>
                                        <p:tav tm="0">
                                          <p:val>
                                            <p:strVal val="#ppt_y+.1"/>
                                          </p:val>
                                        </p:tav>
                                        <p:tav tm="100000">
                                          <p:val>
                                            <p:strVal val="#ppt_y"/>
                                          </p:val>
                                        </p:tav>
                                      </p:tavLst>
                                    </p:anim>
                                  </p:childTnLst>
                                </p:cTn>
                              </p:par>
                              <p:par>
                                <p:cTn id="163" presetID="42" presetClass="entr" presetSubtype="0" fill="hold" nodeType="withEffect">
                                  <p:stCondLst>
                                    <p:cond delay="1400"/>
                                  </p:stCondLst>
                                  <p:childTnLst>
                                    <p:set>
                                      <p:cBhvr>
                                        <p:cTn id="164" dur="1" fill="hold">
                                          <p:stCondLst>
                                            <p:cond delay="0"/>
                                          </p:stCondLst>
                                        </p:cTn>
                                        <p:tgtEl>
                                          <p:spTgt spid="270"/>
                                        </p:tgtEl>
                                        <p:attrNameLst>
                                          <p:attrName>style.visibility</p:attrName>
                                        </p:attrNameLst>
                                      </p:cBhvr>
                                      <p:to>
                                        <p:strVal val="visible"/>
                                      </p:to>
                                    </p:set>
                                    <p:animEffect transition="in" filter="fade">
                                      <p:cBhvr>
                                        <p:cTn id="165" dur="300"/>
                                        <p:tgtEl>
                                          <p:spTgt spid="270"/>
                                        </p:tgtEl>
                                      </p:cBhvr>
                                    </p:animEffect>
                                    <p:anim calcmode="lin" valueType="num">
                                      <p:cBhvr>
                                        <p:cTn id="166" dur="300" fill="hold"/>
                                        <p:tgtEl>
                                          <p:spTgt spid="270"/>
                                        </p:tgtEl>
                                        <p:attrNameLst>
                                          <p:attrName>ppt_x</p:attrName>
                                        </p:attrNameLst>
                                      </p:cBhvr>
                                      <p:tavLst>
                                        <p:tav tm="0">
                                          <p:val>
                                            <p:strVal val="#ppt_x"/>
                                          </p:val>
                                        </p:tav>
                                        <p:tav tm="100000">
                                          <p:val>
                                            <p:strVal val="#ppt_x"/>
                                          </p:val>
                                        </p:tav>
                                      </p:tavLst>
                                    </p:anim>
                                    <p:anim calcmode="lin" valueType="num">
                                      <p:cBhvr>
                                        <p:cTn id="167" dur="300" fill="hold"/>
                                        <p:tgtEl>
                                          <p:spTgt spid="270"/>
                                        </p:tgtEl>
                                        <p:attrNameLst>
                                          <p:attrName>ppt_y</p:attrName>
                                        </p:attrNameLst>
                                      </p:cBhvr>
                                      <p:tavLst>
                                        <p:tav tm="0">
                                          <p:val>
                                            <p:strVal val="#ppt_y+.1"/>
                                          </p:val>
                                        </p:tav>
                                        <p:tav tm="100000">
                                          <p:val>
                                            <p:strVal val="#ppt_y"/>
                                          </p:val>
                                        </p:tav>
                                      </p:tavLst>
                                    </p:anim>
                                  </p:childTnLst>
                                </p:cTn>
                              </p:par>
                              <p:par>
                                <p:cTn id="168" presetID="42" presetClass="entr" presetSubtype="0" fill="hold" nodeType="withEffect">
                                  <p:stCondLst>
                                    <p:cond delay="1500"/>
                                  </p:stCondLst>
                                  <p:childTnLst>
                                    <p:set>
                                      <p:cBhvr>
                                        <p:cTn id="169" dur="1" fill="hold">
                                          <p:stCondLst>
                                            <p:cond delay="0"/>
                                          </p:stCondLst>
                                        </p:cTn>
                                        <p:tgtEl>
                                          <p:spTgt spid="273"/>
                                        </p:tgtEl>
                                        <p:attrNameLst>
                                          <p:attrName>style.visibility</p:attrName>
                                        </p:attrNameLst>
                                      </p:cBhvr>
                                      <p:to>
                                        <p:strVal val="visible"/>
                                      </p:to>
                                    </p:set>
                                    <p:animEffect transition="in" filter="fade">
                                      <p:cBhvr>
                                        <p:cTn id="170" dur="300"/>
                                        <p:tgtEl>
                                          <p:spTgt spid="273"/>
                                        </p:tgtEl>
                                      </p:cBhvr>
                                    </p:animEffect>
                                    <p:anim calcmode="lin" valueType="num">
                                      <p:cBhvr>
                                        <p:cTn id="171" dur="300" fill="hold"/>
                                        <p:tgtEl>
                                          <p:spTgt spid="273"/>
                                        </p:tgtEl>
                                        <p:attrNameLst>
                                          <p:attrName>ppt_x</p:attrName>
                                        </p:attrNameLst>
                                      </p:cBhvr>
                                      <p:tavLst>
                                        <p:tav tm="0">
                                          <p:val>
                                            <p:strVal val="#ppt_x"/>
                                          </p:val>
                                        </p:tav>
                                        <p:tav tm="100000">
                                          <p:val>
                                            <p:strVal val="#ppt_x"/>
                                          </p:val>
                                        </p:tav>
                                      </p:tavLst>
                                    </p:anim>
                                    <p:anim calcmode="lin" valueType="num">
                                      <p:cBhvr>
                                        <p:cTn id="172" dur="300" fill="hold"/>
                                        <p:tgtEl>
                                          <p:spTgt spid="273"/>
                                        </p:tgtEl>
                                        <p:attrNameLst>
                                          <p:attrName>ppt_y</p:attrName>
                                        </p:attrNameLst>
                                      </p:cBhvr>
                                      <p:tavLst>
                                        <p:tav tm="0">
                                          <p:val>
                                            <p:strVal val="#ppt_y+.1"/>
                                          </p:val>
                                        </p:tav>
                                        <p:tav tm="100000">
                                          <p:val>
                                            <p:strVal val="#ppt_y"/>
                                          </p:val>
                                        </p:tav>
                                      </p:tavLst>
                                    </p:anim>
                                  </p:childTnLst>
                                </p:cTn>
                              </p:par>
                              <p:par>
                                <p:cTn id="173" presetID="42" presetClass="entr" presetSubtype="0" fill="hold" nodeType="withEffect">
                                  <p:stCondLst>
                                    <p:cond delay="1700"/>
                                  </p:stCondLst>
                                  <p:childTnLst>
                                    <p:set>
                                      <p:cBhvr>
                                        <p:cTn id="174" dur="1" fill="hold">
                                          <p:stCondLst>
                                            <p:cond delay="0"/>
                                          </p:stCondLst>
                                        </p:cTn>
                                        <p:tgtEl>
                                          <p:spTgt spid="276"/>
                                        </p:tgtEl>
                                        <p:attrNameLst>
                                          <p:attrName>style.visibility</p:attrName>
                                        </p:attrNameLst>
                                      </p:cBhvr>
                                      <p:to>
                                        <p:strVal val="visible"/>
                                      </p:to>
                                    </p:set>
                                    <p:animEffect transition="in" filter="fade">
                                      <p:cBhvr>
                                        <p:cTn id="175" dur="300"/>
                                        <p:tgtEl>
                                          <p:spTgt spid="276"/>
                                        </p:tgtEl>
                                      </p:cBhvr>
                                    </p:animEffect>
                                    <p:anim calcmode="lin" valueType="num">
                                      <p:cBhvr>
                                        <p:cTn id="176" dur="300" fill="hold"/>
                                        <p:tgtEl>
                                          <p:spTgt spid="276"/>
                                        </p:tgtEl>
                                        <p:attrNameLst>
                                          <p:attrName>ppt_x</p:attrName>
                                        </p:attrNameLst>
                                      </p:cBhvr>
                                      <p:tavLst>
                                        <p:tav tm="0">
                                          <p:val>
                                            <p:strVal val="#ppt_x"/>
                                          </p:val>
                                        </p:tav>
                                        <p:tav tm="100000">
                                          <p:val>
                                            <p:strVal val="#ppt_x"/>
                                          </p:val>
                                        </p:tav>
                                      </p:tavLst>
                                    </p:anim>
                                    <p:anim calcmode="lin" valueType="num">
                                      <p:cBhvr>
                                        <p:cTn id="177" dur="300" fill="hold"/>
                                        <p:tgtEl>
                                          <p:spTgt spid="276"/>
                                        </p:tgtEl>
                                        <p:attrNameLst>
                                          <p:attrName>ppt_y</p:attrName>
                                        </p:attrNameLst>
                                      </p:cBhvr>
                                      <p:tavLst>
                                        <p:tav tm="0">
                                          <p:val>
                                            <p:strVal val="#ppt_y+.1"/>
                                          </p:val>
                                        </p:tav>
                                        <p:tav tm="100000">
                                          <p:val>
                                            <p:strVal val="#ppt_y"/>
                                          </p:val>
                                        </p:tav>
                                      </p:tavLst>
                                    </p:anim>
                                  </p:childTnLst>
                                </p:cTn>
                              </p:par>
                              <p:par>
                                <p:cTn id="178" presetID="42" presetClass="entr" presetSubtype="0" fill="hold" nodeType="withEffect">
                                  <p:stCondLst>
                                    <p:cond delay="1900"/>
                                  </p:stCondLst>
                                  <p:childTnLst>
                                    <p:set>
                                      <p:cBhvr>
                                        <p:cTn id="179" dur="1" fill="hold">
                                          <p:stCondLst>
                                            <p:cond delay="0"/>
                                          </p:stCondLst>
                                        </p:cTn>
                                        <p:tgtEl>
                                          <p:spTgt spid="279"/>
                                        </p:tgtEl>
                                        <p:attrNameLst>
                                          <p:attrName>style.visibility</p:attrName>
                                        </p:attrNameLst>
                                      </p:cBhvr>
                                      <p:to>
                                        <p:strVal val="visible"/>
                                      </p:to>
                                    </p:set>
                                    <p:animEffect transition="in" filter="fade">
                                      <p:cBhvr>
                                        <p:cTn id="180" dur="300"/>
                                        <p:tgtEl>
                                          <p:spTgt spid="279"/>
                                        </p:tgtEl>
                                      </p:cBhvr>
                                    </p:animEffect>
                                    <p:anim calcmode="lin" valueType="num">
                                      <p:cBhvr>
                                        <p:cTn id="181" dur="300" fill="hold"/>
                                        <p:tgtEl>
                                          <p:spTgt spid="279"/>
                                        </p:tgtEl>
                                        <p:attrNameLst>
                                          <p:attrName>ppt_x</p:attrName>
                                        </p:attrNameLst>
                                      </p:cBhvr>
                                      <p:tavLst>
                                        <p:tav tm="0">
                                          <p:val>
                                            <p:strVal val="#ppt_x"/>
                                          </p:val>
                                        </p:tav>
                                        <p:tav tm="100000">
                                          <p:val>
                                            <p:strVal val="#ppt_x"/>
                                          </p:val>
                                        </p:tav>
                                      </p:tavLst>
                                    </p:anim>
                                    <p:anim calcmode="lin" valueType="num">
                                      <p:cBhvr>
                                        <p:cTn id="182" dur="300" fill="hold"/>
                                        <p:tgtEl>
                                          <p:spTgt spid="279"/>
                                        </p:tgtEl>
                                        <p:attrNameLst>
                                          <p:attrName>ppt_y</p:attrName>
                                        </p:attrNameLst>
                                      </p:cBhvr>
                                      <p:tavLst>
                                        <p:tav tm="0">
                                          <p:val>
                                            <p:strVal val="#ppt_y+.1"/>
                                          </p:val>
                                        </p:tav>
                                        <p:tav tm="100000">
                                          <p:val>
                                            <p:strVal val="#ppt_y"/>
                                          </p:val>
                                        </p:tav>
                                      </p:tavLst>
                                    </p:anim>
                                  </p:childTnLst>
                                </p:cTn>
                              </p:par>
                              <p:par>
                                <p:cTn id="183" presetID="42" presetClass="entr" presetSubtype="0" fill="hold" nodeType="withEffect">
                                  <p:stCondLst>
                                    <p:cond delay="2000"/>
                                  </p:stCondLst>
                                  <p:childTnLst>
                                    <p:set>
                                      <p:cBhvr>
                                        <p:cTn id="184" dur="1" fill="hold">
                                          <p:stCondLst>
                                            <p:cond delay="0"/>
                                          </p:stCondLst>
                                        </p:cTn>
                                        <p:tgtEl>
                                          <p:spTgt spid="282"/>
                                        </p:tgtEl>
                                        <p:attrNameLst>
                                          <p:attrName>style.visibility</p:attrName>
                                        </p:attrNameLst>
                                      </p:cBhvr>
                                      <p:to>
                                        <p:strVal val="visible"/>
                                      </p:to>
                                    </p:set>
                                    <p:animEffect transition="in" filter="fade">
                                      <p:cBhvr>
                                        <p:cTn id="185" dur="300"/>
                                        <p:tgtEl>
                                          <p:spTgt spid="282"/>
                                        </p:tgtEl>
                                      </p:cBhvr>
                                    </p:animEffect>
                                    <p:anim calcmode="lin" valueType="num">
                                      <p:cBhvr>
                                        <p:cTn id="186" dur="300" fill="hold"/>
                                        <p:tgtEl>
                                          <p:spTgt spid="282"/>
                                        </p:tgtEl>
                                        <p:attrNameLst>
                                          <p:attrName>ppt_x</p:attrName>
                                        </p:attrNameLst>
                                      </p:cBhvr>
                                      <p:tavLst>
                                        <p:tav tm="0">
                                          <p:val>
                                            <p:strVal val="#ppt_x"/>
                                          </p:val>
                                        </p:tav>
                                        <p:tav tm="100000">
                                          <p:val>
                                            <p:strVal val="#ppt_x"/>
                                          </p:val>
                                        </p:tav>
                                      </p:tavLst>
                                    </p:anim>
                                    <p:anim calcmode="lin" valueType="num">
                                      <p:cBhvr>
                                        <p:cTn id="187" dur="300" fill="hold"/>
                                        <p:tgtEl>
                                          <p:spTgt spid="282"/>
                                        </p:tgtEl>
                                        <p:attrNameLst>
                                          <p:attrName>ppt_y</p:attrName>
                                        </p:attrNameLst>
                                      </p:cBhvr>
                                      <p:tavLst>
                                        <p:tav tm="0">
                                          <p:val>
                                            <p:strVal val="#ppt_y+.1"/>
                                          </p:val>
                                        </p:tav>
                                        <p:tav tm="100000">
                                          <p:val>
                                            <p:strVal val="#ppt_y"/>
                                          </p:val>
                                        </p:tav>
                                      </p:tavLst>
                                    </p:anim>
                                  </p:childTnLst>
                                </p:cTn>
                              </p:par>
                              <p:par>
                                <p:cTn id="188" presetID="42" presetClass="entr" presetSubtype="0" fill="hold" nodeType="withEffect">
                                  <p:stCondLst>
                                    <p:cond delay="2200"/>
                                  </p:stCondLst>
                                  <p:childTnLst>
                                    <p:set>
                                      <p:cBhvr>
                                        <p:cTn id="189" dur="1" fill="hold">
                                          <p:stCondLst>
                                            <p:cond delay="0"/>
                                          </p:stCondLst>
                                        </p:cTn>
                                        <p:tgtEl>
                                          <p:spTgt spid="285"/>
                                        </p:tgtEl>
                                        <p:attrNameLst>
                                          <p:attrName>style.visibility</p:attrName>
                                        </p:attrNameLst>
                                      </p:cBhvr>
                                      <p:to>
                                        <p:strVal val="visible"/>
                                      </p:to>
                                    </p:set>
                                    <p:animEffect transition="in" filter="fade">
                                      <p:cBhvr>
                                        <p:cTn id="190" dur="300"/>
                                        <p:tgtEl>
                                          <p:spTgt spid="285"/>
                                        </p:tgtEl>
                                      </p:cBhvr>
                                    </p:animEffect>
                                    <p:anim calcmode="lin" valueType="num">
                                      <p:cBhvr>
                                        <p:cTn id="191" dur="300" fill="hold"/>
                                        <p:tgtEl>
                                          <p:spTgt spid="285"/>
                                        </p:tgtEl>
                                        <p:attrNameLst>
                                          <p:attrName>ppt_x</p:attrName>
                                        </p:attrNameLst>
                                      </p:cBhvr>
                                      <p:tavLst>
                                        <p:tav tm="0">
                                          <p:val>
                                            <p:strVal val="#ppt_x"/>
                                          </p:val>
                                        </p:tav>
                                        <p:tav tm="100000">
                                          <p:val>
                                            <p:strVal val="#ppt_x"/>
                                          </p:val>
                                        </p:tav>
                                      </p:tavLst>
                                    </p:anim>
                                    <p:anim calcmode="lin" valueType="num">
                                      <p:cBhvr>
                                        <p:cTn id="192" dur="300" fill="hold"/>
                                        <p:tgtEl>
                                          <p:spTgt spid="28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3" grpId="0" animBg="1"/>
      <p:bldP spid="174" grpId="0" animBg="1"/>
      <p:bldP spid="19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淘宝网Chenying0907出品 16"/>
          <p:cNvCxnSpPr>
            <a:stCxn id="3" idx="6"/>
            <a:endCxn id="4" idx="2"/>
          </p:cNvCxnSpPr>
          <p:nvPr/>
        </p:nvCxnSpPr>
        <p:spPr>
          <a:xfrm>
            <a:off x="596590" y="4966822"/>
            <a:ext cx="8028608" cy="0"/>
          </a:xfrm>
          <a:prstGeom prst="line">
            <a:avLst/>
          </a:prstGeom>
          <a:ln w="44450">
            <a:gradFill>
              <a:gsLst>
                <a:gs pos="0">
                  <a:schemeClr val="bg1">
                    <a:lumMod val="75000"/>
                  </a:schemeClr>
                </a:gs>
                <a:gs pos="100000">
                  <a:schemeClr val="bg1"/>
                </a:gs>
              </a:gsLst>
              <a:lin ang="5400000" scaled="1"/>
            </a:gradFill>
          </a:ln>
          <a:effectLst>
            <a:innerShdw blurRad="88900" dist="38100" dir="13500000">
              <a:prstClr val="black">
                <a:alpha val="50000"/>
              </a:prstClr>
            </a:innerShdw>
          </a:effectLst>
        </p:spPr>
        <p:style>
          <a:lnRef idx="1">
            <a:schemeClr val="accent1"/>
          </a:lnRef>
          <a:fillRef idx="0">
            <a:schemeClr val="accent1"/>
          </a:fillRef>
          <a:effectRef idx="0">
            <a:schemeClr val="accent1"/>
          </a:effectRef>
          <a:fontRef idx="minor">
            <a:schemeClr val="tx1"/>
          </a:fontRef>
        </p:style>
      </p:cxnSp>
      <p:sp>
        <p:nvSpPr>
          <p:cNvPr id="3" name="淘宝网Chenying0907出品 5"/>
          <p:cNvSpPr/>
          <p:nvPr/>
        </p:nvSpPr>
        <p:spPr>
          <a:xfrm>
            <a:off x="305594" y="4821324"/>
            <a:ext cx="290996" cy="290996"/>
          </a:xfrm>
          <a:prstGeom prst="ellipse">
            <a:avLst/>
          </a:prstGeom>
          <a:solidFill>
            <a:srgbClr val="E87071"/>
          </a:solidFill>
          <a:ln w="19050">
            <a:gradFill>
              <a:gsLst>
                <a:gs pos="0">
                  <a:schemeClr val="bg1">
                    <a:lumMod val="75000"/>
                  </a:schemeClr>
                </a:gs>
                <a:gs pos="100000">
                  <a:schemeClr val="bg1"/>
                </a:gs>
              </a:gsLst>
              <a:lin ang="5400000" scaled="1"/>
            </a:gradFill>
          </a:ln>
          <a:effectLst>
            <a:innerShdw blurRad="889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4" name="淘宝网Chenying0907出品 6"/>
          <p:cNvSpPr/>
          <p:nvPr/>
        </p:nvSpPr>
        <p:spPr>
          <a:xfrm>
            <a:off x="8625198" y="4821324"/>
            <a:ext cx="290996" cy="290996"/>
          </a:xfrm>
          <a:prstGeom prst="ellipse">
            <a:avLst/>
          </a:prstGeom>
          <a:solidFill>
            <a:srgbClr val="00AF92"/>
          </a:solidFill>
          <a:ln w="19050">
            <a:gradFill>
              <a:gsLst>
                <a:gs pos="0">
                  <a:schemeClr val="bg1">
                    <a:lumMod val="75000"/>
                  </a:schemeClr>
                </a:gs>
                <a:gs pos="100000">
                  <a:schemeClr val="bg1"/>
                </a:gs>
              </a:gsLst>
              <a:lin ang="5400000" scaled="1"/>
            </a:gradFill>
          </a:ln>
          <a:effectLst>
            <a:innerShdw blurRad="889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5" name="淘宝网Chenying0907出品 8"/>
          <p:cNvSpPr/>
          <p:nvPr/>
        </p:nvSpPr>
        <p:spPr>
          <a:xfrm>
            <a:off x="2457613" y="4700116"/>
            <a:ext cx="529084" cy="529084"/>
          </a:xfrm>
          <a:prstGeom prst="ellipse">
            <a:avLst/>
          </a:prstGeom>
          <a:solidFill>
            <a:schemeClr val="bg1"/>
          </a:solidFill>
          <a:ln w="19050">
            <a:gradFill>
              <a:gsLst>
                <a:gs pos="0">
                  <a:schemeClr val="bg1">
                    <a:lumMod val="75000"/>
                  </a:schemeClr>
                </a:gs>
                <a:gs pos="100000">
                  <a:schemeClr val="bg1"/>
                </a:gs>
              </a:gsLst>
              <a:lin ang="5400000" scaled="1"/>
            </a:gradFill>
          </a:ln>
          <a:effectLst>
            <a:innerShdw blurRad="889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6" name="淘宝网Chenying0907出品 9"/>
          <p:cNvSpPr/>
          <p:nvPr/>
        </p:nvSpPr>
        <p:spPr>
          <a:xfrm>
            <a:off x="3756702" y="4700116"/>
            <a:ext cx="529084" cy="529084"/>
          </a:xfrm>
          <a:prstGeom prst="ellipse">
            <a:avLst/>
          </a:prstGeom>
          <a:solidFill>
            <a:schemeClr val="bg1"/>
          </a:solidFill>
          <a:ln w="19050">
            <a:gradFill>
              <a:gsLst>
                <a:gs pos="0">
                  <a:schemeClr val="bg1">
                    <a:lumMod val="75000"/>
                  </a:schemeClr>
                </a:gs>
                <a:gs pos="100000">
                  <a:schemeClr val="bg1"/>
                </a:gs>
              </a:gsLst>
              <a:lin ang="5400000" scaled="1"/>
            </a:gradFill>
          </a:ln>
          <a:effectLst>
            <a:innerShdw blurRad="889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7" name="淘宝网Chenying0907出品 10"/>
          <p:cNvSpPr/>
          <p:nvPr/>
        </p:nvSpPr>
        <p:spPr>
          <a:xfrm>
            <a:off x="5055791" y="4700116"/>
            <a:ext cx="529084" cy="529084"/>
          </a:xfrm>
          <a:prstGeom prst="ellipse">
            <a:avLst/>
          </a:prstGeom>
          <a:solidFill>
            <a:schemeClr val="bg1"/>
          </a:solidFill>
          <a:ln w="19050">
            <a:gradFill>
              <a:gsLst>
                <a:gs pos="0">
                  <a:schemeClr val="bg1">
                    <a:lumMod val="75000"/>
                  </a:schemeClr>
                </a:gs>
                <a:gs pos="100000">
                  <a:schemeClr val="bg1"/>
                </a:gs>
              </a:gsLst>
              <a:lin ang="5400000" scaled="1"/>
            </a:gradFill>
          </a:ln>
          <a:effectLst>
            <a:innerShdw blurRad="889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8" name="淘宝网Chenying0907出品 11"/>
          <p:cNvSpPr/>
          <p:nvPr/>
        </p:nvSpPr>
        <p:spPr>
          <a:xfrm>
            <a:off x="6354880" y="4700116"/>
            <a:ext cx="529084" cy="529084"/>
          </a:xfrm>
          <a:prstGeom prst="ellipse">
            <a:avLst/>
          </a:prstGeom>
          <a:solidFill>
            <a:schemeClr val="bg1"/>
          </a:solidFill>
          <a:ln w="19050">
            <a:gradFill>
              <a:gsLst>
                <a:gs pos="0">
                  <a:schemeClr val="bg1">
                    <a:lumMod val="75000"/>
                  </a:schemeClr>
                </a:gs>
                <a:gs pos="100000">
                  <a:schemeClr val="bg1"/>
                </a:gs>
              </a:gsLst>
              <a:lin ang="5400000" scaled="1"/>
            </a:gradFill>
          </a:ln>
          <a:effectLst>
            <a:innerShdw blurRad="889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9" name="淘宝网Chenying0907出品 7"/>
          <p:cNvSpPr/>
          <p:nvPr/>
        </p:nvSpPr>
        <p:spPr>
          <a:xfrm>
            <a:off x="1158524" y="4700116"/>
            <a:ext cx="529084" cy="529084"/>
          </a:xfrm>
          <a:prstGeom prst="ellipse">
            <a:avLst/>
          </a:prstGeom>
          <a:solidFill>
            <a:schemeClr val="bg1"/>
          </a:solidFill>
          <a:ln w="19050">
            <a:gradFill>
              <a:gsLst>
                <a:gs pos="0">
                  <a:schemeClr val="bg1">
                    <a:lumMod val="75000"/>
                  </a:schemeClr>
                </a:gs>
                <a:gs pos="100000">
                  <a:schemeClr val="bg1"/>
                </a:gs>
              </a:gsLst>
              <a:lin ang="5400000" scaled="1"/>
            </a:gradFill>
          </a:ln>
          <a:effectLst>
            <a:innerShdw blurRad="889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nvGrpSpPr>
          <p:cNvPr id="10" name="淘宝网Chenying0907出品 17"/>
          <p:cNvGrpSpPr/>
          <p:nvPr/>
        </p:nvGrpSpPr>
        <p:grpSpPr>
          <a:xfrm>
            <a:off x="734873" y="3091387"/>
            <a:ext cx="1329590" cy="2037530"/>
            <a:chOff x="1714934" y="2859600"/>
            <a:chExt cx="1772478" cy="2716235"/>
          </a:xfrm>
        </p:grpSpPr>
        <p:sp>
          <p:nvSpPr>
            <p:cNvPr id="11" name="淘宝网Chenying0907出品 26"/>
            <p:cNvSpPr/>
            <p:nvPr/>
          </p:nvSpPr>
          <p:spPr>
            <a:xfrm>
              <a:off x="1777316" y="2859600"/>
              <a:ext cx="1710096" cy="2716235"/>
            </a:xfrm>
            <a:custGeom>
              <a:avLst/>
              <a:gdLst>
                <a:gd name="connsiteX0" fmla="*/ 261702 w 1710096"/>
                <a:gd name="connsiteY0" fmla="*/ 0 h 2716235"/>
                <a:gd name="connsiteX1" fmla="*/ 1448394 w 1710096"/>
                <a:gd name="connsiteY1" fmla="*/ 0 h 2716235"/>
                <a:gd name="connsiteX2" fmla="*/ 1710096 w 1710096"/>
                <a:gd name="connsiteY2" fmla="*/ 261702 h 2716235"/>
                <a:gd name="connsiteX3" fmla="*/ 1710096 w 1710096"/>
                <a:gd name="connsiteY3" fmla="*/ 1308476 h 2716235"/>
                <a:gd name="connsiteX4" fmla="*/ 1448394 w 1710096"/>
                <a:gd name="connsiteY4" fmla="*/ 1570178 h 2716235"/>
                <a:gd name="connsiteX5" fmla="*/ 904405 w 1710096"/>
                <a:gd name="connsiteY5" fmla="*/ 1570178 h 2716235"/>
                <a:gd name="connsiteX6" fmla="*/ 904405 w 1710096"/>
                <a:gd name="connsiteY6" fmla="*/ 2288250 h 2716235"/>
                <a:gd name="connsiteX7" fmla="*/ 940283 w 1710096"/>
                <a:gd name="connsiteY7" fmla="*/ 2295493 h 2716235"/>
                <a:gd name="connsiteX8" fmla="*/ 1074023 w 1710096"/>
                <a:gd name="connsiteY8" fmla="*/ 2497260 h 2716235"/>
                <a:gd name="connsiteX9" fmla="*/ 855048 w 1710096"/>
                <a:gd name="connsiteY9" fmla="*/ 2716235 h 2716235"/>
                <a:gd name="connsiteX10" fmla="*/ 636073 w 1710096"/>
                <a:gd name="connsiteY10" fmla="*/ 2497260 h 2716235"/>
                <a:gd name="connsiteX11" fmla="*/ 769813 w 1710096"/>
                <a:gd name="connsiteY11" fmla="*/ 2295493 h 2716235"/>
                <a:gd name="connsiteX12" fmla="*/ 805691 w 1710096"/>
                <a:gd name="connsiteY12" fmla="*/ 2288250 h 2716235"/>
                <a:gd name="connsiteX13" fmla="*/ 805691 w 1710096"/>
                <a:gd name="connsiteY13" fmla="*/ 1570178 h 2716235"/>
                <a:gd name="connsiteX14" fmla="*/ 261702 w 1710096"/>
                <a:gd name="connsiteY14" fmla="*/ 1570178 h 2716235"/>
                <a:gd name="connsiteX15" fmla="*/ 0 w 1710096"/>
                <a:gd name="connsiteY15" fmla="*/ 1308476 h 2716235"/>
                <a:gd name="connsiteX16" fmla="*/ 0 w 1710096"/>
                <a:gd name="connsiteY16" fmla="*/ 261702 h 2716235"/>
                <a:gd name="connsiteX17" fmla="*/ 261702 w 1710096"/>
                <a:gd name="connsiteY17" fmla="*/ 0 h 2716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710096" h="2716235">
                  <a:moveTo>
                    <a:pt x="261702" y="0"/>
                  </a:moveTo>
                  <a:lnTo>
                    <a:pt x="1448394" y="0"/>
                  </a:lnTo>
                  <a:cubicBezTo>
                    <a:pt x="1592928" y="0"/>
                    <a:pt x="1710096" y="117168"/>
                    <a:pt x="1710096" y="261702"/>
                  </a:cubicBezTo>
                  <a:lnTo>
                    <a:pt x="1710096" y="1308476"/>
                  </a:lnTo>
                  <a:cubicBezTo>
                    <a:pt x="1710096" y="1453010"/>
                    <a:pt x="1592928" y="1570178"/>
                    <a:pt x="1448394" y="1570178"/>
                  </a:cubicBezTo>
                  <a:lnTo>
                    <a:pt x="904405" y="1570178"/>
                  </a:lnTo>
                  <a:lnTo>
                    <a:pt x="904405" y="2288250"/>
                  </a:lnTo>
                  <a:lnTo>
                    <a:pt x="940283" y="2295493"/>
                  </a:lnTo>
                  <a:cubicBezTo>
                    <a:pt x="1018877" y="2328735"/>
                    <a:pt x="1074023" y="2406558"/>
                    <a:pt x="1074023" y="2497260"/>
                  </a:cubicBezTo>
                  <a:cubicBezTo>
                    <a:pt x="1074023" y="2618197"/>
                    <a:pt x="975985" y="2716235"/>
                    <a:pt x="855048" y="2716235"/>
                  </a:cubicBezTo>
                  <a:cubicBezTo>
                    <a:pt x="734111" y="2716235"/>
                    <a:pt x="636073" y="2618197"/>
                    <a:pt x="636073" y="2497260"/>
                  </a:cubicBezTo>
                  <a:cubicBezTo>
                    <a:pt x="636073" y="2406558"/>
                    <a:pt x="691220" y="2328735"/>
                    <a:pt x="769813" y="2295493"/>
                  </a:cubicBezTo>
                  <a:lnTo>
                    <a:pt x="805691" y="2288250"/>
                  </a:lnTo>
                  <a:lnTo>
                    <a:pt x="805691" y="1570178"/>
                  </a:lnTo>
                  <a:lnTo>
                    <a:pt x="261702" y="1570178"/>
                  </a:lnTo>
                  <a:cubicBezTo>
                    <a:pt x="117168" y="1570178"/>
                    <a:pt x="0" y="1453010"/>
                    <a:pt x="0" y="1308476"/>
                  </a:cubicBezTo>
                  <a:lnTo>
                    <a:pt x="0" y="261702"/>
                  </a:lnTo>
                  <a:cubicBezTo>
                    <a:pt x="0" y="117168"/>
                    <a:pt x="117168" y="0"/>
                    <a:pt x="261702" y="0"/>
                  </a:cubicBezTo>
                  <a:close/>
                </a:path>
              </a:pathLst>
            </a:custGeom>
            <a:solidFill>
              <a:srgbClr val="00AF92"/>
            </a:solidFill>
            <a:ln>
              <a:noFill/>
            </a:ln>
            <a:effectLst>
              <a:outerShdw blurRad="127000" dist="50800" dir="2700000" algn="tl" rotWithShape="0">
                <a:prstClr val="black">
                  <a:alpha val="30000"/>
                </a:prstClr>
              </a:outerShdw>
            </a:effectLst>
            <a:scene3d>
              <a:camera prst="orthographicFront"/>
              <a:lightRig rig="threePt" dir="t"/>
            </a:scene3d>
            <a:sp3d prstMaterial="softEdge">
              <a:bevelT w="2540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rgbClr val="FFB850"/>
                </a:solidFill>
              </a:endParaRPr>
            </a:p>
          </p:txBody>
        </p:sp>
        <p:sp>
          <p:nvSpPr>
            <p:cNvPr id="12" name="淘宝网Chenying0907出品 37"/>
            <p:cNvSpPr>
              <a:spLocks/>
            </p:cNvSpPr>
            <p:nvPr/>
          </p:nvSpPr>
          <p:spPr bwMode="auto">
            <a:xfrm>
              <a:off x="2473066" y="5262044"/>
              <a:ext cx="318595" cy="189632"/>
            </a:xfrm>
            <a:custGeom>
              <a:avLst/>
              <a:gdLst>
                <a:gd name="connsiteX0" fmla="*/ 2389719 w 3268922"/>
                <a:gd name="connsiteY0" fmla="*/ 97 h 1945710"/>
                <a:gd name="connsiteX1" fmla="*/ 2489590 w 3268922"/>
                <a:gd name="connsiteY1" fmla="*/ 73289 h 1945710"/>
                <a:gd name="connsiteX2" fmla="*/ 3193503 w 3268922"/>
                <a:gd name="connsiteY2" fmla="*/ 771568 h 1945710"/>
                <a:gd name="connsiteX3" fmla="*/ 3193503 w 3268922"/>
                <a:gd name="connsiteY3" fmla="*/ 1159501 h 1945710"/>
                <a:gd name="connsiteX4" fmla="*/ 2489590 w 3268922"/>
                <a:gd name="connsiteY4" fmla="*/ 1883641 h 1945710"/>
                <a:gd name="connsiteX5" fmla="*/ 2313612 w 3268922"/>
                <a:gd name="connsiteY5" fmla="*/ 1806055 h 1945710"/>
                <a:gd name="connsiteX6" fmla="*/ 2037075 w 3268922"/>
                <a:gd name="connsiteY6" fmla="*/ 1521571 h 1945710"/>
                <a:gd name="connsiteX7" fmla="*/ 1374210 w 3268922"/>
                <a:gd name="connsiteY7" fmla="*/ 1521571 h 1945710"/>
                <a:gd name="connsiteX8" fmla="*/ 1283452 w 3268922"/>
                <a:gd name="connsiteY8" fmla="*/ 1521571 h 1945710"/>
                <a:gd name="connsiteX9" fmla="*/ 1283452 w 3268922"/>
                <a:gd name="connsiteY9" fmla="*/ 1521571 h 1945710"/>
                <a:gd name="connsiteX10" fmla="*/ 1275261 w 3268922"/>
                <a:gd name="connsiteY10" fmla="*/ 1521571 h 1945710"/>
                <a:gd name="connsiteX11" fmla="*/ 1108752 w 3268922"/>
                <a:gd name="connsiteY11" fmla="*/ 1521571 h 1945710"/>
                <a:gd name="connsiteX12" fmla="*/ 956065 w 3268922"/>
                <a:gd name="connsiteY12" fmla="*/ 1521571 h 1945710"/>
                <a:gd name="connsiteX13" fmla="*/ 947874 w 3268922"/>
                <a:gd name="connsiteY13" fmla="*/ 1521571 h 1945710"/>
                <a:gd name="connsiteX14" fmla="*/ 903970 w 3268922"/>
                <a:gd name="connsiteY14" fmla="*/ 1521571 h 1945710"/>
                <a:gd name="connsiteX15" fmla="*/ 781365 w 3268922"/>
                <a:gd name="connsiteY15" fmla="*/ 1521571 h 1945710"/>
                <a:gd name="connsiteX16" fmla="*/ 654774 w 3268922"/>
                <a:gd name="connsiteY16" fmla="*/ 1521571 h 1945710"/>
                <a:gd name="connsiteX17" fmla="*/ 646583 w 3268922"/>
                <a:gd name="connsiteY17" fmla="*/ 1521571 h 1945710"/>
                <a:gd name="connsiteX18" fmla="*/ 576583 w 3268922"/>
                <a:gd name="connsiteY18" fmla="*/ 1521571 h 1945710"/>
                <a:gd name="connsiteX19" fmla="*/ 480074 w 3268922"/>
                <a:gd name="connsiteY19" fmla="*/ 1521571 h 1945710"/>
                <a:gd name="connsiteX20" fmla="*/ 275292 w 3268922"/>
                <a:gd name="connsiteY20" fmla="*/ 1521571 h 1945710"/>
                <a:gd name="connsiteX21" fmla="*/ 0 w 3268922"/>
                <a:gd name="connsiteY21" fmla="*/ 1237087 h 1945710"/>
                <a:gd name="connsiteX22" fmla="*/ 0 w 3268922"/>
                <a:gd name="connsiteY22" fmla="*/ 693981 h 1945710"/>
                <a:gd name="connsiteX23" fmla="*/ 275292 w 3268922"/>
                <a:gd name="connsiteY23" fmla="*/ 409497 h 1945710"/>
                <a:gd name="connsiteX24" fmla="*/ 501631 w 3268922"/>
                <a:gd name="connsiteY24" fmla="*/ 409497 h 1945710"/>
                <a:gd name="connsiteX25" fmla="*/ 576583 w 3268922"/>
                <a:gd name="connsiteY25" fmla="*/ 409497 h 1945710"/>
                <a:gd name="connsiteX26" fmla="*/ 604876 w 3268922"/>
                <a:gd name="connsiteY26" fmla="*/ 409497 h 1945710"/>
                <a:gd name="connsiteX27" fmla="*/ 613150 w 3268922"/>
                <a:gd name="connsiteY27" fmla="*/ 409497 h 1945710"/>
                <a:gd name="connsiteX28" fmla="*/ 631842 w 3268922"/>
                <a:gd name="connsiteY28" fmla="*/ 409497 h 1945710"/>
                <a:gd name="connsiteX29" fmla="*/ 654774 w 3268922"/>
                <a:gd name="connsiteY29" fmla="*/ 409497 h 1945710"/>
                <a:gd name="connsiteX30" fmla="*/ 672070 w 3268922"/>
                <a:gd name="connsiteY30" fmla="*/ 409497 h 1945710"/>
                <a:gd name="connsiteX31" fmla="*/ 802922 w 3268922"/>
                <a:gd name="connsiteY31" fmla="*/ 409497 h 1945710"/>
                <a:gd name="connsiteX32" fmla="*/ 903970 w 3268922"/>
                <a:gd name="connsiteY32" fmla="*/ 409497 h 1945710"/>
                <a:gd name="connsiteX33" fmla="*/ 909249 w 3268922"/>
                <a:gd name="connsiteY33" fmla="*/ 409497 h 1945710"/>
                <a:gd name="connsiteX34" fmla="*/ 914441 w 3268922"/>
                <a:gd name="connsiteY34" fmla="*/ 409497 h 1945710"/>
                <a:gd name="connsiteX35" fmla="*/ 921787 w 3268922"/>
                <a:gd name="connsiteY35" fmla="*/ 409497 h 1945710"/>
                <a:gd name="connsiteX36" fmla="*/ 946202 w 3268922"/>
                <a:gd name="connsiteY36" fmla="*/ 409497 h 1945710"/>
                <a:gd name="connsiteX37" fmla="*/ 956065 w 3268922"/>
                <a:gd name="connsiteY37" fmla="*/ 409497 h 1945710"/>
                <a:gd name="connsiteX38" fmla="*/ 986455 w 3268922"/>
                <a:gd name="connsiteY38" fmla="*/ 409497 h 1945710"/>
                <a:gd name="connsiteX39" fmla="*/ 1241828 w 3268922"/>
                <a:gd name="connsiteY39" fmla="*/ 409497 h 1945710"/>
                <a:gd name="connsiteX40" fmla="*/ 1283452 w 3268922"/>
                <a:gd name="connsiteY40" fmla="*/ 409497 h 1945710"/>
                <a:gd name="connsiteX41" fmla="*/ 1283452 w 3268922"/>
                <a:gd name="connsiteY41" fmla="*/ 409497 h 1945710"/>
                <a:gd name="connsiteX42" fmla="*/ 1333161 w 3268922"/>
                <a:gd name="connsiteY42" fmla="*/ 409497 h 1945710"/>
                <a:gd name="connsiteX43" fmla="*/ 2037075 w 3268922"/>
                <a:gd name="connsiteY43" fmla="*/ 409497 h 1945710"/>
                <a:gd name="connsiteX44" fmla="*/ 2313612 w 3268922"/>
                <a:gd name="connsiteY44" fmla="*/ 150875 h 1945710"/>
                <a:gd name="connsiteX45" fmla="*/ 2389719 w 3268922"/>
                <a:gd name="connsiteY45" fmla="*/ 97 h 1945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3268922" h="1945710">
                  <a:moveTo>
                    <a:pt x="2389719" y="97"/>
                  </a:moveTo>
                  <a:cubicBezTo>
                    <a:pt x="2417706" y="1764"/>
                    <a:pt x="2451881" y="24797"/>
                    <a:pt x="2489590" y="73289"/>
                  </a:cubicBezTo>
                  <a:cubicBezTo>
                    <a:pt x="2489590" y="73289"/>
                    <a:pt x="2489590" y="73289"/>
                    <a:pt x="3193503" y="771568"/>
                  </a:cubicBezTo>
                  <a:cubicBezTo>
                    <a:pt x="3294062" y="875016"/>
                    <a:pt x="3294062" y="1056052"/>
                    <a:pt x="3193503" y="1159501"/>
                  </a:cubicBezTo>
                  <a:lnTo>
                    <a:pt x="2489590" y="1883641"/>
                  </a:lnTo>
                  <a:cubicBezTo>
                    <a:pt x="2389031" y="1987090"/>
                    <a:pt x="2313612" y="1961228"/>
                    <a:pt x="2313612" y="1806055"/>
                  </a:cubicBezTo>
                  <a:cubicBezTo>
                    <a:pt x="2313612" y="1650882"/>
                    <a:pt x="2187913" y="1521571"/>
                    <a:pt x="2037075" y="1521571"/>
                  </a:cubicBezTo>
                  <a:cubicBezTo>
                    <a:pt x="2037075" y="1521571"/>
                    <a:pt x="2037075" y="1521571"/>
                    <a:pt x="1374210" y="1521571"/>
                  </a:cubicBezTo>
                  <a:lnTo>
                    <a:pt x="1283452" y="1521571"/>
                  </a:lnTo>
                  <a:lnTo>
                    <a:pt x="1283452" y="1521571"/>
                  </a:lnTo>
                  <a:lnTo>
                    <a:pt x="1275261" y="1521571"/>
                  </a:lnTo>
                  <a:cubicBezTo>
                    <a:pt x="1225697" y="1521571"/>
                    <a:pt x="1170414" y="1521571"/>
                    <a:pt x="1108752" y="1521571"/>
                  </a:cubicBezTo>
                  <a:lnTo>
                    <a:pt x="956065" y="1521571"/>
                  </a:lnTo>
                  <a:lnTo>
                    <a:pt x="947874" y="1521571"/>
                  </a:lnTo>
                  <a:lnTo>
                    <a:pt x="903970" y="1521571"/>
                  </a:lnTo>
                  <a:lnTo>
                    <a:pt x="781365" y="1521571"/>
                  </a:lnTo>
                  <a:lnTo>
                    <a:pt x="654774" y="1521571"/>
                  </a:lnTo>
                  <a:lnTo>
                    <a:pt x="646583" y="1521571"/>
                  </a:lnTo>
                  <a:lnTo>
                    <a:pt x="576583" y="1521571"/>
                  </a:lnTo>
                  <a:lnTo>
                    <a:pt x="480074" y="1521571"/>
                  </a:lnTo>
                  <a:cubicBezTo>
                    <a:pt x="418412" y="1521571"/>
                    <a:pt x="350372" y="1521571"/>
                    <a:pt x="275292" y="1521571"/>
                  </a:cubicBezTo>
                  <a:cubicBezTo>
                    <a:pt x="125133" y="1521571"/>
                    <a:pt x="0" y="1392260"/>
                    <a:pt x="0" y="1237087"/>
                  </a:cubicBezTo>
                  <a:cubicBezTo>
                    <a:pt x="0" y="1237087"/>
                    <a:pt x="0" y="1237087"/>
                    <a:pt x="0" y="693981"/>
                  </a:cubicBezTo>
                  <a:cubicBezTo>
                    <a:pt x="0" y="538808"/>
                    <a:pt x="125133" y="409497"/>
                    <a:pt x="275292" y="409497"/>
                  </a:cubicBezTo>
                  <a:cubicBezTo>
                    <a:pt x="275292" y="409497"/>
                    <a:pt x="275292" y="409497"/>
                    <a:pt x="501631" y="409497"/>
                  </a:cubicBezTo>
                  <a:lnTo>
                    <a:pt x="576583" y="409497"/>
                  </a:lnTo>
                  <a:cubicBezTo>
                    <a:pt x="576583" y="409497"/>
                    <a:pt x="576583" y="409497"/>
                    <a:pt x="604876" y="409497"/>
                  </a:cubicBezTo>
                  <a:lnTo>
                    <a:pt x="613150" y="409497"/>
                  </a:lnTo>
                  <a:lnTo>
                    <a:pt x="631842" y="409497"/>
                  </a:lnTo>
                  <a:lnTo>
                    <a:pt x="654774" y="409497"/>
                  </a:lnTo>
                  <a:lnTo>
                    <a:pt x="672070" y="409497"/>
                  </a:lnTo>
                  <a:cubicBezTo>
                    <a:pt x="703899" y="409497"/>
                    <a:pt x="746337" y="409497"/>
                    <a:pt x="802922" y="409497"/>
                  </a:cubicBezTo>
                  <a:lnTo>
                    <a:pt x="903970" y="409497"/>
                  </a:lnTo>
                  <a:lnTo>
                    <a:pt x="909249" y="409497"/>
                  </a:lnTo>
                  <a:lnTo>
                    <a:pt x="914441" y="409497"/>
                  </a:lnTo>
                  <a:lnTo>
                    <a:pt x="921787" y="409497"/>
                  </a:lnTo>
                  <a:lnTo>
                    <a:pt x="946202" y="409497"/>
                  </a:lnTo>
                  <a:lnTo>
                    <a:pt x="956065" y="409497"/>
                  </a:lnTo>
                  <a:lnTo>
                    <a:pt x="986455" y="409497"/>
                  </a:lnTo>
                  <a:cubicBezTo>
                    <a:pt x="1035946" y="409497"/>
                    <a:pt x="1115131" y="409497"/>
                    <a:pt x="1241828" y="409497"/>
                  </a:cubicBezTo>
                  <a:lnTo>
                    <a:pt x="1283452" y="409497"/>
                  </a:lnTo>
                  <a:lnTo>
                    <a:pt x="1283452" y="409497"/>
                  </a:lnTo>
                  <a:lnTo>
                    <a:pt x="1333161" y="409497"/>
                  </a:lnTo>
                  <a:cubicBezTo>
                    <a:pt x="1433721" y="409497"/>
                    <a:pt x="1634839" y="409497"/>
                    <a:pt x="2037075" y="409497"/>
                  </a:cubicBezTo>
                  <a:cubicBezTo>
                    <a:pt x="2187913" y="409497"/>
                    <a:pt x="2313612" y="306048"/>
                    <a:pt x="2313612" y="150875"/>
                  </a:cubicBezTo>
                  <a:cubicBezTo>
                    <a:pt x="2313612" y="53892"/>
                    <a:pt x="2343073" y="-2681"/>
                    <a:pt x="2389719" y="97"/>
                  </a:cubicBezTo>
                  <a:close/>
                </a:path>
              </a:pathLst>
            </a:custGeom>
            <a:solidFill>
              <a:schemeClr val="bg1"/>
            </a:solidFill>
            <a:ln w="28575">
              <a:noFill/>
            </a:ln>
            <a:effectLst/>
            <a:extLst/>
          </p:spPr>
          <p:txBody>
            <a:bodyPr vert="horz" wrap="square" lIns="68592" tIns="34296" rIns="68592" bIns="34296" numCol="1" anchor="t" anchorCtr="0" compatLnSpc="1">
              <a:prstTxWarp prst="textNoShape">
                <a:avLst/>
              </a:prstTxWarp>
              <a:noAutofit/>
            </a:bodyPr>
            <a:lstStyle/>
            <a:p>
              <a:pPr defTabSz="685891" fontAlgn="auto">
                <a:spcBef>
                  <a:spcPts val="0"/>
                </a:spcBef>
                <a:spcAft>
                  <a:spcPts val="0"/>
                </a:spcAft>
                <a:defRPr/>
              </a:pPr>
              <a:endParaRPr lang="zh-CN" altLang="en-US" sz="1200" b="0" kern="0">
                <a:solidFill>
                  <a:prstClr val="black"/>
                </a:solidFill>
              </a:endParaRPr>
            </a:p>
          </p:txBody>
        </p:sp>
        <p:sp>
          <p:nvSpPr>
            <p:cNvPr id="13" name="同侧圆角淘宝网Chenying0907出品 43"/>
            <p:cNvSpPr/>
            <p:nvPr/>
          </p:nvSpPr>
          <p:spPr>
            <a:xfrm rot="5400000">
              <a:off x="1697417" y="3404124"/>
              <a:ext cx="601806" cy="442010"/>
            </a:xfrm>
            <a:prstGeom prst="round2SameRect">
              <a:avLst>
                <a:gd name="adj1" fmla="val 19083"/>
                <a:gd name="adj2" fmla="val 0"/>
              </a:avLst>
            </a:prstGeom>
            <a:solidFill>
              <a:schemeClr val="bg1"/>
            </a:solidFill>
            <a:ln>
              <a:noFill/>
            </a:ln>
            <a:effectLst>
              <a:innerShdw blurRad="50800" dist="25400" dir="135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14" name="淘宝网Chenying0907出品 50"/>
            <p:cNvSpPr txBox="1"/>
            <p:nvPr/>
          </p:nvSpPr>
          <p:spPr>
            <a:xfrm>
              <a:off x="1714934" y="3349278"/>
              <a:ext cx="554122" cy="451327"/>
            </a:xfrm>
            <a:prstGeom prst="rect">
              <a:avLst/>
            </a:prstGeom>
            <a:noFill/>
          </p:spPr>
          <p:txBody>
            <a:bodyPr wrap="square" rtlCol="0">
              <a:spAutoFit/>
            </a:bodyPr>
            <a:lstStyle/>
            <a:p>
              <a:pPr algn="ctr"/>
              <a:r>
                <a:rPr lang="en-US" altLang="zh-CN" sz="1600" dirty="0">
                  <a:solidFill>
                    <a:schemeClr val="tx1">
                      <a:lumMod val="75000"/>
                      <a:lumOff val="25000"/>
                    </a:schemeClr>
                  </a:solidFill>
                  <a:latin typeface="Agency FB" panose="020B0503020202020204" pitchFamily="34" charset="0"/>
                </a:rPr>
                <a:t>01</a:t>
              </a:r>
              <a:endParaRPr lang="zh-CN" altLang="en-US" sz="1600" dirty="0">
                <a:solidFill>
                  <a:schemeClr val="tx1">
                    <a:lumMod val="75000"/>
                    <a:lumOff val="25000"/>
                  </a:schemeClr>
                </a:solidFill>
                <a:latin typeface="Agency FB" panose="020B0503020202020204" pitchFamily="34" charset="0"/>
              </a:endParaRPr>
            </a:p>
          </p:txBody>
        </p:sp>
        <p:grpSp>
          <p:nvGrpSpPr>
            <p:cNvPr id="15" name="淘宝网Chenying0907出品 54"/>
            <p:cNvGrpSpPr/>
            <p:nvPr/>
          </p:nvGrpSpPr>
          <p:grpSpPr>
            <a:xfrm>
              <a:off x="1832603" y="2966144"/>
              <a:ext cx="1640422" cy="1034095"/>
              <a:chOff x="-150090" y="2202772"/>
              <a:chExt cx="1640422" cy="1034095"/>
            </a:xfrm>
          </p:grpSpPr>
          <p:sp>
            <p:nvSpPr>
              <p:cNvPr id="16" name="淘宝网Chenying0907出品 55"/>
              <p:cNvSpPr txBox="1"/>
              <p:nvPr/>
            </p:nvSpPr>
            <p:spPr>
              <a:xfrm>
                <a:off x="-150090" y="2202772"/>
                <a:ext cx="1640422" cy="307723"/>
              </a:xfrm>
              <a:prstGeom prst="rect">
                <a:avLst/>
              </a:prstGeom>
              <a:noFill/>
            </p:spPr>
            <p:txBody>
              <a:bodyPr wrap="square" rtlCol="0">
                <a:spAutoFit/>
              </a:bodyPr>
              <a:lstStyle/>
              <a:p>
                <a:r>
                  <a:rPr lang="zh-CN" altLang="en-US" sz="900" dirty="0">
                    <a:solidFill>
                      <a:schemeClr val="bg1"/>
                    </a:solidFill>
                    <a:latin typeface="方正正纤黑简体" panose="02000000000000000000" pitchFamily="2" charset="-122"/>
                    <a:ea typeface="方正正纤黑简体" panose="02000000000000000000" pitchFamily="2" charset="-122"/>
                  </a:rPr>
                  <a:t>销售额破</a:t>
                </a:r>
                <a:r>
                  <a:rPr lang="en-US" altLang="zh-CN" sz="900" dirty="0">
                    <a:solidFill>
                      <a:schemeClr val="bg1"/>
                    </a:solidFill>
                    <a:latin typeface="方正正纤黑简体" panose="02000000000000000000" pitchFamily="2" charset="-122"/>
                    <a:ea typeface="方正正纤黑简体" panose="02000000000000000000" pitchFamily="2" charset="-122"/>
                  </a:rPr>
                  <a:t>500W</a:t>
                </a:r>
                <a:endParaRPr lang="zh-CN" altLang="en-US" sz="900" dirty="0">
                  <a:solidFill>
                    <a:schemeClr val="bg1"/>
                  </a:solidFill>
                  <a:latin typeface="方正正纤黑简体" panose="02000000000000000000" pitchFamily="2" charset="-122"/>
                  <a:ea typeface="方正正纤黑简体" panose="02000000000000000000" pitchFamily="2" charset="-122"/>
                </a:endParaRPr>
              </a:p>
            </p:txBody>
          </p:sp>
          <p:sp>
            <p:nvSpPr>
              <p:cNvPr id="17" name="淘宝网Chenying0907出品 56"/>
              <p:cNvSpPr txBox="1"/>
              <p:nvPr/>
            </p:nvSpPr>
            <p:spPr>
              <a:xfrm>
                <a:off x="223433" y="2467559"/>
                <a:ext cx="1220932" cy="769308"/>
              </a:xfrm>
              <a:prstGeom prst="rect">
                <a:avLst/>
              </a:prstGeom>
              <a:noFill/>
            </p:spPr>
            <p:txBody>
              <a:bodyPr wrap="square" rtlCol="0">
                <a:spAutoFit/>
              </a:bodyPr>
              <a:lstStyle/>
              <a:p>
                <a:pPr algn="just">
                  <a:lnSpc>
                    <a:spcPct val="150000"/>
                  </a:lnSpc>
                </a:pPr>
                <a:r>
                  <a:rPr lang="zh-CN" altLang="en-US" sz="700" b="0" dirty="0">
                    <a:solidFill>
                      <a:schemeClr val="bg1"/>
                    </a:solidFill>
                    <a:latin typeface="方正正纤黑简体" panose="02000000000000000000" pitchFamily="2" charset="-122"/>
                    <a:ea typeface="方正正纤黑简体" panose="02000000000000000000" pitchFamily="2" charset="-122"/>
                  </a:rPr>
                  <a:t>点击添加文字说明详情介绍点击添加文字说明详情介绍</a:t>
                </a:r>
              </a:p>
            </p:txBody>
          </p:sp>
        </p:grpSp>
      </p:grpSp>
      <p:grpSp>
        <p:nvGrpSpPr>
          <p:cNvPr id="18" name="淘宝网Chenying0907出品 12"/>
          <p:cNvGrpSpPr/>
          <p:nvPr/>
        </p:nvGrpSpPr>
        <p:grpSpPr>
          <a:xfrm>
            <a:off x="2030047" y="1902460"/>
            <a:ext cx="1333505" cy="3218784"/>
            <a:chOff x="3441534" y="1274639"/>
            <a:chExt cx="1777698" cy="4290967"/>
          </a:xfrm>
        </p:grpSpPr>
        <p:sp>
          <p:nvSpPr>
            <p:cNvPr id="19" name="淘宝网Chenying0907出品 35"/>
            <p:cNvSpPr/>
            <p:nvPr/>
          </p:nvSpPr>
          <p:spPr>
            <a:xfrm>
              <a:off x="3509136" y="1274639"/>
              <a:ext cx="1710096" cy="4290967"/>
            </a:xfrm>
            <a:custGeom>
              <a:avLst/>
              <a:gdLst>
                <a:gd name="connsiteX0" fmla="*/ 261702 w 1710096"/>
                <a:gd name="connsiteY0" fmla="*/ 0 h 4290967"/>
                <a:gd name="connsiteX1" fmla="*/ 1448394 w 1710096"/>
                <a:gd name="connsiteY1" fmla="*/ 0 h 4290967"/>
                <a:gd name="connsiteX2" fmla="*/ 1710096 w 1710096"/>
                <a:gd name="connsiteY2" fmla="*/ 261702 h 4290967"/>
                <a:gd name="connsiteX3" fmla="*/ 1710096 w 1710096"/>
                <a:gd name="connsiteY3" fmla="*/ 1308476 h 4290967"/>
                <a:gd name="connsiteX4" fmla="*/ 1448394 w 1710096"/>
                <a:gd name="connsiteY4" fmla="*/ 1570178 h 4290967"/>
                <a:gd name="connsiteX5" fmla="*/ 908591 w 1710096"/>
                <a:gd name="connsiteY5" fmla="*/ 1570178 h 4290967"/>
                <a:gd name="connsiteX6" fmla="*/ 908591 w 1710096"/>
                <a:gd name="connsiteY6" fmla="*/ 3884895 h 4290967"/>
                <a:gd name="connsiteX7" fmla="*/ 933282 w 1710096"/>
                <a:gd name="connsiteY7" fmla="*/ 3889880 h 4290967"/>
                <a:gd name="connsiteX8" fmla="*/ 1060774 w 1710096"/>
                <a:gd name="connsiteY8" fmla="*/ 4082221 h 4290967"/>
                <a:gd name="connsiteX9" fmla="*/ 852028 w 1710096"/>
                <a:gd name="connsiteY9" fmla="*/ 4290967 h 4290967"/>
                <a:gd name="connsiteX10" fmla="*/ 643282 w 1710096"/>
                <a:gd name="connsiteY10" fmla="*/ 4082221 h 4290967"/>
                <a:gd name="connsiteX11" fmla="*/ 770775 w 1710096"/>
                <a:gd name="connsiteY11" fmla="*/ 3889880 h 4290967"/>
                <a:gd name="connsiteX12" fmla="*/ 811893 w 1710096"/>
                <a:gd name="connsiteY12" fmla="*/ 3881578 h 4290967"/>
                <a:gd name="connsiteX13" fmla="*/ 811893 w 1710096"/>
                <a:gd name="connsiteY13" fmla="*/ 1570178 h 4290967"/>
                <a:gd name="connsiteX14" fmla="*/ 261702 w 1710096"/>
                <a:gd name="connsiteY14" fmla="*/ 1570178 h 4290967"/>
                <a:gd name="connsiteX15" fmla="*/ 0 w 1710096"/>
                <a:gd name="connsiteY15" fmla="*/ 1308476 h 4290967"/>
                <a:gd name="connsiteX16" fmla="*/ 0 w 1710096"/>
                <a:gd name="connsiteY16" fmla="*/ 261702 h 4290967"/>
                <a:gd name="connsiteX17" fmla="*/ 261702 w 1710096"/>
                <a:gd name="connsiteY17" fmla="*/ 0 h 4290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710096" h="4290967">
                  <a:moveTo>
                    <a:pt x="261702" y="0"/>
                  </a:moveTo>
                  <a:lnTo>
                    <a:pt x="1448394" y="0"/>
                  </a:lnTo>
                  <a:cubicBezTo>
                    <a:pt x="1592928" y="0"/>
                    <a:pt x="1710096" y="117168"/>
                    <a:pt x="1710096" y="261702"/>
                  </a:cubicBezTo>
                  <a:lnTo>
                    <a:pt x="1710096" y="1308476"/>
                  </a:lnTo>
                  <a:cubicBezTo>
                    <a:pt x="1710096" y="1453010"/>
                    <a:pt x="1592928" y="1570178"/>
                    <a:pt x="1448394" y="1570178"/>
                  </a:cubicBezTo>
                  <a:lnTo>
                    <a:pt x="908591" y="1570178"/>
                  </a:lnTo>
                  <a:lnTo>
                    <a:pt x="908591" y="3884895"/>
                  </a:lnTo>
                  <a:lnTo>
                    <a:pt x="933282" y="3889880"/>
                  </a:lnTo>
                  <a:cubicBezTo>
                    <a:pt x="1008204" y="3921569"/>
                    <a:pt x="1060774" y="3995756"/>
                    <a:pt x="1060774" y="4082221"/>
                  </a:cubicBezTo>
                  <a:cubicBezTo>
                    <a:pt x="1060774" y="4197508"/>
                    <a:pt x="967315" y="4290967"/>
                    <a:pt x="852028" y="4290967"/>
                  </a:cubicBezTo>
                  <a:cubicBezTo>
                    <a:pt x="736741" y="4290967"/>
                    <a:pt x="643282" y="4197508"/>
                    <a:pt x="643282" y="4082221"/>
                  </a:cubicBezTo>
                  <a:cubicBezTo>
                    <a:pt x="643282" y="3995756"/>
                    <a:pt x="695853" y="3921569"/>
                    <a:pt x="770775" y="3889880"/>
                  </a:cubicBezTo>
                  <a:lnTo>
                    <a:pt x="811893" y="3881578"/>
                  </a:lnTo>
                  <a:lnTo>
                    <a:pt x="811893" y="1570178"/>
                  </a:lnTo>
                  <a:lnTo>
                    <a:pt x="261702" y="1570178"/>
                  </a:lnTo>
                  <a:cubicBezTo>
                    <a:pt x="117168" y="1570178"/>
                    <a:pt x="0" y="1453010"/>
                    <a:pt x="0" y="1308476"/>
                  </a:cubicBezTo>
                  <a:lnTo>
                    <a:pt x="0" y="261702"/>
                  </a:lnTo>
                  <a:cubicBezTo>
                    <a:pt x="0" y="117168"/>
                    <a:pt x="117168" y="0"/>
                    <a:pt x="261702" y="0"/>
                  </a:cubicBezTo>
                  <a:close/>
                </a:path>
              </a:pathLst>
            </a:custGeom>
            <a:solidFill>
              <a:srgbClr val="663A77"/>
            </a:solidFill>
            <a:ln>
              <a:noFill/>
            </a:ln>
            <a:effectLst>
              <a:outerShdw blurRad="127000" dist="50800" dir="2700000" algn="tl" rotWithShape="0">
                <a:prstClr val="black">
                  <a:alpha val="30000"/>
                </a:prstClr>
              </a:outerShdw>
            </a:effectLst>
            <a:scene3d>
              <a:camera prst="orthographicFront"/>
              <a:lightRig rig="threePt" dir="t"/>
            </a:scene3d>
            <a:sp3d prstMaterial="softEdge">
              <a:bevelT w="2540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20" name="淘宝网Chenying0907出品 39"/>
            <p:cNvSpPr>
              <a:spLocks/>
            </p:cNvSpPr>
            <p:nvPr/>
          </p:nvSpPr>
          <p:spPr bwMode="auto">
            <a:xfrm>
              <a:off x="4200198" y="5262044"/>
              <a:ext cx="318595" cy="189632"/>
            </a:xfrm>
            <a:custGeom>
              <a:avLst/>
              <a:gdLst>
                <a:gd name="connsiteX0" fmla="*/ 2389719 w 3268922"/>
                <a:gd name="connsiteY0" fmla="*/ 97 h 1945710"/>
                <a:gd name="connsiteX1" fmla="*/ 2489590 w 3268922"/>
                <a:gd name="connsiteY1" fmla="*/ 73289 h 1945710"/>
                <a:gd name="connsiteX2" fmla="*/ 3193503 w 3268922"/>
                <a:gd name="connsiteY2" fmla="*/ 771568 h 1945710"/>
                <a:gd name="connsiteX3" fmla="*/ 3193503 w 3268922"/>
                <a:gd name="connsiteY3" fmla="*/ 1159501 h 1945710"/>
                <a:gd name="connsiteX4" fmla="*/ 2489590 w 3268922"/>
                <a:gd name="connsiteY4" fmla="*/ 1883641 h 1945710"/>
                <a:gd name="connsiteX5" fmla="*/ 2313612 w 3268922"/>
                <a:gd name="connsiteY5" fmla="*/ 1806055 h 1945710"/>
                <a:gd name="connsiteX6" fmla="*/ 2037075 w 3268922"/>
                <a:gd name="connsiteY6" fmla="*/ 1521571 h 1945710"/>
                <a:gd name="connsiteX7" fmla="*/ 1374210 w 3268922"/>
                <a:gd name="connsiteY7" fmla="*/ 1521571 h 1945710"/>
                <a:gd name="connsiteX8" fmla="*/ 1283452 w 3268922"/>
                <a:gd name="connsiteY8" fmla="*/ 1521571 h 1945710"/>
                <a:gd name="connsiteX9" fmla="*/ 1283452 w 3268922"/>
                <a:gd name="connsiteY9" fmla="*/ 1521571 h 1945710"/>
                <a:gd name="connsiteX10" fmla="*/ 1275261 w 3268922"/>
                <a:gd name="connsiteY10" fmla="*/ 1521571 h 1945710"/>
                <a:gd name="connsiteX11" fmla="*/ 1108752 w 3268922"/>
                <a:gd name="connsiteY11" fmla="*/ 1521571 h 1945710"/>
                <a:gd name="connsiteX12" fmla="*/ 956065 w 3268922"/>
                <a:gd name="connsiteY12" fmla="*/ 1521571 h 1945710"/>
                <a:gd name="connsiteX13" fmla="*/ 947874 w 3268922"/>
                <a:gd name="connsiteY13" fmla="*/ 1521571 h 1945710"/>
                <a:gd name="connsiteX14" fmla="*/ 903970 w 3268922"/>
                <a:gd name="connsiteY14" fmla="*/ 1521571 h 1945710"/>
                <a:gd name="connsiteX15" fmla="*/ 781365 w 3268922"/>
                <a:gd name="connsiteY15" fmla="*/ 1521571 h 1945710"/>
                <a:gd name="connsiteX16" fmla="*/ 654774 w 3268922"/>
                <a:gd name="connsiteY16" fmla="*/ 1521571 h 1945710"/>
                <a:gd name="connsiteX17" fmla="*/ 646583 w 3268922"/>
                <a:gd name="connsiteY17" fmla="*/ 1521571 h 1945710"/>
                <a:gd name="connsiteX18" fmla="*/ 576583 w 3268922"/>
                <a:gd name="connsiteY18" fmla="*/ 1521571 h 1945710"/>
                <a:gd name="connsiteX19" fmla="*/ 480074 w 3268922"/>
                <a:gd name="connsiteY19" fmla="*/ 1521571 h 1945710"/>
                <a:gd name="connsiteX20" fmla="*/ 275292 w 3268922"/>
                <a:gd name="connsiteY20" fmla="*/ 1521571 h 1945710"/>
                <a:gd name="connsiteX21" fmla="*/ 0 w 3268922"/>
                <a:gd name="connsiteY21" fmla="*/ 1237087 h 1945710"/>
                <a:gd name="connsiteX22" fmla="*/ 0 w 3268922"/>
                <a:gd name="connsiteY22" fmla="*/ 693981 h 1945710"/>
                <a:gd name="connsiteX23" fmla="*/ 275292 w 3268922"/>
                <a:gd name="connsiteY23" fmla="*/ 409497 h 1945710"/>
                <a:gd name="connsiteX24" fmla="*/ 501631 w 3268922"/>
                <a:gd name="connsiteY24" fmla="*/ 409497 h 1945710"/>
                <a:gd name="connsiteX25" fmla="*/ 576583 w 3268922"/>
                <a:gd name="connsiteY25" fmla="*/ 409497 h 1945710"/>
                <a:gd name="connsiteX26" fmla="*/ 604876 w 3268922"/>
                <a:gd name="connsiteY26" fmla="*/ 409497 h 1945710"/>
                <a:gd name="connsiteX27" fmla="*/ 613150 w 3268922"/>
                <a:gd name="connsiteY27" fmla="*/ 409497 h 1945710"/>
                <a:gd name="connsiteX28" fmla="*/ 631842 w 3268922"/>
                <a:gd name="connsiteY28" fmla="*/ 409497 h 1945710"/>
                <a:gd name="connsiteX29" fmla="*/ 654774 w 3268922"/>
                <a:gd name="connsiteY29" fmla="*/ 409497 h 1945710"/>
                <a:gd name="connsiteX30" fmla="*/ 672070 w 3268922"/>
                <a:gd name="connsiteY30" fmla="*/ 409497 h 1945710"/>
                <a:gd name="connsiteX31" fmla="*/ 802922 w 3268922"/>
                <a:gd name="connsiteY31" fmla="*/ 409497 h 1945710"/>
                <a:gd name="connsiteX32" fmla="*/ 903970 w 3268922"/>
                <a:gd name="connsiteY32" fmla="*/ 409497 h 1945710"/>
                <a:gd name="connsiteX33" fmla="*/ 909249 w 3268922"/>
                <a:gd name="connsiteY33" fmla="*/ 409497 h 1945710"/>
                <a:gd name="connsiteX34" fmla="*/ 914441 w 3268922"/>
                <a:gd name="connsiteY34" fmla="*/ 409497 h 1945710"/>
                <a:gd name="connsiteX35" fmla="*/ 921787 w 3268922"/>
                <a:gd name="connsiteY35" fmla="*/ 409497 h 1945710"/>
                <a:gd name="connsiteX36" fmla="*/ 946202 w 3268922"/>
                <a:gd name="connsiteY36" fmla="*/ 409497 h 1945710"/>
                <a:gd name="connsiteX37" fmla="*/ 956065 w 3268922"/>
                <a:gd name="connsiteY37" fmla="*/ 409497 h 1945710"/>
                <a:gd name="connsiteX38" fmla="*/ 986455 w 3268922"/>
                <a:gd name="connsiteY38" fmla="*/ 409497 h 1945710"/>
                <a:gd name="connsiteX39" fmla="*/ 1241828 w 3268922"/>
                <a:gd name="connsiteY39" fmla="*/ 409497 h 1945710"/>
                <a:gd name="connsiteX40" fmla="*/ 1283452 w 3268922"/>
                <a:gd name="connsiteY40" fmla="*/ 409497 h 1945710"/>
                <a:gd name="connsiteX41" fmla="*/ 1283452 w 3268922"/>
                <a:gd name="connsiteY41" fmla="*/ 409497 h 1945710"/>
                <a:gd name="connsiteX42" fmla="*/ 1333161 w 3268922"/>
                <a:gd name="connsiteY42" fmla="*/ 409497 h 1945710"/>
                <a:gd name="connsiteX43" fmla="*/ 2037075 w 3268922"/>
                <a:gd name="connsiteY43" fmla="*/ 409497 h 1945710"/>
                <a:gd name="connsiteX44" fmla="*/ 2313612 w 3268922"/>
                <a:gd name="connsiteY44" fmla="*/ 150875 h 1945710"/>
                <a:gd name="connsiteX45" fmla="*/ 2389719 w 3268922"/>
                <a:gd name="connsiteY45" fmla="*/ 97 h 1945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3268922" h="1945710">
                  <a:moveTo>
                    <a:pt x="2389719" y="97"/>
                  </a:moveTo>
                  <a:cubicBezTo>
                    <a:pt x="2417706" y="1764"/>
                    <a:pt x="2451881" y="24797"/>
                    <a:pt x="2489590" y="73289"/>
                  </a:cubicBezTo>
                  <a:cubicBezTo>
                    <a:pt x="2489590" y="73289"/>
                    <a:pt x="2489590" y="73289"/>
                    <a:pt x="3193503" y="771568"/>
                  </a:cubicBezTo>
                  <a:cubicBezTo>
                    <a:pt x="3294062" y="875016"/>
                    <a:pt x="3294062" y="1056052"/>
                    <a:pt x="3193503" y="1159501"/>
                  </a:cubicBezTo>
                  <a:lnTo>
                    <a:pt x="2489590" y="1883641"/>
                  </a:lnTo>
                  <a:cubicBezTo>
                    <a:pt x="2389031" y="1987090"/>
                    <a:pt x="2313612" y="1961228"/>
                    <a:pt x="2313612" y="1806055"/>
                  </a:cubicBezTo>
                  <a:cubicBezTo>
                    <a:pt x="2313612" y="1650882"/>
                    <a:pt x="2187913" y="1521571"/>
                    <a:pt x="2037075" y="1521571"/>
                  </a:cubicBezTo>
                  <a:cubicBezTo>
                    <a:pt x="2037075" y="1521571"/>
                    <a:pt x="2037075" y="1521571"/>
                    <a:pt x="1374210" y="1521571"/>
                  </a:cubicBezTo>
                  <a:lnTo>
                    <a:pt x="1283452" y="1521571"/>
                  </a:lnTo>
                  <a:lnTo>
                    <a:pt x="1283452" y="1521571"/>
                  </a:lnTo>
                  <a:lnTo>
                    <a:pt x="1275261" y="1521571"/>
                  </a:lnTo>
                  <a:cubicBezTo>
                    <a:pt x="1225697" y="1521571"/>
                    <a:pt x="1170414" y="1521571"/>
                    <a:pt x="1108752" y="1521571"/>
                  </a:cubicBezTo>
                  <a:lnTo>
                    <a:pt x="956065" y="1521571"/>
                  </a:lnTo>
                  <a:lnTo>
                    <a:pt x="947874" y="1521571"/>
                  </a:lnTo>
                  <a:lnTo>
                    <a:pt x="903970" y="1521571"/>
                  </a:lnTo>
                  <a:lnTo>
                    <a:pt x="781365" y="1521571"/>
                  </a:lnTo>
                  <a:lnTo>
                    <a:pt x="654774" y="1521571"/>
                  </a:lnTo>
                  <a:lnTo>
                    <a:pt x="646583" y="1521571"/>
                  </a:lnTo>
                  <a:lnTo>
                    <a:pt x="576583" y="1521571"/>
                  </a:lnTo>
                  <a:lnTo>
                    <a:pt x="480074" y="1521571"/>
                  </a:lnTo>
                  <a:cubicBezTo>
                    <a:pt x="418412" y="1521571"/>
                    <a:pt x="350372" y="1521571"/>
                    <a:pt x="275292" y="1521571"/>
                  </a:cubicBezTo>
                  <a:cubicBezTo>
                    <a:pt x="125133" y="1521571"/>
                    <a:pt x="0" y="1392260"/>
                    <a:pt x="0" y="1237087"/>
                  </a:cubicBezTo>
                  <a:cubicBezTo>
                    <a:pt x="0" y="1237087"/>
                    <a:pt x="0" y="1237087"/>
                    <a:pt x="0" y="693981"/>
                  </a:cubicBezTo>
                  <a:cubicBezTo>
                    <a:pt x="0" y="538808"/>
                    <a:pt x="125133" y="409497"/>
                    <a:pt x="275292" y="409497"/>
                  </a:cubicBezTo>
                  <a:cubicBezTo>
                    <a:pt x="275292" y="409497"/>
                    <a:pt x="275292" y="409497"/>
                    <a:pt x="501631" y="409497"/>
                  </a:cubicBezTo>
                  <a:lnTo>
                    <a:pt x="576583" y="409497"/>
                  </a:lnTo>
                  <a:cubicBezTo>
                    <a:pt x="576583" y="409497"/>
                    <a:pt x="576583" y="409497"/>
                    <a:pt x="604876" y="409497"/>
                  </a:cubicBezTo>
                  <a:lnTo>
                    <a:pt x="613150" y="409497"/>
                  </a:lnTo>
                  <a:lnTo>
                    <a:pt x="631842" y="409497"/>
                  </a:lnTo>
                  <a:lnTo>
                    <a:pt x="654774" y="409497"/>
                  </a:lnTo>
                  <a:lnTo>
                    <a:pt x="672070" y="409497"/>
                  </a:lnTo>
                  <a:cubicBezTo>
                    <a:pt x="703899" y="409497"/>
                    <a:pt x="746337" y="409497"/>
                    <a:pt x="802922" y="409497"/>
                  </a:cubicBezTo>
                  <a:lnTo>
                    <a:pt x="903970" y="409497"/>
                  </a:lnTo>
                  <a:lnTo>
                    <a:pt x="909249" y="409497"/>
                  </a:lnTo>
                  <a:lnTo>
                    <a:pt x="914441" y="409497"/>
                  </a:lnTo>
                  <a:lnTo>
                    <a:pt x="921787" y="409497"/>
                  </a:lnTo>
                  <a:lnTo>
                    <a:pt x="946202" y="409497"/>
                  </a:lnTo>
                  <a:lnTo>
                    <a:pt x="956065" y="409497"/>
                  </a:lnTo>
                  <a:lnTo>
                    <a:pt x="986455" y="409497"/>
                  </a:lnTo>
                  <a:cubicBezTo>
                    <a:pt x="1035946" y="409497"/>
                    <a:pt x="1115131" y="409497"/>
                    <a:pt x="1241828" y="409497"/>
                  </a:cubicBezTo>
                  <a:lnTo>
                    <a:pt x="1283452" y="409497"/>
                  </a:lnTo>
                  <a:lnTo>
                    <a:pt x="1283452" y="409497"/>
                  </a:lnTo>
                  <a:lnTo>
                    <a:pt x="1333161" y="409497"/>
                  </a:lnTo>
                  <a:cubicBezTo>
                    <a:pt x="1433721" y="409497"/>
                    <a:pt x="1634839" y="409497"/>
                    <a:pt x="2037075" y="409497"/>
                  </a:cubicBezTo>
                  <a:cubicBezTo>
                    <a:pt x="2187913" y="409497"/>
                    <a:pt x="2313612" y="306048"/>
                    <a:pt x="2313612" y="150875"/>
                  </a:cubicBezTo>
                  <a:cubicBezTo>
                    <a:pt x="2313612" y="53892"/>
                    <a:pt x="2343073" y="-2681"/>
                    <a:pt x="2389719" y="97"/>
                  </a:cubicBezTo>
                  <a:close/>
                </a:path>
              </a:pathLst>
            </a:custGeom>
            <a:solidFill>
              <a:schemeClr val="bg1"/>
            </a:solidFill>
            <a:ln w="28575">
              <a:noFill/>
            </a:ln>
            <a:effectLst/>
            <a:extLst/>
          </p:spPr>
          <p:txBody>
            <a:bodyPr vert="horz" wrap="square" lIns="68592" tIns="34296" rIns="68592" bIns="34296" numCol="1" anchor="t" anchorCtr="0" compatLnSpc="1">
              <a:prstTxWarp prst="textNoShape">
                <a:avLst/>
              </a:prstTxWarp>
              <a:noAutofit/>
            </a:bodyPr>
            <a:lstStyle/>
            <a:p>
              <a:pPr defTabSz="685891" fontAlgn="auto">
                <a:spcBef>
                  <a:spcPts val="0"/>
                </a:spcBef>
                <a:spcAft>
                  <a:spcPts val="0"/>
                </a:spcAft>
                <a:defRPr/>
              </a:pPr>
              <a:endParaRPr lang="zh-CN" altLang="en-US" sz="1200" b="0" kern="0">
                <a:solidFill>
                  <a:prstClr val="black"/>
                </a:solidFill>
              </a:endParaRPr>
            </a:p>
          </p:txBody>
        </p:sp>
        <p:sp>
          <p:nvSpPr>
            <p:cNvPr id="21" name="同侧圆角淘宝网Chenying0907出品 111"/>
            <p:cNvSpPr/>
            <p:nvPr/>
          </p:nvSpPr>
          <p:spPr>
            <a:xfrm rot="5400000">
              <a:off x="3426626" y="1817332"/>
              <a:ext cx="601806" cy="436792"/>
            </a:xfrm>
            <a:prstGeom prst="round2SameRect">
              <a:avLst>
                <a:gd name="adj1" fmla="val 19083"/>
                <a:gd name="adj2" fmla="val 0"/>
              </a:avLst>
            </a:prstGeom>
            <a:solidFill>
              <a:schemeClr val="bg1"/>
            </a:solidFill>
            <a:ln>
              <a:noFill/>
            </a:ln>
            <a:effectLst>
              <a:innerShdw blurRad="50800" dist="25400" dir="135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22" name="淘宝网Chenying0907出品 116"/>
            <p:cNvSpPr txBox="1"/>
            <p:nvPr/>
          </p:nvSpPr>
          <p:spPr>
            <a:xfrm>
              <a:off x="3441534" y="1759876"/>
              <a:ext cx="554122" cy="451327"/>
            </a:xfrm>
            <a:prstGeom prst="rect">
              <a:avLst/>
            </a:prstGeom>
            <a:noFill/>
          </p:spPr>
          <p:txBody>
            <a:bodyPr wrap="square" rtlCol="0">
              <a:spAutoFit/>
            </a:bodyPr>
            <a:lstStyle/>
            <a:p>
              <a:pPr algn="ctr"/>
              <a:r>
                <a:rPr lang="en-US" altLang="zh-CN" sz="1600" dirty="0">
                  <a:solidFill>
                    <a:schemeClr val="tx1">
                      <a:lumMod val="75000"/>
                      <a:lumOff val="25000"/>
                    </a:schemeClr>
                  </a:solidFill>
                  <a:latin typeface="Agency FB" panose="020B0503020202020204" pitchFamily="34" charset="0"/>
                </a:rPr>
                <a:t>02</a:t>
              </a:r>
              <a:endParaRPr lang="zh-CN" altLang="en-US" sz="1600" dirty="0">
                <a:solidFill>
                  <a:schemeClr val="tx1">
                    <a:lumMod val="75000"/>
                    <a:lumOff val="25000"/>
                  </a:schemeClr>
                </a:solidFill>
                <a:latin typeface="Agency FB" panose="020B0503020202020204" pitchFamily="34" charset="0"/>
              </a:endParaRPr>
            </a:p>
          </p:txBody>
        </p:sp>
        <p:grpSp>
          <p:nvGrpSpPr>
            <p:cNvPr id="23" name="淘宝网Chenying0907出品 113"/>
            <p:cNvGrpSpPr/>
            <p:nvPr/>
          </p:nvGrpSpPr>
          <p:grpSpPr>
            <a:xfrm>
              <a:off x="3488148" y="1371614"/>
              <a:ext cx="1731083" cy="967445"/>
              <a:chOff x="-221146" y="2197643"/>
              <a:chExt cx="1731083" cy="967445"/>
            </a:xfrm>
          </p:grpSpPr>
          <p:sp>
            <p:nvSpPr>
              <p:cNvPr id="24" name="淘宝网Chenying0907出品 114"/>
              <p:cNvSpPr txBox="1"/>
              <p:nvPr/>
            </p:nvSpPr>
            <p:spPr>
              <a:xfrm>
                <a:off x="-221146" y="2197643"/>
                <a:ext cx="1731083" cy="307723"/>
              </a:xfrm>
              <a:prstGeom prst="rect">
                <a:avLst/>
              </a:prstGeom>
              <a:noFill/>
            </p:spPr>
            <p:txBody>
              <a:bodyPr wrap="square" rtlCol="0">
                <a:spAutoFit/>
              </a:bodyPr>
              <a:lstStyle/>
              <a:p>
                <a:r>
                  <a:rPr lang="zh-CN" altLang="en-US" sz="900" dirty="0">
                    <a:solidFill>
                      <a:schemeClr val="bg1"/>
                    </a:solidFill>
                    <a:latin typeface="方正正纤黑简体" panose="02000000000000000000" pitchFamily="2" charset="-122"/>
                    <a:ea typeface="方正正纤黑简体" panose="02000000000000000000" pitchFamily="2" charset="-122"/>
                  </a:rPr>
                  <a:t>与某公司达成合作</a:t>
                </a:r>
              </a:p>
            </p:txBody>
          </p:sp>
          <p:sp>
            <p:nvSpPr>
              <p:cNvPr id="25" name="淘宝网Chenying0907出品 115"/>
              <p:cNvSpPr txBox="1"/>
              <p:nvPr/>
            </p:nvSpPr>
            <p:spPr>
              <a:xfrm>
                <a:off x="227539" y="2481942"/>
                <a:ext cx="1254174" cy="683146"/>
              </a:xfrm>
              <a:prstGeom prst="rect">
                <a:avLst/>
              </a:prstGeom>
              <a:noFill/>
            </p:spPr>
            <p:txBody>
              <a:bodyPr wrap="square" rtlCol="0">
                <a:spAutoFit/>
              </a:bodyPr>
              <a:lstStyle/>
              <a:p>
                <a:pPr algn="just">
                  <a:lnSpc>
                    <a:spcPct val="130000"/>
                  </a:lnSpc>
                </a:pPr>
                <a:r>
                  <a:rPr lang="zh-CN" altLang="en-US" sz="700" b="0" dirty="0">
                    <a:solidFill>
                      <a:schemeClr val="bg1"/>
                    </a:solidFill>
                    <a:latin typeface="方正正纤黑简体" panose="02000000000000000000" pitchFamily="2" charset="-122"/>
                    <a:ea typeface="方正正纤黑简体" panose="02000000000000000000" pitchFamily="2" charset="-122"/>
                  </a:rPr>
                  <a:t>点击添加文字说明详情介绍点击添加文字说明详情介绍</a:t>
                </a:r>
              </a:p>
            </p:txBody>
          </p:sp>
        </p:grpSp>
      </p:grpSp>
      <p:grpSp>
        <p:nvGrpSpPr>
          <p:cNvPr id="26" name="淘宝网Chenying0907出品 13"/>
          <p:cNvGrpSpPr/>
          <p:nvPr/>
        </p:nvGrpSpPr>
        <p:grpSpPr>
          <a:xfrm>
            <a:off x="3332269" y="3091387"/>
            <a:ext cx="1346669" cy="2037530"/>
            <a:chOff x="5177526" y="2859600"/>
            <a:chExt cx="1795246" cy="2716235"/>
          </a:xfrm>
        </p:grpSpPr>
        <p:sp>
          <p:nvSpPr>
            <p:cNvPr id="27" name="淘宝网Chenying0907出品 27"/>
            <p:cNvSpPr/>
            <p:nvPr/>
          </p:nvSpPr>
          <p:spPr>
            <a:xfrm>
              <a:off x="5240953" y="2859600"/>
              <a:ext cx="1710096" cy="2716235"/>
            </a:xfrm>
            <a:custGeom>
              <a:avLst/>
              <a:gdLst>
                <a:gd name="connsiteX0" fmla="*/ 261702 w 1710096"/>
                <a:gd name="connsiteY0" fmla="*/ 0 h 2716235"/>
                <a:gd name="connsiteX1" fmla="*/ 1448394 w 1710096"/>
                <a:gd name="connsiteY1" fmla="*/ 0 h 2716235"/>
                <a:gd name="connsiteX2" fmla="*/ 1710096 w 1710096"/>
                <a:gd name="connsiteY2" fmla="*/ 261702 h 2716235"/>
                <a:gd name="connsiteX3" fmla="*/ 1710096 w 1710096"/>
                <a:gd name="connsiteY3" fmla="*/ 1308476 h 2716235"/>
                <a:gd name="connsiteX4" fmla="*/ 1448394 w 1710096"/>
                <a:gd name="connsiteY4" fmla="*/ 1570178 h 2716235"/>
                <a:gd name="connsiteX5" fmla="*/ 904405 w 1710096"/>
                <a:gd name="connsiteY5" fmla="*/ 1570178 h 2716235"/>
                <a:gd name="connsiteX6" fmla="*/ 904405 w 1710096"/>
                <a:gd name="connsiteY6" fmla="*/ 2288250 h 2716235"/>
                <a:gd name="connsiteX7" fmla="*/ 940283 w 1710096"/>
                <a:gd name="connsiteY7" fmla="*/ 2295493 h 2716235"/>
                <a:gd name="connsiteX8" fmla="*/ 1074023 w 1710096"/>
                <a:gd name="connsiteY8" fmla="*/ 2497260 h 2716235"/>
                <a:gd name="connsiteX9" fmla="*/ 855048 w 1710096"/>
                <a:gd name="connsiteY9" fmla="*/ 2716235 h 2716235"/>
                <a:gd name="connsiteX10" fmla="*/ 636073 w 1710096"/>
                <a:gd name="connsiteY10" fmla="*/ 2497260 h 2716235"/>
                <a:gd name="connsiteX11" fmla="*/ 769813 w 1710096"/>
                <a:gd name="connsiteY11" fmla="*/ 2295493 h 2716235"/>
                <a:gd name="connsiteX12" fmla="*/ 805691 w 1710096"/>
                <a:gd name="connsiteY12" fmla="*/ 2288250 h 2716235"/>
                <a:gd name="connsiteX13" fmla="*/ 805691 w 1710096"/>
                <a:gd name="connsiteY13" fmla="*/ 1570178 h 2716235"/>
                <a:gd name="connsiteX14" fmla="*/ 261702 w 1710096"/>
                <a:gd name="connsiteY14" fmla="*/ 1570178 h 2716235"/>
                <a:gd name="connsiteX15" fmla="*/ 0 w 1710096"/>
                <a:gd name="connsiteY15" fmla="*/ 1308476 h 2716235"/>
                <a:gd name="connsiteX16" fmla="*/ 0 w 1710096"/>
                <a:gd name="connsiteY16" fmla="*/ 261702 h 2716235"/>
                <a:gd name="connsiteX17" fmla="*/ 261702 w 1710096"/>
                <a:gd name="connsiteY17" fmla="*/ 0 h 2716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710096" h="2716235">
                  <a:moveTo>
                    <a:pt x="261702" y="0"/>
                  </a:moveTo>
                  <a:lnTo>
                    <a:pt x="1448394" y="0"/>
                  </a:lnTo>
                  <a:cubicBezTo>
                    <a:pt x="1592928" y="0"/>
                    <a:pt x="1710096" y="117168"/>
                    <a:pt x="1710096" y="261702"/>
                  </a:cubicBezTo>
                  <a:lnTo>
                    <a:pt x="1710096" y="1308476"/>
                  </a:lnTo>
                  <a:cubicBezTo>
                    <a:pt x="1710096" y="1453010"/>
                    <a:pt x="1592928" y="1570178"/>
                    <a:pt x="1448394" y="1570178"/>
                  </a:cubicBezTo>
                  <a:lnTo>
                    <a:pt x="904405" y="1570178"/>
                  </a:lnTo>
                  <a:lnTo>
                    <a:pt x="904405" y="2288250"/>
                  </a:lnTo>
                  <a:lnTo>
                    <a:pt x="940283" y="2295493"/>
                  </a:lnTo>
                  <a:cubicBezTo>
                    <a:pt x="1018877" y="2328735"/>
                    <a:pt x="1074023" y="2406558"/>
                    <a:pt x="1074023" y="2497260"/>
                  </a:cubicBezTo>
                  <a:cubicBezTo>
                    <a:pt x="1074023" y="2618197"/>
                    <a:pt x="975985" y="2716235"/>
                    <a:pt x="855048" y="2716235"/>
                  </a:cubicBezTo>
                  <a:cubicBezTo>
                    <a:pt x="734111" y="2716235"/>
                    <a:pt x="636073" y="2618197"/>
                    <a:pt x="636073" y="2497260"/>
                  </a:cubicBezTo>
                  <a:cubicBezTo>
                    <a:pt x="636073" y="2406558"/>
                    <a:pt x="691220" y="2328735"/>
                    <a:pt x="769813" y="2295493"/>
                  </a:cubicBezTo>
                  <a:lnTo>
                    <a:pt x="805691" y="2288250"/>
                  </a:lnTo>
                  <a:lnTo>
                    <a:pt x="805691" y="1570178"/>
                  </a:lnTo>
                  <a:lnTo>
                    <a:pt x="261702" y="1570178"/>
                  </a:lnTo>
                  <a:cubicBezTo>
                    <a:pt x="117168" y="1570178"/>
                    <a:pt x="0" y="1453010"/>
                    <a:pt x="0" y="1308476"/>
                  </a:cubicBezTo>
                  <a:lnTo>
                    <a:pt x="0" y="261702"/>
                  </a:lnTo>
                  <a:cubicBezTo>
                    <a:pt x="0" y="117168"/>
                    <a:pt x="117168" y="0"/>
                    <a:pt x="261702" y="0"/>
                  </a:cubicBezTo>
                  <a:close/>
                </a:path>
              </a:pathLst>
            </a:custGeom>
            <a:solidFill>
              <a:srgbClr val="E87071"/>
            </a:solidFill>
            <a:ln>
              <a:noFill/>
            </a:ln>
            <a:effectLst>
              <a:outerShdw blurRad="127000" dist="50800" dir="2700000" algn="tl" rotWithShape="0">
                <a:prstClr val="black">
                  <a:alpha val="30000"/>
                </a:prstClr>
              </a:outerShdw>
            </a:effectLst>
            <a:scene3d>
              <a:camera prst="orthographicFront"/>
              <a:lightRig rig="threePt" dir="t"/>
            </a:scene3d>
            <a:sp3d prstMaterial="softEdge">
              <a:bevelT w="2540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28" name="淘宝网Chenying0907出品 40"/>
            <p:cNvSpPr>
              <a:spLocks/>
            </p:cNvSpPr>
            <p:nvPr/>
          </p:nvSpPr>
          <p:spPr bwMode="auto">
            <a:xfrm>
              <a:off x="5937439" y="5262044"/>
              <a:ext cx="318595" cy="189632"/>
            </a:xfrm>
            <a:custGeom>
              <a:avLst/>
              <a:gdLst>
                <a:gd name="connsiteX0" fmla="*/ 2389719 w 3268922"/>
                <a:gd name="connsiteY0" fmla="*/ 97 h 1945710"/>
                <a:gd name="connsiteX1" fmla="*/ 2489590 w 3268922"/>
                <a:gd name="connsiteY1" fmla="*/ 73289 h 1945710"/>
                <a:gd name="connsiteX2" fmla="*/ 3193503 w 3268922"/>
                <a:gd name="connsiteY2" fmla="*/ 771568 h 1945710"/>
                <a:gd name="connsiteX3" fmla="*/ 3193503 w 3268922"/>
                <a:gd name="connsiteY3" fmla="*/ 1159501 h 1945710"/>
                <a:gd name="connsiteX4" fmla="*/ 2489590 w 3268922"/>
                <a:gd name="connsiteY4" fmla="*/ 1883641 h 1945710"/>
                <a:gd name="connsiteX5" fmla="*/ 2313612 w 3268922"/>
                <a:gd name="connsiteY5" fmla="*/ 1806055 h 1945710"/>
                <a:gd name="connsiteX6" fmla="*/ 2037075 w 3268922"/>
                <a:gd name="connsiteY6" fmla="*/ 1521571 h 1945710"/>
                <a:gd name="connsiteX7" fmla="*/ 1374210 w 3268922"/>
                <a:gd name="connsiteY7" fmla="*/ 1521571 h 1945710"/>
                <a:gd name="connsiteX8" fmla="*/ 1283452 w 3268922"/>
                <a:gd name="connsiteY8" fmla="*/ 1521571 h 1945710"/>
                <a:gd name="connsiteX9" fmla="*/ 1283452 w 3268922"/>
                <a:gd name="connsiteY9" fmla="*/ 1521571 h 1945710"/>
                <a:gd name="connsiteX10" fmla="*/ 1275261 w 3268922"/>
                <a:gd name="connsiteY10" fmla="*/ 1521571 h 1945710"/>
                <a:gd name="connsiteX11" fmla="*/ 1108752 w 3268922"/>
                <a:gd name="connsiteY11" fmla="*/ 1521571 h 1945710"/>
                <a:gd name="connsiteX12" fmla="*/ 956065 w 3268922"/>
                <a:gd name="connsiteY12" fmla="*/ 1521571 h 1945710"/>
                <a:gd name="connsiteX13" fmla="*/ 947874 w 3268922"/>
                <a:gd name="connsiteY13" fmla="*/ 1521571 h 1945710"/>
                <a:gd name="connsiteX14" fmla="*/ 903970 w 3268922"/>
                <a:gd name="connsiteY14" fmla="*/ 1521571 h 1945710"/>
                <a:gd name="connsiteX15" fmla="*/ 781365 w 3268922"/>
                <a:gd name="connsiteY15" fmla="*/ 1521571 h 1945710"/>
                <a:gd name="connsiteX16" fmla="*/ 654774 w 3268922"/>
                <a:gd name="connsiteY16" fmla="*/ 1521571 h 1945710"/>
                <a:gd name="connsiteX17" fmla="*/ 646583 w 3268922"/>
                <a:gd name="connsiteY17" fmla="*/ 1521571 h 1945710"/>
                <a:gd name="connsiteX18" fmla="*/ 576583 w 3268922"/>
                <a:gd name="connsiteY18" fmla="*/ 1521571 h 1945710"/>
                <a:gd name="connsiteX19" fmla="*/ 480074 w 3268922"/>
                <a:gd name="connsiteY19" fmla="*/ 1521571 h 1945710"/>
                <a:gd name="connsiteX20" fmla="*/ 275292 w 3268922"/>
                <a:gd name="connsiteY20" fmla="*/ 1521571 h 1945710"/>
                <a:gd name="connsiteX21" fmla="*/ 0 w 3268922"/>
                <a:gd name="connsiteY21" fmla="*/ 1237087 h 1945710"/>
                <a:gd name="connsiteX22" fmla="*/ 0 w 3268922"/>
                <a:gd name="connsiteY22" fmla="*/ 693981 h 1945710"/>
                <a:gd name="connsiteX23" fmla="*/ 275292 w 3268922"/>
                <a:gd name="connsiteY23" fmla="*/ 409497 h 1945710"/>
                <a:gd name="connsiteX24" fmla="*/ 501631 w 3268922"/>
                <a:gd name="connsiteY24" fmla="*/ 409497 h 1945710"/>
                <a:gd name="connsiteX25" fmla="*/ 576583 w 3268922"/>
                <a:gd name="connsiteY25" fmla="*/ 409497 h 1945710"/>
                <a:gd name="connsiteX26" fmla="*/ 604876 w 3268922"/>
                <a:gd name="connsiteY26" fmla="*/ 409497 h 1945710"/>
                <a:gd name="connsiteX27" fmla="*/ 613150 w 3268922"/>
                <a:gd name="connsiteY27" fmla="*/ 409497 h 1945710"/>
                <a:gd name="connsiteX28" fmla="*/ 631842 w 3268922"/>
                <a:gd name="connsiteY28" fmla="*/ 409497 h 1945710"/>
                <a:gd name="connsiteX29" fmla="*/ 654774 w 3268922"/>
                <a:gd name="connsiteY29" fmla="*/ 409497 h 1945710"/>
                <a:gd name="connsiteX30" fmla="*/ 672070 w 3268922"/>
                <a:gd name="connsiteY30" fmla="*/ 409497 h 1945710"/>
                <a:gd name="connsiteX31" fmla="*/ 802922 w 3268922"/>
                <a:gd name="connsiteY31" fmla="*/ 409497 h 1945710"/>
                <a:gd name="connsiteX32" fmla="*/ 903970 w 3268922"/>
                <a:gd name="connsiteY32" fmla="*/ 409497 h 1945710"/>
                <a:gd name="connsiteX33" fmla="*/ 909249 w 3268922"/>
                <a:gd name="connsiteY33" fmla="*/ 409497 h 1945710"/>
                <a:gd name="connsiteX34" fmla="*/ 914441 w 3268922"/>
                <a:gd name="connsiteY34" fmla="*/ 409497 h 1945710"/>
                <a:gd name="connsiteX35" fmla="*/ 921787 w 3268922"/>
                <a:gd name="connsiteY35" fmla="*/ 409497 h 1945710"/>
                <a:gd name="connsiteX36" fmla="*/ 946202 w 3268922"/>
                <a:gd name="connsiteY36" fmla="*/ 409497 h 1945710"/>
                <a:gd name="connsiteX37" fmla="*/ 956065 w 3268922"/>
                <a:gd name="connsiteY37" fmla="*/ 409497 h 1945710"/>
                <a:gd name="connsiteX38" fmla="*/ 986455 w 3268922"/>
                <a:gd name="connsiteY38" fmla="*/ 409497 h 1945710"/>
                <a:gd name="connsiteX39" fmla="*/ 1241828 w 3268922"/>
                <a:gd name="connsiteY39" fmla="*/ 409497 h 1945710"/>
                <a:gd name="connsiteX40" fmla="*/ 1283452 w 3268922"/>
                <a:gd name="connsiteY40" fmla="*/ 409497 h 1945710"/>
                <a:gd name="connsiteX41" fmla="*/ 1283452 w 3268922"/>
                <a:gd name="connsiteY41" fmla="*/ 409497 h 1945710"/>
                <a:gd name="connsiteX42" fmla="*/ 1333161 w 3268922"/>
                <a:gd name="connsiteY42" fmla="*/ 409497 h 1945710"/>
                <a:gd name="connsiteX43" fmla="*/ 2037075 w 3268922"/>
                <a:gd name="connsiteY43" fmla="*/ 409497 h 1945710"/>
                <a:gd name="connsiteX44" fmla="*/ 2313612 w 3268922"/>
                <a:gd name="connsiteY44" fmla="*/ 150875 h 1945710"/>
                <a:gd name="connsiteX45" fmla="*/ 2389719 w 3268922"/>
                <a:gd name="connsiteY45" fmla="*/ 97 h 1945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3268922" h="1945710">
                  <a:moveTo>
                    <a:pt x="2389719" y="97"/>
                  </a:moveTo>
                  <a:cubicBezTo>
                    <a:pt x="2417706" y="1764"/>
                    <a:pt x="2451881" y="24797"/>
                    <a:pt x="2489590" y="73289"/>
                  </a:cubicBezTo>
                  <a:cubicBezTo>
                    <a:pt x="2489590" y="73289"/>
                    <a:pt x="2489590" y="73289"/>
                    <a:pt x="3193503" y="771568"/>
                  </a:cubicBezTo>
                  <a:cubicBezTo>
                    <a:pt x="3294062" y="875016"/>
                    <a:pt x="3294062" y="1056052"/>
                    <a:pt x="3193503" y="1159501"/>
                  </a:cubicBezTo>
                  <a:lnTo>
                    <a:pt x="2489590" y="1883641"/>
                  </a:lnTo>
                  <a:cubicBezTo>
                    <a:pt x="2389031" y="1987090"/>
                    <a:pt x="2313612" y="1961228"/>
                    <a:pt x="2313612" y="1806055"/>
                  </a:cubicBezTo>
                  <a:cubicBezTo>
                    <a:pt x="2313612" y="1650882"/>
                    <a:pt x="2187913" y="1521571"/>
                    <a:pt x="2037075" y="1521571"/>
                  </a:cubicBezTo>
                  <a:cubicBezTo>
                    <a:pt x="2037075" y="1521571"/>
                    <a:pt x="2037075" y="1521571"/>
                    <a:pt x="1374210" y="1521571"/>
                  </a:cubicBezTo>
                  <a:lnTo>
                    <a:pt x="1283452" y="1521571"/>
                  </a:lnTo>
                  <a:lnTo>
                    <a:pt x="1283452" y="1521571"/>
                  </a:lnTo>
                  <a:lnTo>
                    <a:pt x="1275261" y="1521571"/>
                  </a:lnTo>
                  <a:cubicBezTo>
                    <a:pt x="1225697" y="1521571"/>
                    <a:pt x="1170414" y="1521571"/>
                    <a:pt x="1108752" y="1521571"/>
                  </a:cubicBezTo>
                  <a:lnTo>
                    <a:pt x="956065" y="1521571"/>
                  </a:lnTo>
                  <a:lnTo>
                    <a:pt x="947874" y="1521571"/>
                  </a:lnTo>
                  <a:lnTo>
                    <a:pt x="903970" y="1521571"/>
                  </a:lnTo>
                  <a:lnTo>
                    <a:pt x="781365" y="1521571"/>
                  </a:lnTo>
                  <a:lnTo>
                    <a:pt x="654774" y="1521571"/>
                  </a:lnTo>
                  <a:lnTo>
                    <a:pt x="646583" y="1521571"/>
                  </a:lnTo>
                  <a:lnTo>
                    <a:pt x="576583" y="1521571"/>
                  </a:lnTo>
                  <a:lnTo>
                    <a:pt x="480074" y="1521571"/>
                  </a:lnTo>
                  <a:cubicBezTo>
                    <a:pt x="418412" y="1521571"/>
                    <a:pt x="350372" y="1521571"/>
                    <a:pt x="275292" y="1521571"/>
                  </a:cubicBezTo>
                  <a:cubicBezTo>
                    <a:pt x="125133" y="1521571"/>
                    <a:pt x="0" y="1392260"/>
                    <a:pt x="0" y="1237087"/>
                  </a:cubicBezTo>
                  <a:cubicBezTo>
                    <a:pt x="0" y="1237087"/>
                    <a:pt x="0" y="1237087"/>
                    <a:pt x="0" y="693981"/>
                  </a:cubicBezTo>
                  <a:cubicBezTo>
                    <a:pt x="0" y="538808"/>
                    <a:pt x="125133" y="409497"/>
                    <a:pt x="275292" y="409497"/>
                  </a:cubicBezTo>
                  <a:cubicBezTo>
                    <a:pt x="275292" y="409497"/>
                    <a:pt x="275292" y="409497"/>
                    <a:pt x="501631" y="409497"/>
                  </a:cubicBezTo>
                  <a:lnTo>
                    <a:pt x="576583" y="409497"/>
                  </a:lnTo>
                  <a:cubicBezTo>
                    <a:pt x="576583" y="409497"/>
                    <a:pt x="576583" y="409497"/>
                    <a:pt x="604876" y="409497"/>
                  </a:cubicBezTo>
                  <a:lnTo>
                    <a:pt x="613150" y="409497"/>
                  </a:lnTo>
                  <a:lnTo>
                    <a:pt x="631842" y="409497"/>
                  </a:lnTo>
                  <a:lnTo>
                    <a:pt x="654774" y="409497"/>
                  </a:lnTo>
                  <a:lnTo>
                    <a:pt x="672070" y="409497"/>
                  </a:lnTo>
                  <a:cubicBezTo>
                    <a:pt x="703899" y="409497"/>
                    <a:pt x="746337" y="409497"/>
                    <a:pt x="802922" y="409497"/>
                  </a:cubicBezTo>
                  <a:lnTo>
                    <a:pt x="903970" y="409497"/>
                  </a:lnTo>
                  <a:lnTo>
                    <a:pt x="909249" y="409497"/>
                  </a:lnTo>
                  <a:lnTo>
                    <a:pt x="914441" y="409497"/>
                  </a:lnTo>
                  <a:lnTo>
                    <a:pt x="921787" y="409497"/>
                  </a:lnTo>
                  <a:lnTo>
                    <a:pt x="946202" y="409497"/>
                  </a:lnTo>
                  <a:lnTo>
                    <a:pt x="956065" y="409497"/>
                  </a:lnTo>
                  <a:lnTo>
                    <a:pt x="986455" y="409497"/>
                  </a:lnTo>
                  <a:cubicBezTo>
                    <a:pt x="1035946" y="409497"/>
                    <a:pt x="1115131" y="409497"/>
                    <a:pt x="1241828" y="409497"/>
                  </a:cubicBezTo>
                  <a:lnTo>
                    <a:pt x="1283452" y="409497"/>
                  </a:lnTo>
                  <a:lnTo>
                    <a:pt x="1283452" y="409497"/>
                  </a:lnTo>
                  <a:lnTo>
                    <a:pt x="1333161" y="409497"/>
                  </a:lnTo>
                  <a:cubicBezTo>
                    <a:pt x="1433721" y="409497"/>
                    <a:pt x="1634839" y="409497"/>
                    <a:pt x="2037075" y="409497"/>
                  </a:cubicBezTo>
                  <a:cubicBezTo>
                    <a:pt x="2187913" y="409497"/>
                    <a:pt x="2313612" y="306048"/>
                    <a:pt x="2313612" y="150875"/>
                  </a:cubicBezTo>
                  <a:cubicBezTo>
                    <a:pt x="2313612" y="53892"/>
                    <a:pt x="2343073" y="-2681"/>
                    <a:pt x="2389719" y="97"/>
                  </a:cubicBezTo>
                  <a:close/>
                </a:path>
              </a:pathLst>
            </a:custGeom>
            <a:solidFill>
              <a:schemeClr val="bg1"/>
            </a:solidFill>
            <a:ln w="28575">
              <a:noFill/>
            </a:ln>
            <a:effectLst/>
            <a:extLst/>
          </p:spPr>
          <p:txBody>
            <a:bodyPr vert="horz" wrap="square" lIns="68592" tIns="34296" rIns="68592" bIns="34296" numCol="1" anchor="t" anchorCtr="0" compatLnSpc="1">
              <a:prstTxWarp prst="textNoShape">
                <a:avLst/>
              </a:prstTxWarp>
              <a:noAutofit/>
            </a:bodyPr>
            <a:lstStyle/>
            <a:p>
              <a:pPr defTabSz="685891" fontAlgn="auto">
                <a:spcBef>
                  <a:spcPts val="0"/>
                </a:spcBef>
                <a:spcAft>
                  <a:spcPts val="0"/>
                </a:spcAft>
                <a:defRPr/>
              </a:pPr>
              <a:endParaRPr lang="zh-CN" altLang="en-US" sz="1200" b="0" kern="0" dirty="0">
                <a:solidFill>
                  <a:prstClr val="black"/>
                </a:solidFill>
              </a:endParaRPr>
            </a:p>
          </p:txBody>
        </p:sp>
        <p:sp>
          <p:nvSpPr>
            <p:cNvPr id="29" name="同侧圆角淘宝网Chenying0907出品 59"/>
            <p:cNvSpPr/>
            <p:nvPr/>
          </p:nvSpPr>
          <p:spPr>
            <a:xfrm rot="5400000">
              <a:off x="5160532" y="3404647"/>
              <a:ext cx="601806" cy="440965"/>
            </a:xfrm>
            <a:prstGeom prst="round2SameRect">
              <a:avLst>
                <a:gd name="adj1" fmla="val 19083"/>
                <a:gd name="adj2" fmla="val 0"/>
              </a:avLst>
            </a:prstGeom>
            <a:solidFill>
              <a:schemeClr val="bg1"/>
            </a:solidFill>
            <a:ln>
              <a:noFill/>
            </a:ln>
            <a:effectLst>
              <a:innerShdw blurRad="50800" dist="25400" dir="135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30" name="淘宝网Chenying0907出品 64"/>
            <p:cNvSpPr txBox="1"/>
            <p:nvPr/>
          </p:nvSpPr>
          <p:spPr>
            <a:xfrm>
              <a:off x="5177526" y="3349278"/>
              <a:ext cx="554122" cy="451327"/>
            </a:xfrm>
            <a:prstGeom prst="rect">
              <a:avLst/>
            </a:prstGeom>
            <a:noFill/>
          </p:spPr>
          <p:txBody>
            <a:bodyPr wrap="square" rtlCol="0">
              <a:spAutoFit/>
            </a:bodyPr>
            <a:lstStyle/>
            <a:p>
              <a:pPr algn="ctr"/>
              <a:r>
                <a:rPr lang="en-US" altLang="zh-CN" sz="1600" dirty="0">
                  <a:solidFill>
                    <a:schemeClr val="tx1">
                      <a:lumMod val="75000"/>
                      <a:lumOff val="25000"/>
                    </a:schemeClr>
                  </a:solidFill>
                  <a:latin typeface="Agency FB" panose="020B0503020202020204" pitchFamily="34" charset="0"/>
                </a:rPr>
                <a:t>03</a:t>
              </a:r>
              <a:endParaRPr lang="zh-CN" altLang="en-US" sz="1600" dirty="0">
                <a:solidFill>
                  <a:schemeClr val="tx1">
                    <a:lumMod val="75000"/>
                    <a:lumOff val="25000"/>
                  </a:schemeClr>
                </a:solidFill>
                <a:latin typeface="Agency FB" panose="020B0503020202020204" pitchFamily="34" charset="0"/>
              </a:endParaRPr>
            </a:p>
          </p:txBody>
        </p:sp>
        <p:grpSp>
          <p:nvGrpSpPr>
            <p:cNvPr id="31" name="淘宝网Chenying0907出品 61"/>
            <p:cNvGrpSpPr/>
            <p:nvPr/>
          </p:nvGrpSpPr>
          <p:grpSpPr>
            <a:xfrm>
              <a:off x="5279536" y="2958087"/>
              <a:ext cx="1693236" cy="993696"/>
              <a:chOff x="-165749" y="2194715"/>
              <a:chExt cx="1693236" cy="993696"/>
            </a:xfrm>
          </p:grpSpPr>
          <p:sp>
            <p:nvSpPr>
              <p:cNvPr id="32" name="淘宝网Chenying0907出品 62"/>
              <p:cNvSpPr txBox="1"/>
              <p:nvPr/>
            </p:nvSpPr>
            <p:spPr>
              <a:xfrm>
                <a:off x="-165749" y="2194715"/>
                <a:ext cx="1693236" cy="307723"/>
              </a:xfrm>
              <a:prstGeom prst="rect">
                <a:avLst/>
              </a:prstGeom>
              <a:noFill/>
            </p:spPr>
            <p:txBody>
              <a:bodyPr wrap="square" rtlCol="0">
                <a:spAutoFit/>
              </a:bodyPr>
              <a:lstStyle/>
              <a:p>
                <a:r>
                  <a:rPr lang="zh-CN" altLang="en-US" sz="900" dirty="0">
                    <a:solidFill>
                      <a:schemeClr val="bg1"/>
                    </a:solidFill>
                    <a:latin typeface="方正正纤黑简体" panose="02000000000000000000" pitchFamily="2" charset="-122"/>
                    <a:ea typeface="方正正纤黑简体" panose="02000000000000000000" pitchFamily="2" charset="-122"/>
                  </a:rPr>
                  <a:t>引进某某制度流程</a:t>
                </a:r>
              </a:p>
            </p:txBody>
          </p:sp>
          <p:sp>
            <p:nvSpPr>
              <p:cNvPr id="33" name="淘宝网Chenying0907出品 63"/>
              <p:cNvSpPr txBox="1"/>
              <p:nvPr/>
            </p:nvSpPr>
            <p:spPr>
              <a:xfrm>
                <a:off x="218979" y="2505266"/>
                <a:ext cx="1254172" cy="683145"/>
              </a:xfrm>
              <a:prstGeom prst="rect">
                <a:avLst/>
              </a:prstGeom>
              <a:noFill/>
            </p:spPr>
            <p:txBody>
              <a:bodyPr wrap="square" rtlCol="0">
                <a:spAutoFit/>
              </a:bodyPr>
              <a:lstStyle/>
              <a:p>
                <a:pPr algn="just">
                  <a:lnSpc>
                    <a:spcPct val="130000"/>
                  </a:lnSpc>
                </a:pPr>
                <a:r>
                  <a:rPr lang="zh-CN" altLang="en-US" sz="700" b="0" dirty="0">
                    <a:solidFill>
                      <a:schemeClr val="bg1"/>
                    </a:solidFill>
                    <a:latin typeface="方正正纤黑简体" panose="02000000000000000000" pitchFamily="2" charset="-122"/>
                    <a:ea typeface="方正正纤黑简体" panose="02000000000000000000" pitchFamily="2" charset="-122"/>
                  </a:rPr>
                  <a:t>点击添加文字说明详情介绍点击添加文字说明详情介绍</a:t>
                </a:r>
              </a:p>
            </p:txBody>
          </p:sp>
        </p:grpSp>
      </p:grpSp>
      <p:grpSp>
        <p:nvGrpSpPr>
          <p:cNvPr id="34" name="淘宝网Chenying0907出品 14"/>
          <p:cNvGrpSpPr/>
          <p:nvPr/>
        </p:nvGrpSpPr>
        <p:grpSpPr>
          <a:xfrm>
            <a:off x="4577627" y="1902460"/>
            <a:ext cx="1460958" cy="3218784"/>
            <a:chOff x="6837716" y="1274639"/>
            <a:chExt cx="1947605" cy="4290967"/>
          </a:xfrm>
        </p:grpSpPr>
        <p:sp>
          <p:nvSpPr>
            <p:cNvPr id="35" name="淘宝网Chenying0907出品 36"/>
            <p:cNvSpPr/>
            <p:nvPr/>
          </p:nvSpPr>
          <p:spPr>
            <a:xfrm>
              <a:off x="6956471" y="1274639"/>
              <a:ext cx="1710096" cy="4290967"/>
            </a:xfrm>
            <a:custGeom>
              <a:avLst/>
              <a:gdLst>
                <a:gd name="connsiteX0" fmla="*/ 261702 w 1710096"/>
                <a:gd name="connsiteY0" fmla="*/ 0 h 4290967"/>
                <a:gd name="connsiteX1" fmla="*/ 1448394 w 1710096"/>
                <a:gd name="connsiteY1" fmla="*/ 0 h 4290967"/>
                <a:gd name="connsiteX2" fmla="*/ 1710096 w 1710096"/>
                <a:gd name="connsiteY2" fmla="*/ 261702 h 4290967"/>
                <a:gd name="connsiteX3" fmla="*/ 1710096 w 1710096"/>
                <a:gd name="connsiteY3" fmla="*/ 1308476 h 4290967"/>
                <a:gd name="connsiteX4" fmla="*/ 1448394 w 1710096"/>
                <a:gd name="connsiteY4" fmla="*/ 1570178 h 4290967"/>
                <a:gd name="connsiteX5" fmla="*/ 908591 w 1710096"/>
                <a:gd name="connsiteY5" fmla="*/ 1570178 h 4290967"/>
                <a:gd name="connsiteX6" fmla="*/ 908591 w 1710096"/>
                <a:gd name="connsiteY6" fmla="*/ 3884895 h 4290967"/>
                <a:gd name="connsiteX7" fmla="*/ 933282 w 1710096"/>
                <a:gd name="connsiteY7" fmla="*/ 3889880 h 4290967"/>
                <a:gd name="connsiteX8" fmla="*/ 1060774 w 1710096"/>
                <a:gd name="connsiteY8" fmla="*/ 4082221 h 4290967"/>
                <a:gd name="connsiteX9" fmla="*/ 852028 w 1710096"/>
                <a:gd name="connsiteY9" fmla="*/ 4290967 h 4290967"/>
                <a:gd name="connsiteX10" fmla="*/ 643282 w 1710096"/>
                <a:gd name="connsiteY10" fmla="*/ 4082221 h 4290967"/>
                <a:gd name="connsiteX11" fmla="*/ 770775 w 1710096"/>
                <a:gd name="connsiteY11" fmla="*/ 3889880 h 4290967"/>
                <a:gd name="connsiteX12" fmla="*/ 811893 w 1710096"/>
                <a:gd name="connsiteY12" fmla="*/ 3881578 h 4290967"/>
                <a:gd name="connsiteX13" fmla="*/ 811893 w 1710096"/>
                <a:gd name="connsiteY13" fmla="*/ 1570178 h 4290967"/>
                <a:gd name="connsiteX14" fmla="*/ 261702 w 1710096"/>
                <a:gd name="connsiteY14" fmla="*/ 1570178 h 4290967"/>
                <a:gd name="connsiteX15" fmla="*/ 0 w 1710096"/>
                <a:gd name="connsiteY15" fmla="*/ 1308476 h 4290967"/>
                <a:gd name="connsiteX16" fmla="*/ 0 w 1710096"/>
                <a:gd name="connsiteY16" fmla="*/ 261702 h 4290967"/>
                <a:gd name="connsiteX17" fmla="*/ 261702 w 1710096"/>
                <a:gd name="connsiteY17" fmla="*/ 0 h 4290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710096" h="4290967">
                  <a:moveTo>
                    <a:pt x="261702" y="0"/>
                  </a:moveTo>
                  <a:lnTo>
                    <a:pt x="1448394" y="0"/>
                  </a:lnTo>
                  <a:cubicBezTo>
                    <a:pt x="1592928" y="0"/>
                    <a:pt x="1710096" y="117168"/>
                    <a:pt x="1710096" y="261702"/>
                  </a:cubicBezTo>
                  <a:lnTo>
                    <a:pt x="1710096" y="1308476"/>
                  </a:lnTo>
                  <a:cubicBezTo>
                    <a:pt x="1710096" y="1453010"/>
                    <a:pt x="1592928" y="1570178"/>
                    <a:pt x="1448394" y="1570178"/>
                  </a:cubicBezTo>
                  <a:lnTo>
                    <a:pt x="908591" y="1570178"/>
                  </a:lnTo>
                  <a:lnTo>
                    <a:pt x="908591" y="3884895"/>
                  </a:lnTo>
                  <a:lnTo>
                    <a:pt x="933282" y="3889880"/>
                  </a:lnTo>
                  <a:cubicBezTo>
                    <a:pt x="1008204" y="3921569"/>
                    <a:pt x="1060774" y="3995756"/>
                    <a:pt x="1060774" y="4082221"/>
                  </a:cubicBezTo>
                  <a:cubicBezTo>
                    <a:pt x="1060774" y="4197508"/>
                    <a:pt x="967315" y="4290967"/>
                    <a:pt x="852028" y="4290967"/>
                  </a:cubicBezTo>
                  <a:cubicBezTo>
                    <a:pt x="736741" y="4290967"/>
                    <a:pt x="643282" y="4197508"/>
                    <a:pt x="643282" y="4082221"/>
                  </a:cubicBezTo>
                  <a:cubicBezTo>
                    <a:pt x="643282" y="3995756"/>
                    <a:pt x="695853" y="3921569"/>
                    <a:pt x="770775" y="3889880"/>
                  </a:cubicBezTo>
                  <a:lnTo>
                    <a:pt x="811893" y="3881578"/>
                  </a:lnTo>
                  <a:lnTo>
                    <a:pt x="811893" y="1570178"/>
                  </a:lnTo>
                  <a:lnTo>
                    <a:pt x="261702" y="1570178"/>
                  </a:lnTo>
                  <a:cubicBezTo>
                    <a:pt x="117168" y="1570178"/>
                    <a:pt x="0" y="1453010"/>
                    <a:pt x="0" y="1308476"/>
                  </a:cubicBezTo>
                  <a:lnTo>
                    <a:pt x="0" y="261702"/>
                  </a:lnTo>
                  <a:cubicBezTo>
                    <a:pt x="0" y="117168"/>
                    <a:pt x="117168" y="0"/>
                    <a:pt x="261702" y="0"/>
                  </a:cubicBezTo>
                  <a:close/>
                </a:path>
              </a:pathLst>
            </a:custGeom>
            <a:solidFill>
              <a:srgbClr val="01B7CA"/>
            </a:solidFill>
            <a:ln>
              <a:noFill/>
            </a:ln>
            <a:effectLst>
              <a:outerShdw blurRad="127000" dist="50800" dir="2700000" algn="tl" rotWithShape="0">
                <a:prstClr val="black">
                  <a:alpha val="30000"/>
                </a:prstClr>
              </a:outerShdw>
            </a:effectLst>
            <a:scene3d>
              <a:camera prst="orthographicFront"/>
              <a:lightRig rig="threePt" dir="t"/>
            </a:scene3d>
            <a:sp3d prstMaterial="softEdge">
              <a:bevelT w="2540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36" name="淘宝网Chenying0907出品 41"/>
            <p:cNvSpPr>
              <a:spLocks/>
            </p:cNvSpPr>
            <p:nvPr/>
          </p:nvSpPr>
          <p:spPr bwMode="auto">
            <a:xfrm>
              <a:off x="7653280" y="5262044"/>
              <a:ext cx="318595" cy="189632"/>
            </a:xfrm>
            <a:custGeom>
              <a:avLst/>
              <a:gdLst>
                <a:gd name="connsiteX0" fmla="*/ 2389719 w 3268922"/>
                <a:gd name="connsiteY0" fmla="*/ 97 h 1945710"/>
                <a:gd name="connsiteX1" fmla="*/ 2489590 w 3268922"/>
                <a:gd name="connsiteY1" fmla="*/ 73289 h 1945710"/>
                <a:gd name="connsiteX2" fmla="*/ 3193503 w 3268922"/>
                <a:gd name="connsiteY2" fmla="*/ 771568 h 1945710"/>
                <a:gd name="connsiteX3" fmla="*/ 3193503 w 3268922"/>
                <a:gd name="connsiteY3" fmla="*/ 1159501 h 1945710"/>
                <a:gd name="connsiteX4" fmla="*/ 2489590 w 3268922"/>
                <a:gd name="connsiteY4" fmla="*/ 1883641 h 1945710"/>
                <a:gd name="connsiteX5" fmla="*/ 2313612 w 3268922"/>
                <a:gd name="connsiteY5" fmla="*/ 1806055 h 1945710"/>
                <a:gd name="connsiteX6" fmla="*/ 2037075 w 3268922"/>
                <a:gd name="connsiteY6" fmla="*/ 1521571 h 1945710"/>
                <a:gd name="connsiteX7" fmla="*/ 1374210 w 3268922"/>
                <a:gd name="connsiteY7" fmla="*/ 1521571 h 1945710"/>
                <a:gd name="connsiteX8" fmla="*/ 1283452 w 3268922"/>
                <a:gd name="connsiteY8" fmla="*/ 1521571 h 1945710"/>
                <a:gd name="connsiteX9" fmla="*/ 1283452 w 3268922"/>
                <a:gd name="connsiteY9" fmla="*/ 1521571 h 1945710"/>
                <a:gd name="connsiteX10" fmla="*/ 1275261 w 3268922"/>
                <a:gd name="connsiteY10" fmla="*/ 1521571 h 1945710"/>
                <a:gd name="connsiteX11" fmla="*/ 1108752 w 3268922"/>
                <a:gd name="connsiteY11" fmla="*/ 1521571 h 1945710"/>
                <a:gd name="connsiteX12" fmla="*/ 956065 w 3268922"/>
                <a:gd name="connsiteY12" fmla="*/ 1521571 h 1945710"/>
                <a:gd name="connsiteX13" fmla="*/ 947874 w 3268922"/>
                <a:gd name="connsiteY13" fmla="*/ 1521571 h 1945710"/>
                <a:gd name="connsiteX14" fmla="*/ 903970 w 3268922"/>
                <a:gd name="connsiteY14" fmla="*/ 1521571 h 1945710"/>
                <a:gd name="connsiteX15" fmla="*/ 781365 w 3268922"/>
                <a:gd name="connsiteY15" fmla="*/ 1521571 h 1945710"/>
                <a:gd name="connsiteX16" fmla="*/ 654774 w 3268922"/>
                <a:gd name="connsiteY16" fmla="*/ 1521571 h 1945710"/>
                <a:gd name="connsiteX17" fmla="*/ 646583 w 3268922"/>
                <a:gd name="connsiteY17" fmla="*/ 1521571 h 1945710"/>
                <a:gd name="connsiteX18" fmla="*/ 576583 w 3268922"/>
                <a:gd name="connsiteY18" fmla="*/ 1521571 h 1945710"/>
                <a:gd name="connsiteX19" fmla="*/ 480074 w 3268922"/>
                <a:gd name="connsiteY19" fmla="*/ 1521571 h 1945710"/>
                <a:gd name="connsiteX20" fmla="*/ 275292 w 3268922"/>
                <a:gd name="connsiteY20" fmla="*/ 1521571 h 1945710"/>
                <a:gd name="connsiteX21" fmla="*/ 0 w 3268922"/>
                <a:gd name="connsiteY21" fmla="*/ 1237087 h 1945710"/>
                <a:gd name="connsiteX22" fmla="*/ 0 w 3268922"/>
                <a:gd name="connsiteY22" fmla="*/ 693981 h 1945710"/>
                <a:gd name="connsiteX23" fmla="*/ 275292 w 3268922"/>
                <a:gd name="connsiteY23" fmla="*/ 409497 h 1945710"/>
                <a:gd name="connsiteX24" fmla="*/ 501631 w 3268922"/>
                <a:gd name="connsiteY24" fmla="*/ 409497 h 1945710"/>
                <a:gd name="connsiteX25" fmla="*/ 576583 w 3268922"/>
                <a:gd name="connsiteY25" fmla="*/ 409497 h 1945710"/>
                <a:gd name="connsiteX26" fmla="*/ 604876 w 3268922"/>
                <a:gd name="connsiteY26" fmla="*/ 409497 h 1945710"/>
                <a:gd name="connsiteX27" fmla="*/ 613150 w 3268922"/>
                <a:gd name="connsiteY27" fmla="*/ 409497 h 1945710"/>
                <a:gd name="connsiteX28" fmla="*/ 631842 w 3268922"/>
                <a:gd name="connsiteY28" fmla="*/ 409497 h 1945710"/>
                <a:gd name="connsiteX29" fmla="*/ 654774 w 3268922"/>
                <a:gd name="connsiteY29" fmla="*/ 409497 h 1945710"/>
                <a:gd name="connsiteX30" fmla="*/ 672070 w 3268922"/>
                <a:gd name="connsiteY30" fmla="*/ 409497 h 1945710"/>
                <a:gd name="connsiteX31" fmla="*/ 802922 w 3268922"/>
                <a:gd name="connsiteY31" fmla="*/ 409497 h 1945710"/>
                <a:gd name="connsiteX32" fmla="*/ 903970 w 3268922"/>
                <a:gd name="connsiteY32" fmla="*/ 409497 h 1945710"/>
                <a:gd name="connsiteX33" fmla="*/ 909249 w 3268922"/>
                <a:gd name="connsiteY33" fmla="*/ 409497 h 1945710"/>
                <a:gd name="connsiteX34" fmla="*/ 914441 w 3268922"/>
                <a:gd name="connsiteY34" fmla="*/ 409497 h 1945710"/>
                <a:gd name="connsiteX35" fmla="*/ 921787 w 3268922"/>
                <a:gd name="connsiteY35" fmla="*/ 409497 h 1945710"/>
                <a:gd name="connsiteX36" fmla="*/ 946202 w 3268922"/>
                <a:gd name="connsiteY36" fmla="*/ 409497 h 1945710"/>
                <a:gd name="connsiteX37" fmla="*/ 956065 w 3268922"/>
                <a:gd name="connsiteY37" fmla="*/ 409497 h 1945710"/>
                <a:gd name="connsiteX38" fmla="*/ 986455 w 3268922"/>
                <a:gd name="connsiteY38" fmla="*/ 409497 h 1945710"/>
                <a:gd name="connsiteX39" fmla="*/ 1241828 w 3268922"/>
                <a:gd name="connsiteY39" fmla="*/ 409497 h 1945710"/>
                <a:gd name="connsiteX40" fmla="*/ 1283452 w 3268922"/>
                <a:gd name="connsiteY40" fmla="*/ 409497 h 1945710"/>
                <a:gd name="connsiteX41" fmla="*/ 1283452 w 3268922"/>
                <a:gd name="connsiteY41" fmla="*/ 409497 h 1945710"/>
                <a:gd name="connsiteX42" fmla="*/ 1333161 w 3268922"/>
                <a:gd name="connsiteY42" fmla="*/ 409497 h 1945710"/>
                <a:gd name="connsiteX43" fmla="*/ 2037075 w 3268922"/>
                <a:gd name="connsiteY43" fmla="*/ 409497 h 1945710"/>
                <a:gd name="connsiteX44" fmla="*/ 2313612 w 3268922"/>
                <a:gd name="connsiteY44" fmla="*/ 150875 h 1945710"/>
                <a:gd name="connsiteX45" fmla="*/ 2389719 w 3268922"/>
                <a:gd name="connsiteY45" fmla="*/ 97 h 1945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3268922" h="1945710">
                  <a:moveTo>
                    <a:pt x="2389719" y="97"/>
                  </a:moveTo>
                  <a:cubicBezTo>
                    <a:pt x="2417706" y="1764"/>
                    <a:pt x="2451881" y="24797"/>
                    <a:pt x="2489590" y="73289"/>
                  </a:cubicBezTo>
                  <a:cubicBezTo>
                    <a:pt x="2489590" y="73289"/>
                    <a:pt x="2489590" y="73289"/>
                    <a:pt x="3193503" y="771568"/>
                  </a:cubicBezTo>
                  <a:cubicBezTo>
                    <a:pt x="3294062" y="875016"/>
                    <a:pt x="3294062" y="1056052"/>
                    <a:pt x="3193503" y="1159501"/>
                  </a:cubicBezTo>
                  <a:lnTo>
                    <a:pt x="2489590" y="1883641"/>
                  </a:lnTo>
                  <a:cubicBezTo>
                    <a:pt x="2389031" y="1987090"/>
                    <a:pt x="2313612" y="1961228"/>
                    <a:pt x="2313612" y="1806055"/>
                  </a:cubicBezTo>
                  <a:cubicBezTo>
                    <a:pt x="2313612" y="1650882"/>
                    <a:pt x="2187913" y="1521571"/>
                    <a:pt x="2037075" y="1521571"/>
                  </a:cubicBezTo>
                  <a:cubicBezTo>
                    <a:pt x="2037075" y="1521571"/>
                    <a:pt x="2037075" y="1521571"/>
                    <a:pt x="1374210" y="1521571"/>
                  </a:cubicBezTo>
                  <a:lnTo>
                    <a:pt x="1283452" y="1521571"/>
                  </a:lnTo>
                  <a:lnTo>
                    <a:pt x="1283452" y="1521571"/>
                  </a:lnTo>
                  <a:lnTo>
                    <a:pt x="1275261" y="1521571"/>
                  </a:lnTo>
                  <a:cubicBezTo>
                    <a:pt x="1225697" y="1521571"/>
                    <a:pt x="1170414" y="1521571"/>
                    <a:pt x="1108752" y="1521571"/>
                  </a:cubicBezTo>
                  <a:lnTo>
                    <a:pt x="956065" y="1521571"/>
                  </a:lnTo>
                  <a:lnTo>
                    <a:pt x="947874" y="1521571"/>
                  </a:lnTo>
                  <a:lnTo>
                    <a:pt x="903970" y="1521571"/>
                  </a:lnTo>
                  <a:lnTo>
                    <a:pt x="781365" y="1521571"/>
                  </a:lnTo>
                  <a:lnTo>
                    <a:pt x="654774" y="1521571"/>
                  </a:lnTo>
                  <a:lnTo>
                    <a:pt x="646583" y="1521571"/>
                  </a:lnTo>
                  <a:lnTo>
                    <a:pt x="576583" y="1521571"/>
                  </a:lnTo>
                  <a:lnTo>
                    <a:pt x="480074" y="1521571"/>
                  </a:lnTo>
                  <a:cubicBezTo>
                    <a:pt x="418412" y="1521571"/>
                    <a:pt x="350372" y="1521571"/>
                    <a:pt x="275292" y="1521571"/>
                  </a:cubicBezTo>
                  <a:cubicBezTo>
                    <a:pt x="125133" y="1521571"/>
                    <a:pt x="0" y="1392260"/>
                    <a:pt x="0" y="1237087"/>
                  </a:cubicBezTo>
                  <a:cubicBezTo>
                    <a:pt x="0" y="1237087"/>
                    <a:pt x="0" y="1237087"/>
                    <a:pt x="0" y="693981"/>
                  </a:cubicBezTo>
                  <a:cubicBezTo>
                    <a:pt x="0" y="538808"/>
                    <a:pt x="125133" y="409497"/>
                    <a:pt x="275292" y="409497"/>
                  </a:cubicBezTo>
                  <a:cubicBezTo>
                    <a:pt x="275292" y="409497"/>
                    <a:pt x="275292" y="409497"/>
                    <a:pt x="501631" y="409497"/>
                  </a:cubicBezTo>
                  <a:lnTo>
                    <a:pt x="576583" y="409497"/>
                  </a:lnTo>
                  <a:cubicBezTo>
                    <a:pt x="576583" y="409497"/>
                    <a:pt x="576583" y="409497"/>
                    <a:pt x="604876" y="409497"/>
                  </a:cubicBezTo>
                  <a:lnTo>
                    <a:pt x="613150" y="409497"/>
                  </a:lnTo>
                  <a:lnTo>
                    <a:pt x="631842" y="409497"/>
                  </a:lnTo>
                  <a:lnTo>
                    <a:pt x="654774" y="409497"/>
                  </a:lnTo>
                  <a:lnTo>
                    <a:pt x="672070" y="409497"/>
                  </a:lnTo>
                  <a:cubicBezTo>
                    <a:pt x="703899" y="409497"/>
                    <a:pt x="746337" y="409497"/>
                    <a:pt x="802922" y="409497"/>
                  </a:cubicBezTo>
                  <a:lnTo>
                    <a:pt x="903970" y="409497"/>
                  </a:lnTo>
                  <a:lnTo>
                    <a:pt x="909249" y="409497"/>
                  </a:lnTo>
                  <a:lnTo>
                    <a:pt x="914441" y="409497"/>
                  </a:lnTo>
                  <a:lnTo>
                    <a:pt x="921787" y="409497"/>
                  </a:lnTo>
                  <a:lnTo>
                    <a:pt x="946202" y="409497"/>
                  </a:lnTo>
                  <a:lnTo>
                    <a:pt x="956065" y="409497"/>
                  </a:lnTo>
                  <a:lnTo>
                    <a:pt x="986455" y="409497"/>
                  </a:lnTo>
                  <a:cubicBezTo>
                    <a:pt x="1035946" y="409497"/>
                    <a:pt x="1115131" y="409497"/>
                    <a:pt x="1241828" y="409497"/>
                  </a:cubicBezTo>
                  <a:lnTo>
                    <a:pt x="1283452" y="409497"/>
                  </a:lnTo>
                  <a:lnTo>
                    <a:pt x="1283452" y="409497"/>
                  </a:lnTo>
                  <a:lnTo>
                    <a:pt x="1333161" y="409497"/>
                  </a:lnTo>
                  <a:cubicBezTo>
                    <a:pt x="1433721" y="409497"/>
                    <a:pt x="1634839" y="409497"/>
                    <a:pt x="2037075" y="409497"/>
                  </a:cubicBezTo>
                  <a:cubicBezTo>
                    <a:pt x="2187913" y="409497"/>
                    <a:pt x="2313612" y="306048"/>
                    <a:pt x="2313612" y="150875"/>
                  </a:cubicBezTo>
                  <a:cubicBezTo>
                    <a:pt x="2313612" y="53892"/>
                    <a:pt x="2343073" y="-2681"/>
                    <a:pt x="2389719" y="97"/>
                  </a:cubicBezTo>
                  <a:close/>
                </a:path>
              </a:pathLst>
            </a:custGeom>
            <a:solidFill>
              <a:schemeClr val="bg1"/>
            </a:solidFill>
            <a:ln w="28575">
              <a:noFill/>
            </a:ln>
            <a:effectLst/>
            <a:extLst/>
          </p:spPr>
          <p:txBody>
            <a:bodyPr vert="horz" wrap="square" lIns="68592" tIns="34296" rIns="68592" bIns="34296" numCol="1" anchor="t" anchorCtr="0" compatLnSpc="1">
              <a:prstTxWarp prst="textNoShape">
                <a:avLst/>
              </a:prstTxWarp>
              <a:noAutofit/>
            </a:bodyPr>
            <a:lstStyle/>
            <a:p>
              <a:pPr defTabSz="685891" fontAlgn="auto">
                <a:spcBef>
                  <a:spcPts val="0"/>
                </a:spcBef>
                <a:spcAft>
                  <a:spcPts val="0"/>
                </a:spcAft>
                <a:defRPr/>
              </a:pPr>
              <a:endParaRPr lang="zh-CN" altLang="en-US" sz="1200" b="0" kern="0" dirty="0">
                <a:solidFill>
                  <a:prstClr val="black"/>
                </a:solidFill>
              </a:endParaRPr>
            </a:p>
          </p:txBody>
        </p:sp>
        <p:sp>
          <p:nvSpPr>
            <p:cNvPr id="37" name="同侧圆角淘宝网Chenying0907出品 103"/>
            <p:cNvSpPr/>
            <p:nvPr/>
          </p:nvSpPr>
          <p:spPr>
            <a:xfrm rot="5400000">
              <a:off x="6874701" y="1811174"/>
              <a:ext cx="601806" cy="449107"/>
            </a:xfrm>
            <a:prstGeom prst="round2SameRect">
              <a:avLst>
                <a:gd name="adj1" fmla="val 19083"/>
                <a:gd name="adj2" fmla="val 0"/>
              </a:avLst>
            </a:prstGeom>
            <a:solidFill>
              <a:schemeClr val="bg1"/>
            </a:solidFill>
            <a:ln>
              <a:noFill/>
            </a:ln>
            <a:effectLst>
              <a:innerShdw blurRad="50800" dist="25400" dir="135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38" name="淘宝网Chenying0907出品 108"/>
            <p:cNvSpPr txBox="1"/>
            <p:nvPr/>
          </p:nvSpPr>
          <p:spPr>
            <a:xfrm>
              <a:off x="6895765" y="1759876"/>
              <a:ext cx="554122" cy="451327"/>
            </a:xfrm>
            <a:prstGeom prst="rect">
              <a:avLst/>
            </a:prstGeom>
            <a:noFill/>
          </p:spPr>
          <p:txBody>
            <a:bodyPr wrap="square" rtlCol="0">
              <a:spAutoFit/>
            </a:bodyPr>
            <a:lstStyle/>
            <a:p>
              <a:pPr algn="ctr"/>
              <a:r>
                <a:rPr lang="en-US" altLang="zh-CN" sz="1600" dirty="0">
                  <a:solidFill>
                    <a:schemeClr val="tx1">
                      <a:lumMod val="75000"/>
                      <a:lumOff val="25000"/>
                    </a:schemeClr>
                  </a:solidFill>
                  <a:latin typeface="Agency FB" panose="020B0503020202020204" pitchFamily="34" charset="0"/>
                </a:rPr>
                <a:t>04</a:t>
              </a:r>
              <a:endParaRPr lang="zh-CN" altLang="en-US" sz="1600" dirty="0">
                <a:solidFill>
                  <a:schemeClr val="tx1">
                    <a:lumMod val="75000"/>
                    <a:lumOff val="25000"/>
                  </a:schemeClr>
                </a:solidFill>
                <a:latin typeface="Agency FB" panose="020B0503020202020204" pitchFamily="34" charset="0"/>
              </a:endParaRPr>
            </a:p>
          </p:txBody>
        </p:sp>
        <p:grpSp>
          <p:nvGrpSpPr>
            <p:cNvPr id="39" name="淘宝网Chenying0907出品 105"/>
            <p:cNvGrpSpPr/>
            <p:nvPr/>
          </p:nvGrpSpPr>
          <p:grpSpPr>
            <a:xfrm>
              <a:off x="6837716" y="1372770"/>
              <a:ext cx="1947605" cy="969819"/>
              <a:chOff x="-325808" y="2198799"/>
              <a:chExt cx="1947605" cy="969819"/>
            </a:xfrm>
          </p:grpSpPr>
          <p:sp>
            <p:nvSpPr>
              <p:cNvPr id="40" name="淘宝网Chenying0907出品 106"/>
              <p:cNvSpPr txBox="1"/>
              <p:nvPr/>
            </p:nvSpPr>
            <p:spPr>
              <a:xfrm>
                <a:off x="-325808" y="2198799"/>
                <a:ext cx="1947605" cy="307723"/>
              </a:xfrm>
              <a:prstGeom prst="rect">
                <a:avLst/>
              </a:prstGeom>
              <a:noFill/>
            </p:spPr>
            <p:txBody>
              <a:bodyPr wrap="square" rtlCol="0">
                <a:spAutoFit/>
              </a:bodyPr>
              <a:lstStyle/>
              <a:p>
                <a:r>
                  <a:rPr lang="zh-CN" altLang="en-US" sz="900" dirty="0">
                    <a:solidFill>
                      <a:schemeClr val="bg1"/>
                    </a:solidFill>
                    <a:latin typeface="方正正纤黑简体" panose="02000000000000000000" pitchFamily="2" charset="-122"/>
                    <a:ea typeface="方正正纤黑简体" panose="02000000000000000000" pitchFamily="2" charset="-122"/>
                  </a:rPr>
                  <a:t>市场占有率达到</a:t>
                </a:r>
                <a:r>
                  <a:rPr lang="en-US" altLang="zh-CN" sz="900" dirty="0">
                    <a:solidFill>
                      <a:schemeClr val="bg1"/>
                    </a:solidFill>
                    <a:latin typeface="方正正纤黑简体" panose="02000000000000000000" pitchFamily="2" charset="-122"/>
                    <a:ea typeface="方正正纤黑简体" panose="02000000000000000000" pitchFamily="2" charset="-122"/>
                  </a:rPr>
                  <a:t>50%</a:t>
                </a:r>
                <a:endParaRPr lang="zh-CN" altLang="en-US" sz="900" dirty="0">
                  <a:solidFill>
                    <a:schemeClr val="bg1"/>
                  </a:solidFill>
                  <a:latin typeface="方正正纤黑简体" panose="02000000000000000000" pitchFamily="2" charset="-122"/>
                  <a:ea typeface="方正正纤黑简体" panose="02000000000000000000" pitchFamily="2" charset="-122"/>
                </a:endParaRPr>
              </a:p>
            </p:txBody>
          </p:sp>
          <p:sp>
            <p:nvSpPr>
              <p:cNvPr id="41" name="淘宝网Chenying0907出品 107"/>
              <p:cNvSpPr txBox="1"/>
              <p:nvPr/>
            </p:nvSpPr>
            <p:spPr>
              <a:xfrm>
                <a:off x="224274" y="2485472"/>
                <a:ext cx="1254172" cy="683146"/>
              </a:xfrm>
              <a:prstGeom prst="rect">
                <a:avLst/>
              </a:prstGeom>
              <a:noFill/>
            </p:spPr>
            <p:txBody>
              <a:bodyPr wrap="square" rtlCol="0">
                <a:spAutoFit/>
              </a:bodyPr>
              <a:lstStyle/>
              <a:p>
                <a:pPr algn="just">
                  <a:lnSpc>
                    <a:spcPct val="130000"/>
                  </a:lnSpc>
                </a:pPr>
                <a:r>
                  <a:rPr lang="zh-CN" altLang="en-US" sz="700" b="0" dirty="0">
                    <a:solidFill>
                      <a:schemeClr val="bg1"/>
                    </a:solidFill>
                    <a:latin typeface="方正正纤黑简体" panose="02000000000000000000" pitchFamily="2" charset="-122"/>
                    <a:ea typeface="方正正纤黑简体" panose="02000000000000000000" pitchFamily="2" charset="-122"/>
                  </a:rPr>
                  <a:t>点击添加文字说明详情介绍点击添加文字说明详情介绍</a:t>
                </a:r>
              </a:p>
            </p:txBody>
          </p:sp>
        </p:grpSp>
      </p:grpSp>
      <p:grpSp>
        <p:nvGrpSpPr>
          <p:cNvPr id="42" name="淘宝网Chenying0907出品 15"/>
          <p:cNvGrpSpPr/>
          <p:nvPr/>
        </p:nvGrpSpPr>
        <p:grpSpPr>
          <a:xfrm>
            <a:off x="5931050" y="3091387"/>
            <a:ext cx="1329773" cy="2037530"/>
            <a:chOff x="8641963" y="2859600"/>
            <a:chExt cx="1772722" cy="2716235"/>
          </a:xfrm>
        </p:grpSpPr>
        <p:sp>
          <p:nvSpPr>
            <p:cNvPr id="43" name="淘宝网Chenying0907出品 28"/>
            <p:cNvSpPr/>
            <p:nvPr/>
          </p:nvSpPr>
          <p:spPr>
            <a:xfrm>
              <a:off x="8704589" y="2859600"/>
              <a:ext cx="1710096" cy="2716235"/>
            </a:xfrm>
            <a:custGeom>
              <a:avLst/>
              <a:gdLst>
                <a:gd name="connsiteX0" fmla="*/ 261702 w 1710096"/>
                <a:gd name="connsiteY0" fmla="*/ 0 h 2716235"/>
                <a:gd name="connsiteX1" fmla="*/ 1448394 w 1710096"/>
                <a:gd name="connsiteY1" fmla="*/ 0 h 2716235"/>
                <a:gd name="connsiteX2" fmla="*/ 1710096 w 1710096"/>
                <a:gd name="connsiteY2" fmla="*/ 261702 h 2716235"/>
                <a:gd name="connsiteX3" fmla="*/ 1710096 w 1710096"/>
                <a:gd name="connsiteY3" fmla="*/ 1308476 h 2716235"/>
                <a:gd name="connsiteX4" fmla="*/ 1448394 w 1710096"/>
                <a:gd name="connsiteY4" fmla="*/ 1570178 h 2716235"/>
                <a:gd name="connsiteX5" fmla="*/ 904405 w 1710096"/>
                <a:gd name="connsiteY5" fmla="*/ 1570178 h 2716235"/>
                <a:gd name="connsiteX6" fmla="*/ 904405 w 1710096"/>
                <a:gd name="connsiteY6" fmla="*/ 2288250 h 2716235"/>
                <a:gd name="connsiteX7" fmla="*/ 940283 w 1710096"/>
                <a:gd name="connsiteY7" fmla="*/ 2295493 h 2716235"/>
                <a:gd name="connsiteX8" fmla="*/ 1074023 w 1710096"/>
                <a:gd name="connsiteY8" fmla="*/ 2497260 h 2716235"/>
                <a:gd name="connsiteX9" fmla="*/ 855048 w 1710096"/>
                <a:gd name="connsiteY9" fmla="*/ 2716235 h 2716235"/>
                <a:gd name="connsiteX10" fmla="*/ 636073 w 1710096"/>
                <a:gd name="connsiteY10" fmla="*/ 2497260 h 2716235"/>
                <a:gd name="connsiteX11" fmla="*/ 769813 w 1710096"/>
                <a:gd name="connsiteY11" fmla="*/ 2295493 h 2716235"/>
                <a:gd name="connsiteX12" fmla="*/ 805691 w 1710096"/>
                <a:gd name="connsiteY12" fmla="*/ 2288250 h 2716235"/>
                <a:gd name="connsiteX13" fmla="*/ 805691 w 1710096"/>
                <a:gd name="connsiteY13" fmla="*/ 1570178 h 2716235"/>
                <a:gd name="connsiteX14" fmla="*/ 261702 w 1710096"/>
                <a:gd name="connsiteY14" fmla="*/ 1570178 h 2716235"/>
                <a:gd name="connsiteX15" fmla="*/ 0 w 1710096"/>
                <a:gd name="connsiteY15" fmla="*/ 1308476 h 2716235"/>
                <a:gd name="connsiteX16" fmla="*/ 0 w 1710096"/>
                <a:gd name="connsiteY16" fmla="*/ 261702 h 2716235"/>
                <a:gd name="connsiteX17" fmla="*/ 261702 w 1710096"/>
                <a:gd name="connsiteY17" fmla="*/ 0 h 2716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710096" h="2716235">
                  <a:moveTo>
                    <a:pt x="261702" y="0"/>
                  </a:moveTo>
                  <a:lnTo>
                    <a:pt x="1448394" y="0"/>
                  </a:lnTo>
                  <a:cubicBezTo>
                    <a:pt x="1592928" y="0"/>
                    <a:pt x="1710096" y="117168"/>
                    <a:pt x="1710096" y="261702"/>
                  </a:cubicBezTo>
                  <a:lnTo>
                    <a:pt x="1710096" y="1308476"/>
                  </a:lnTo>
                  <a:cubicBezTo>
                    <a:pt x="1710096" y="1453010"/>
                    <a:pt x="1592928" y="1570178"/>
                    <a:pt x="1448394" y="1570178"/>
                  </a:cubicBezTo>
                  <a:lnTo>
                    <a:pt x="904405" y="1570178"/>
                  </a:lnTo>
                  <a:lnTo>
                    <a:pt x="904405" y="2288250"/>
                  </a:lnTo>
                  <a:lnTo>
                    <a:pt x="940283" y="2295493"/>
                  </a:lnTo>
                  <a:cubicBezTo>
                    <a:pt x="1018877" y="2328735"/>
                    <a:pt x="1074023" y="2406558"/>
                    <a:pt x="1074023" y="2497260"/>
                  </a:cubicBezTo>
                  <a:cubicBezTo>
                    <a:pt x="1074023" y="2618197"/>
                    <a:pt x="975985" y="2716235"/>
                    <a:pt x="855048" y="2716235"/>
                  </a:cubicBezTo>
                  <a:cubicBezTo>
                    <a:pt x="734111" y="2716235"/>
                    <a:pt x="636073" y="2618197"/>
                    <a:pt x="636073" y="2497260"/>
                  </a:cubicBezTo>
                  <a:cubicBezTo>
                    <a:pt x="636073" y="2406558"/>
                    <a:pt x="691220" y="2328735"/>
                    <a:pt x="769813" y="2295493"/>
                  </a:cubicBezTo>
                  <a:lnTo>
                    <a:pt x="805691" y="2288250"/>
                  </a:lnTo>
                  <a:lnTo>
                    <a:pt x="805691" y="1570178"/>
                  </a:lnTo>
                  <a:lnTo>
                    <a:pt x="261702" y="1570178"/>
                  </a:lnTo>
                  <a:cubicBezTo>
                    <a:pt x="117168" y="1570178"/>
                    <a:pt x="0" y="1453010"/>
                    <a:pt x="0" y="1308476"/>
                  </a:cubicBezTo>
                  <a:lnTo>
                    <a:pt x="0" y="261702"/>
                  </a:lnTo>
                  <a:cubicBezTo>
                    <a:pt x="0" y="117168"/>
                    <a:pt x="117168" y="0"/>
                    <a:pt x="261702" y="0"/>
                  </a:cubicBezTo>
                  <a:close/>
                </a:path>
              </a:pathLst>
            </a:custGeom>
            <a:solidFill>
              <a:srgbClr val="C55884"/>
            </a:solidFill>
            <a:ln>
              <a:noFill/>
            </a:ln>
            <a:effectLst>
              <a:outerShdw blurRad="127000" dist="50800" dir="2700000" algn="tl" rotWithShape="0">
                <a:prstClr val="black">
                  <a:alpha val="30000"/>
                </a:prstClr>
              </a:outerShdw>
            </a:effectLst>
            <a:scene3d>
              <a:camera prst="orthographicFront"/>
              <a:lightRig rig="threePt" dir="t"/>
            </a:scene3d>
            <a:sp3d prstMaterial="softEdge">
              <a:bevelT w="2540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44" name="淘宝网Chenying0907出品 42"/>
            <p:cNvSpPr>
              <a:spLocks/>
            </p:cNvSpPr>
            <p:nvPr/>
          </p:nvSpPr>
          <p:spPr bwMode="auto">
            <a:xfrm>
              <a:off x="9400338" y="5262044"/>
              <a:ext cx="318595" cy="189632"/>
            </a:xfrm>
            <a:custGeom>
              <a:avLst/>
              <a:gdLst>
                <a:gd name="connsiteX0" fmla="*/ 2389719 w 3268922"/>
                <a:gd name="connsiteY0" fmla="*/ 97 h 1945710"/>
                <a:gd name="connsiteX1" fmla="*/ 2489590 w 3268922"/>
                <a:gd name="connsiteY1" fmla="*/ 73289 h 1945710"/>
                <a:gd name="connsiteX2" fmla="*/ 3193503 w 3268922"/>
                <a:gd name="connsiteY2" fmla="*/ 771568 h 1945710"/>
                <a:gd name="connsiteX3" fmla="*/ 3193503 w 3268922"/>
                <a:gd name="connsiteY3" fmla="*/ 1159501 h 1945710"/>
                <a:gd name="connsiteX4" fmla="*/ 2489590 w 3268922"/>
                <a:gd name="connsiteY4" fmla="*/ 1883641 h 1945710"/>
                <a:gd name="connsiteX5" fmla="*/ 2313612 w 3268922"/>
                <a:gd name="connsiteY5" fmla="*/ 1806055 h 1945710"/>
                <a:gd name="connsiteX6" fmla="*/ 2037075 w 3268922"/>
                <a:gd name="connsiteY6" fmla="*/ 1521571 h 1945710"/>
                <a:gd name="connsiteX7" fmla="*/ 1374210 w 3268922"/>
                <a:gd name="connsiteY7" fmla="*/ 1521571 h 1945710"/>
                <a:gd name="connsiteX8" fmla="*/ 1283452 w 3268922"/>
                <a:gd name="connsiteY8" fmla="*/ 1521571 h 1945710"/>
                <a:gd name="connsiteX9" fmla="*/ 1283452 w 3268922"/>
                <a:gd name="connsiteY9" fmla="*/ 1521571 h 1945710"/>
                <a:gd name="connsiteX10" fmla="*/ 1275261 w 3268922"/>
                <a:gd name="connsiteY10" fmla="*/ 1521571 h 1945710"/>
                <a:gd name="connsiteX11" fmla="*/ 1108752 w 3268922"/>
                <a:gd name="connsiteY11" fmla="*/ 1521571 h 1945710"/>
                <a:gd name="connsiteX12" fmla="*/ 956065 w 3268922"/>
                <a:gd name="connsiteY12" fmla="*/ 1521571 h 1945710"/>
                <a:gd name="connsiteX13" fmla="*/ 947874 w 3268922"/>
                <a:gd name="connsiteY13" fmla="*/ 1521571 h 1945710"/>
                <a:gd name="connsiteX14" fmla="*/ 903970 w 3268922"/>
                <a:gd name="connsiteY14" fmla="*/ 1521571 h 1945710"/>
                <a:gd name="connsiteX15" fmla="*/ 781365 w 3268922"/>
                <a:gd name="connsiteY15" fmla="*/ 1521571 h 1945710"/>
                <a:gd name="connsiteX16" fmla="*/ 654774 w 3268922"/>
                <a:gd name="connsiteY16" fmla="*/ 1521571 h 1945710"/>
                <a:gd name="connsiteX17" fmla="*/ 646583 w 3268922"/>
                <a:gd name="connsiteY17" fmla="*/ 1521571 h 1945710"/>
                <a:gd name="connsiteX18" fmla="*/ 576583 w 3268922"/>
                <a:gd name="connsiteY18" fmla="*/ 1521571 h 1945710"/>
                <a:gd name="connsiteX19" fmla="*/ 480074 w 3268922"/>
                <a:gd name="connsiteY19" fmla="*/ 1521571 h 1945710"/>
                <a:gd name="connsiteX20" fmla="*/ 275292 w 3268922"/>
                <a:gd name="connsiteY20" fmla="*/ 1521571 h 1945710"/>
                <a:gd name="connsiteX21" fmla="*/ 0 w 3268922"/>
                <a:gd name="connsiteY21" fmla="*/ 1237087 h 1945710"/>
                <a:gd name="connsiteX22" fmla="*/ 0 w 3268922"/>
                <a:gd name="connsiteY22" fmla="*/ 693981 h 1945710"/>
                <a:gd name="connsiteX23" fmla="*/ 275292 w 3268922"/>
                <a:gd name="connsiteY23" fmla="*/ 409497 h 1945710"/>
                <a:gd name="connsiteX24" fmla="*/ 501631 w 3268922"/>
                <a:gd name="connsiteY24" fmla="*/ 409497 h 1945710"/>
                <a:gd name="connsiteX25" fmla="*/ 576583 w 3268922"/>
                <a:gd name="connsiteY25" fmla="*/ 409497 h 1945710"/>
                <a:gd name="connsiteX26" fmla="*/ 604876 w 3268922"/>
                <a:gd name="connsiteY26" fmla="*/ 409497 h 1945710"/>
                <a:gd name="connsiteX27" fmla="*/ 613150 w 3268922"/>
                <a:gd name="connsiteY27" fmla="*/ 409497 h 1945710"/>
                <a:gd name="connsiteX28" fmla="*/ 631842 w 3268922"/>
                <a:gd name="connsiteY28" fmla="*/ 409497 h 1945710"/>
                <a:gd name="connsiteX29" fmla="*/ 654774 w 3268922"/>
                <a:gd name="connsiteY29" fmla="*/ 409497 h 1945710"/>
                <a:gd name="connsiteX30" fmla="*/ 672070 w 3268922"/>
                <a:gd name="connsiteY30" fmla="*/ 409497 h 1945710"/>
                <a:gd name="connsiteX31" fmla="*/ 802922 w 3268922"/>
                <a:gd name="connsiteY31" fmla="*/ 409497 h 1945710"/>
                <a:gd name="connsiteX32" fmla="*/ 903970 w 3268922"/>
                <a:gd name="connsiteY32" fmla="*/ 409497 h 1945710"/>
                <a:gd name="connsiteX33" fmla="*/ 909249 w 3268922"/>
                <a:gd name="connsiteY33" fmla="*/ 409497 h 1945710"/>
                <a:gd name="connsiteX34" fmla="*/ 914441 w 3268922"/>
                <a:gd name="connsiteY34" fmla="*/ 409497 h 1945710"/>
                <a:gd name="connsiteX35" fmla="*/ 921787 w 3268922"/>
                <a:gd name="connsiteY35" fmla="*/ 409497 h 1945710"/>
                <a:gd name="connsiteX36" fmla="*/ 946202 w 3268922"/>
                <a:gd name="connsiteY36" fmla="*/ 409497 h 1945710"/>
                <a:gd name="connsiteX37" fmla="*/ 956065 w 3268922"/>
                <a:gd name="connsiteY37" fmla="*/ 409497 h 1945710"/>
                <a:gd name="connsiteX38" fmla="*/ 986455 w 3268922"/>
                <a:gd name="connsiteY38" fmla="*/ 409497 h 1945710"/>
                <a:gd name="connsiteX39" fmla="*/ 1241828 w 3268922"/>
                <a:gd name="connsiteY39" fmla="*/ 409497 h 1945710"/>
                <a:gd name="connsiteX40" fmla="*/ 1283452 w 3268922"/>
                <a:gd name="connsiteY40" fmla="*/ 409497 h 1945710"/>
                <a:gd name="connsiteX41" fmla="*/ 1283452 w 3268922"/>
                <a:gd name="connsiteY41" fmla="*/ 409497 h 1945710"/>
                <a:gd name="connsiteX42" fmla="*/ 1333161 w 3268922"/>
                <a:gd name="connsiteY42" fmla="*/ 409497 h 1945710"/>
                <a:gd name="connsiteX43" fmla="*/ 2037075 w 3268922"/>
                <a:gd name="connsiteY43" fmla="*/ 409497 h 1945710"/>
                <a:gd name="connsiteX44" fmla="*/ 2313612 w 3268922"/>
                <a:gd name="connsiteY44" fmla="*/ 150875 h 1945710"/>
                <a:gd name="connsiteX45" fmla="*/ 2389719 w 3268922"/>
                <a:gd name="connsiteY45" fmla="*/ 97 h 1945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3268922" h="1945710">
                  <a:moveTo>
                    <a:pt x="2389719" y="97"/>
                  </a:moveTo>
                  <a:cubicBezTo>
                    <a:pt x="2417706" y="1764"/>
                    <a:pt x="2451881" y="24797"/>
                    <a:pt x="2489590" y="73289"/>
                  </a:cubicBezTo>
                  <a:cubicBezTo>
                    <a:pt x="2489590" y="73289"/>
                    <a:pt x="2489590" y="73289"/>
                    <a:pt x="3193503" y="771568"/>
                  </a:cubicBezTo>
                  <a:cubicBezTo>
                    <a:pt x="3294062" y="875016"/>
                    <a:pt x="3294062" y="1056052"/>
                    <a:pt x="3193503" y="1159501"/>
                  </a:cubicBezTo>
                  <a:lnTo>
                    <a:pt x="2489590" y="1883641"/>
                  </a:lnTo>
                  <a:cubicBezTo>
                    <a:pt x="2389031" y="1987090"/>
                    <a:pt x="2313612" y="1961228"/>
                    <a:pt x="2313612" y="1806055"/>
                  </a:cubicBezTo>
                  <a:cubicBezTo>
                    <a:pt x="2313612" y="1650882"/>
                    <a:pt x="2187913" y="1521571"/>
                    <a:pt x="2037075" y="1521571"/>
                  </a:cubicBezTo>
                  <a:cubicBezTo>
                    <a:pt x="2037075" y="1521571"/>
                    <a:pt x="2037075" y="1521571"/>
                    <a:pt x="1374210" y="1521571"/>
                  </a:cubicBezTo>
                  <a:lnTo>
                    <a:pt x="1283452" y="1521571"/>
                  </a:lnTo>
                  <a:lnTo>
                    <a:pt x="1283452" y="1521571"/>
                  </a:lnTo>
                  <a:lnTo>
                    <a:pt x="1275261" y="1521571"/>
                  </a:lnTo>
                  <a:cubicBezTo>
                    <a:pt x="1225697" y="1521571"/>
                    <a:pt x="1170414" y="1521571"/>
                    <a:pt x="1108752" y="1521571"/>
                  </a:cubicBezTo>
                  <a:lnTo>
                    <a:pt x="956065" y="1521571"/>
                  </a:lnTo>
                  <a:lnTo>
                    <a:pt x="947874" y="1521571"/>
                  </a:lnTo>
                  <a:lnTo>
                    <a:pt x="903970" y="1521571"/>
                  </a:lnTo>
                  <a:lnTo>
                    <a:pt x="781365" y="1521571"/>
                  </a:lnTo>
                  <a:lnTo>
                    <a:pt x="654774" y="1521571"/>
                  </a:lnTo>
                  <a:lnTo>
                    <a:pt x="646583" y="1521571"/>
                  </a:lnTo>
                  <a:lnTo>
                    <a:pt x="576583" y="1521571"/>
                  </a:lnTo>
                  <a:lnTo>
                    <a:pt x="480074" y="1521571"/>
                  </a:lnTo>
                  <a:cubicBezTo>
                    <a:pt x="418412" y="1521571"/>
                    <a:pt x="350372" y="1521571"/>
                    <a:pt x="275292" y="1521571"/>
                  </a:cubicBezTo>
                  <a:cubicBezTo>
                    <a:pt x="125133" y="1521571"/>
                    <a:pt x="0" y="1392260"/>
                    <a:pt x="0" y="1237087"/>
                  </a:cubicBezTo>
                  <a:cubicBezTo>
                    <a:pt x="0" y="1237087"/>
                    <a:pt x="0" y="1237087"/>
                    <a:pt x="0" y="693981"/>
                  </a:cubicBezTo>
                  <a:cubicBezTo>
                    <a:pt x="0" y="538808"/>
                    <a:pt x="125133" y="409497"/>
                    <a:pt x="275292" y="409497"/>
                  </a:cubicBezTo>
                  <a:cubicBezTo>
                    <a:pt x="275292" y="409497"/>
                    <a:pt x="275292" y="409497"/>
                    <a:pt x="501631" y="409497"/>
                  </a:cubicBezTo>
                  <a:lnTo>
                    <a:pt x="576583" y="409497"/>
                  </a:lnTo>
                  <a:cubicBezTo>
                    <a:pt x="576583" y="409497"/>
                    <a:pt x="576583" y="409497"/>
                    <a:pt x="604876" y="409497"/>
                  </a:cubicBezTo>
                  <a:lnTo>
                    <a:pt x="613150" y="409497"/>
                  </a:lnTo>
                  <a:lnTo>
                    <a:pt x="631842" y="409497"/>
                  </a:lnTo>
                  <a:lnTo>
                    <a:pt x="654774" y="409497"/>
                  </a:lnTo>
                  <a:lnTo>
                    <a:pt x="672070" y="409497"/>
                  </a:lnTo>
                  <a:cubicBezTo>
                    <a:pt x="703899" y="409497"/>
                    <a:pt x="746337" y="409497"/>
                    <a:pt x="802922" y="409497"/>
                  </a:cubicBezTo>
                  <a:lnTo>
                    <a:pt x="903970" y="409497"/>
                  </a:lnTo>
                  <a:lnTo>
                    <a:pt x="909249" y="409497"/>
                  </a:lnTo>
                  <a:lnTo>
                    <a:pt x="914441" y="409497"/>
                  </a:lnTo>
                  <a:lnTo>
                    <a:pt x="921787" y="409497"/>
                  </a:lnTo>
                  <a:lnTo>
                    <a:pt x="946202" y="409497"/>
                  </a:lnTo>
                  <a:lnTo>
                    <a:pt x="956065" y="409497"/>
                  </a:lnTo>
                  <a:lnTo>
                    <a:pt x="986455" y="409497"/>
                  </a:lnTo>
                  <a:cubicBezTo>
                    <a:pt x="1035946" y="409497"/>
                    <a:pt x="1115131" y="409497"/>
                    <a:pt x="1241828" y="409497"/>
                  </a:cubicBezTo>
                  <a:lnTo>
                    <a:pt x="1283452" y="409497"/>
                  </a:lnTo>
                  <a:lnTo>
                    <a:pt x="1283452" y="409497"/>
                  </a:lnTo>
                  <a:lnTo>
                    <a:pt x="1333161" y="409497"/>
                  </a:lnTo>
                  <a:cubicBezTo>
                    <a:pt x="1433721" y="409497"/>
                    <a:pt x="1634839" y="409497"/>
                    <a:pt x="2037075" y="409497"/>
                  </a:cubicBezTo>
                  <a:cubicBezTo>
                    <a:pt x="2187913" y="409497"/>
                    <a:pt x="2313612" y="306048"/>
                    <a:pt x="2313612" y="150875"/>
                  </a:cubicBezTo>
                  <a:cubicBezTo>
                    <a:pt x="2313612" y="53892"/>
                    <a:pt x="2343073" y="-2681"/>
                    <a:pt x="2389719" y="97"/>
                  </a:cubicBezTo>
                  <a:close/>
                </a:path>
              </a:pathLst>
            </a:custGeom>
            <a:solidFill>
              <a:schemeClr val="bg1"/>
            </a:solidFill>
            <a:ln w="28575">
              <a:noFill/>
            </a:ln>
            <a:effectLst/>
            <a:extLst/>
          </p:spPr>
          <p:txBody>
            <a:bodyPr vert="horz" wrap="square" lIns="68592" tIns="34296" rIns="68592" bIns="34296" numCol="1" anchor="t" anchorCtr="0" compatLnSpc="1">
              <a:prstTxWarp prst="textNoShape">
                <a:avLst/>
              </a:prstTxWarp>
              <a:noAutofit/>
            </a:bodyPr>
            <a:lstStyle/>
            <a:p>
              <a:pPr defTabSz="685891" fontAlgn="auto">
                <a:spcBef>
                  <a:spcPts val="0"/>
                </a:spcBef>
                <a:spcAft>
                  <a:spcPts val="0"/>
                </a:spcAft>
                <a:defRPr/>
              </a:pPr>
              <a:endParaRPr lang="zh-CN" altLang="en-US" sz="1200" b="0" kern="0">
                <a:solidFill>
                  <a:prstClr val="black"/>
                </a:solidFill>
              </a:endParaRPr>
            </a:p>
          </p:txBody>
        </p:sp>
        <p:sp>
          <p:nvSpPr>
            <p:cNvPr id="45" name="同侧圆角淘宝网Chenying0907出品 76"/>
            <p:cNvSpPr/>
            <p:nvPr/>
          </p:nvSpPr>
          <p:spPr>
            <a:xfrm rot="5400000">
              <a:off x="8624569" y="3404247"/>
              <a:ext cx="601806" cy="441766"/>
            </a:xfrm>
            <a:prstGeom prst="round2SameRect">
              <a:avLst>
                <a:gd name="adj1" fmla="val 19083"/>
                <a:gd name="adj2" fmla="val 0"/>
              </a:avLst>
            </a:prstGeom>
            <a:solidFill>
              <a:schemeClr val="bg1"/>
            </a:solidFill>
            <a:ln>
              <a:noFill/>
            </a:ln>
            <a:effectLst>
              <a:innerShdw blurRad="50800" dist="25400" dir="135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46" name="淘宝网Chenying0907出品 81"/>
            <p:cNvSpPr txBox="1"/>
            <p:nvPr/>
          </p:nvSpPr>
          <p:spPr>
            <a:xfrm>
              <a:off x="8641963" y="3349278"/>
              <a:ext cx="554122" cy="451327"/>
            </a:xfrm>
            <a:prstGeom prst="rect">
              <a:avLst/>
            </a:prstGeom>
            <a:noFill/>
          </p:spPr>
          <p:txBody>
            <a:bodyPr wrap="square" rtlCol="0">
              <a:spAutoFit/>
            </a:bodyPr>
            <a:lstStyle/>
            <a:p>
              <a:pPr algn="ctr"/>
              <a:r>
                <a:rPr lang="en-US" altLang="zh-CN" sz="1600" dirty="0">
                  <a:solidFill>
                    <a:schemeClr val="tx1">
                      <a:lumMod val="75000"/>
                      <a:lumOff val="25000"/>
                    </a:schemeClr>
                  </a:solidFill>
                  <a:latin typeface="Agency FB" panose="020B0503020202020204" pitchFamily="34" charset="0"/>
                </a:rPr>
                <a:t>05</a:t>
              </a:r>
              <a:endParaRPr lang="zh-CN" altLang="en-US" sz="1600" dirty="0">
                <a:solidFill>
                  <a:schemeClr val="tx1">
                    <a:lumMod val="75000"/>
                    <a:lumOff val="25000"/>
                  </a:schemeClr>
                </a:solidFill>
                <a:latin typeface="Agency FB" panose="020B0503020202020204" pitchFamily="34" charset="0"/>
              </a:endParaRPr>
            </a:p>
          </p:txBody>
        </p:sp>
        <p:grpSp>
          <p:nvGrpSpPr>
            <p:cNvPr id="47" name="淘宝网Chenying0907出品 78"/>
            <p:cNvGrpSpPr/>
            <p:nvPr/>
          </p:nvGrpSpPr>
          <p:grpSpPr>
            <a:xfrm>
              <a:off x="8882105" y="2936878"/>
              <a:ext cx="1518422" cy="977198"/>
              <a:chOff x="-27617" y="2173506"/>
              <a:chExt cx="1518422" cy="977198"/>
            </a:xfrm>
          </p:grpSpPr>
          <p:sp>
            <p:nvSpPr>
              <p:cNvPr id="48" name="淘宝网Chenying0907出品 79"/>
              <p:cNvSpPr txBox="1"/>
              <p:nvPr/>
            </p:nvSpPr>
            <p:spPr>
              <a:xfrm>
                <a:off x="-27617" y="2173506"/>
                <a:ext cx="1355061" cy="307723"/>
              </a:xfrm>
              <a:prstGeom prst="rect">
                <a:avLst/>
              </a:prstGeom>
              <a:noFill/>
            </p:spPr>
            <p:txBody>
              <a:bodyPr wrap="square" rtlCol="0">
                <a:spAutoFit/>
              </a:bodyPr>
              <a:lstStyle/>
              <a:p>
                <a:r>
                  <a:rPr lang="zh-CN" altLang="en-US" sz="900" dirty="0">
                    <a:solidFill>
                      <a:schemeClr val="bg1"/>
                    </a:solidFill>
                    <a:latin typeface="方正正纤黑简体" panose="02000000000000000000" pitchFamily="2" charset="-122"/>
                    <a:ea typeface="方正正纤黑简体" panose="02000000000000000000" pitchFamily="2" charset="-122"/>
                  </a:rPr>
                  <a:t>开出某新产品</a:t>
                </a:r>
              </a:p>
            </p:txBody>
          </p:sp>
          <p:sp>
            <p:nvSpPr>
              <p:cNvPr id="49" name="淘宝网Chenying0907出品 80"/>
              <p:cNvSpPr txBox="1"/>
              <p:nvPr/>
            </p:nvSpPr>
            <p:spPr>
              <a:xfrm>
                <a:off x="236633" y="2467558"/>
                <a:ext cx="1254172" cy="683146"/>
              </a:xfrm>
              <a:prstGeom prst="rect">
                <a:avLst/>
              </a:prstGeom>
              <a:noFill/>
            </p:spPr>
            <p:txBody>
              <a:bodyPr wrap="square" rtlCol="0">
                <a:spAutoFit/>
              </a:bodyPr>
              <a:lstStyle/>
              <a:p>
                <a:pPr algn="just">
                  <a:lnSpc>
                    <a:spcPct val="130000"/>
                  </a:lnSpc>
                </a:pPr>
                <a:r>
                  <a:rPr lang="zh-CN" altLang="en-US" sz="700" b="0" dirty="0">
                    <a:solidFill>
                      <a:schemeClr val="bg1"/>
                    </a:solidFill>
                    <a:latin typeface="方正正纤黑简体" panose="02000000000000000000" pitchFamily="2" charset="-122"/>
                    <a:ea typeface="方正正纤黑简体" panose="02000000000000000000" pitchFamily="2" charset="-122"/>
                  </a:rPr>
                  <a:t>点击添加文字说明详情介绍点击添加文字说明详情介绍</a:t>
                </a:r>
              </a:p>
            </p:txBody>
          </p:sp>
        </p:grpSp>
      </p:grpSp>
      <p:sp>
        <p:nvSpPr>
          <p:cNvPr id="50" name="淘宝网Chenying0907出品 83"/>
          <p:cNvSpPr/>
          <p:nvPr/>
        </p:nvSpPr>
        <p:spPr>
          <a:xfrm>
            <a:off x="7673502" y="4700116"/>
            <a:ext cx="529084" cy="529084"/>
          </a:xfrm>
          <a:prstGeom prst="ellipse">
            <a:avLst/>
          </a:prstGeom>
          <a:solidFill>
            <a:schemeClr val="bg1"/>
          </a:solidFill>
          <a:ln w="19050">
            <a:gradFill>
              <a:gsLst>
                <a:gs pos="0">
                  <a:schemeClr val="bg1">
                    <a:lumMod val="75000"/>
                  </a:schemeClr>
                </a:gs>
                <a:gs pos="100000">
                  <a:schemeClr val="bg1"/>
                </a:gs>
              </a:gsLst>
              <a:lin ang="5400000" scaled="1"/>
            </a:gradFill>
          </a:ln>
          <a:effectLst>
            <a:innerShdw blurRad="889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nvGrpSpPr>
          <p:cNvPr id="51" name="淘宝网Chenying0907出品 84"/>
          <p:cNvGrpSpPr/>
          <p:nvPr/>
        </p:nvGrpSpPr>
        <p:grpSpPr>
          <a:xfrm>
            <a:off x="7238880" y="1902460"/>
            <a:ext cx="1328332" cy="3218784"/>
            <a:chOff x="6895765" y="1274639"/>
            <a:chExt cx="1770802" cy="4290967"/>
          </a:xfrm>
        </p:grpSpPr>
        <p:sp>
          <p:nvSpPr>
            <p:cNvPr id="52" name="淘宝网Chenying0907出品 36"/>
            <p:cNvSpPr/>
            <p:nvPr/>
          </p:nvSpPr>
          <p:spPr>
            <a:xfrm>
              <a:off x="6956471" y="1274639"/>
              <a:ext cx="1710096" cy="4290967"/>
            </a:xfrm>
            <a:custGeom>
              <a:avLst/>
              <a:gdLst>
                <a:gd name="connsiteX0" fmla="*/ 261702 w 1710096"/>
                <a:gd name="connsiteY0" fmla="*/ 0 h 4290967"/>
                <a:gd name="connsiteX1" fmla="*/ 1448394 w 1710096"/>
                <a:gd name="connsiteY1" fmla="*/ 0 h 4290967"/>
                <a:gd name="connsiteX2" fmla="*/ 1710096 w 1710096"/>
                <a:gd name="connsiteY2" fmla="*/ 261702 h 4290967"/>
                <a:gd name="connsiteX3" fmla="*/ 1710096 w 1710096"/>
                <a:gd name="connsiteY3" fmla="*/ 1308476 h 4290967"/>
                <a:gd name="connsiteX4" fmla="*/ 1448394 w 1710096"/>
                <a:gd name="connsiteY4" fmla="*/ 1570178 h 4290967"/>
                <a:gd name="connsiteX5" fmla="*/ 908591 w 1710096"/>
                <a:gd name="connsiteY5" fmla="*/ 1570178 h 4290967"/>
                <a:gd name="connsiteX6" fmla="*/ 908591 w 1710096"/>
                <a:gd name="connsiteY6" fmla="*/ 3884895 h 4290967"/>
                <a:gd name="connsiteX7" fmla="*/ 933282 w 1710096"/>
                <a:gd name="connsiteY7" fmla="*/ 3889880 h 4290967"/>
                <a:gd name="connsiteX8" fmla="*/ 1060774 w 1710096"/>
                <a:gd name="connsiteY8" fmla="*/ 4082221 h 4290967"/>
                <a:gd name="connsiteX9" fmla="*/ 852028 w 1710096"/>
                <a:gd name="connsiteY9" fmla="*/ 4290967 h 4290967"/>
                <a:gd name="connsiteX10" fmla="*/ 643282 w 1710096"/>
                <a:gd name="connsiteY10" fmla="*/ 4082221 h 4290967"/>
                <a:gd name="connsiteX11" fmla="*/ 770775 w 1710096"/>
                <a:gd name="connsiteY11" fmla="*/ 3889880 h 4290967"/>
                <a:gd name="connsiteX12" fmla="*/ 811893 w 1710096"/>
                <a:gd name="connsiteY12" fmla="*/ 3881578 h 4290967"/>
                <a:gd name="connsiteX13" fmla="*/ 811893 w 1710096"/>
                <a:gd name="connsiteY13" fmla="*/ 1570178 h 4290967"/>
                <a:gd name="connsiteX14" fmla="*/ 261702 w 1710096"/>
                <a:gd name="connsiteY14" fmla="*/ 1570178 h 4290967"/>
                <a:gd name="connsiteX15" fmla="*/ 0 w 1710096"/>
                <a:gd name="connsiteY15" fmla="*/ 1308476 h 4290967"/>
                <a:gd name="connsiteX16" fmla="*/ 0 w 1710096"/>
                <a:gd name="connsiteY16" fmla="*/ 261702 h 4290967"/>
                <a:gd name="connsiteX17" fmla="*/ 261702 w 1710096"/>
                <a:gd name="connsiteY17" fmla="*/ 0 h 4290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710096" h="4290967">
                  <a:moveTo>
                    <a:pt x="261702" y="0"/>
                  </a:moveTo>
                  <a:lnTo>
                    <a:pt x="1448394" y="0"/>
                  </a:lnTo>
                  <a:cubicBezTo>
                    <a:pt x="1592928" y="0"/>
                    <a:pt x="1710096" y="117168"/>
                    <a:pt x="1710096" y="261702"/>
                  </a:cubicBezTo>
                  <a:lnTo>
                    <a:pt x="1710096" y="1308476"/>
                  </a:lnTo>
                  <a:cubicBezTo>
                    <a:pt x="1710096" y="1453010"/>
                    <a:pt x="1592928" y="1570178"/>
                    <a:pt x="1448394" y="1570178"/>
                  </a:cubicBezTo>
                  <a:lnTo>
                    <a:pt x="908591" y="1570178"/>
                  </a:lnTo>
                  <a:lnTo>
                    <a:pt x="908591" y="3884895"/>
                  </a:lnTo>
                  <a:lnTo>
                    <a:pt x="933282" y="3889880"/>
                  </a:lnTo>
                  <a:cubicBezTo>
                    <a:pt x="1008204" y="3921569"/>
                    <a:pt x="1060774" y="3995756"/>
                    <a:pt x="1060774" y="4082221"/>
                  </a:cubicBezTo>
                  <a:cubicBezTo>
                    <a:pt x="1060774" y="4197508"/>
                    <a:pt x="967315" y="4290967"/>
                    <a:pt x="852028" y="4290967"/>
                  </a:cubicBezTo>
                  <a:cubicBezTo>
                    <a:pt x="736741" y="4290967"/>
                    <a:pt x="643282" y="4197508"/>
                    <a:pt x="643282" y="4082221"/>
                  </a:cubicBezTo>
                  <a:cubicBezTo>
                    <a:pt x="643282" y="3995756"/>
                    <a:pt x="695853" y="3921569"/>
                    <a:pt x="770775" y="3889880"/>
                  </a:cubicBezTo>
                  <a:lnTo>
                    <a:pt x="811893" y="3881578"/>
                  </a:lnTo>
                  <a:lnTo>
                    <a:pt x="811893" y="1570178"/>
                  </a:lnTo>
                  <a:lnTo>
                    <a:pt x="261702" y="1570178"/>
                  </a:lnTo>
                  <a:cubicBezTo>
                    <a:pt x="117168" y="1570178"/>
                    <a:pt x="0" y="1453010"/>
                    <a:pt x="0" y="1308476"/>
                  </a:cubicBezTo>
                  <a:lnTo>
                    <a:pt x="0" y="261702"/>
                  </a:lnTo>
                  <a:cubicBezTo>
                    <a:pt x="0" y="117168"/>
                    <a:pt x="117168" y="0"/>
                    <a:pt x="261702" y="0"/>
                  </a:cubicBezTo>
                  <a:close/>
                </a:path>
              </a:pathLst>
            </a:custGeom>
            <a:solidFill>
              <a:srgbClr val="F6AD41"/>
            </a:solidFill>
            <a:ln>
              <a:noFill/>
            </a:ln>
            <a:effectLst>
              <a:outerShdw blurRad="127000" dist="50800" dir="2700000" algn="tl" rotWithShape="0">
                <a:prstClr val="black">
                  <a:alpha val="30000"/>
                </a:prstClr>
              </a:outerShdw>
            </a:effectLst>
            <a:scene3d>
              <a:camera prst="orthographicFront"/>
              <a:lightRig rig="threePt" dir="t"/>
            </a:scene3d>
            <a:sp3d prstMaterial="softEdge">
              <a:bevelT w="2540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53" name="淘宝网Chenying0907出品 41"/>
            <p:cNvSpPr>
              <a:spLocks/>
            </p:cNvSpPr>
            <p:nvPr/>
          </p:nvSpPr>
          <p:spPr bwMode="auto">
            <a:xfrm>
              <a:off x="7653280" y="5262044"/>
              <a:ext cx="318595" cy="189632"/>
            </a:xfrm>
            <a:custGeom>
              <a:avLst/>
              <a:gdLst>
                <a:gd name="connsiteX0" fmla="*/ 2389719 w 3268922"/>
                <a:gd name="connsiteY0" fmla="*/ 97 h 1945710"/>
                <a:gd name="connsiteX1" fmla="*/ 2489590 w 3268922"/>
                <a:gd name="connsiteY1" fmla="*/ 73289 h 1945710"/>
                <a:gd name="connsiteX2" fmla="*/ 3193503 w 3268922"/>
                <a:gd name="connsiteY2" fmla="*/ 771568 h 1945710"/>
                <a:gd name="connsiteX3" fmla="*/ 3193503 w 3268922"/>
                <a:gd name="connsiteY3" fmla="*/ 1159501 h 1945710"/>
                <a:gd name="connsiteX4" fmla="*/ 2489590 w 3268922"/>
                <a:gd name="connsiteY4" fmla="*/ 1883641 h 1945710"/>
                <a:gd name="connsiteX5" fmla="*/ 2313612 w 3268922"/>
                <a:gd name="connsiteY5" fmla="*/ 1806055 h 1945710"/>
                <a:gd name="connsiteX6" fmla="*/ 2037075 w 3268922"/>
                <a:gd name="connsiteY6" fmla="*/ 1521571 h 1945710"/>
                <a:gd name="connsiteX7" fmla="*/ 1374210 w 3268922"/>
                <a:gd name="connsiteY7" fmla="*/ 1521571 h 1945710"/>
                <a:gd name="connsiteX8" fmla="*/ 1283452 w 3268922"/>
                <a:gd name="connsiteY8" fmla="*/ 1521571 h 1945710"/>
                <a:gd name="connsiteX9" fmla="*/ 1283452 w 3268922"/>
                <a:gd name="connsiteY9" fmla="*/ 1521571 h 1945710"/>
                <a:gd name="connsiteX10" fmla="*/ 1275261 w 3268922"/>
                <a:gd name="connsiteY10" fmla="*/ 1521571 h 1945710"/>
                <a:gd name="connsiteX11" fmla="*/ 1108752 w 3268922"/>
                <a:gd name="connsiteY11" fmla="*/ 1521571 h 1945710"/>
                <a:gd name="connsiteX12" fmla="*/ 956065 w 3268922"/>
                <a:gd name="connsiteY12" fmla="*/ 1521571 h 1945710"/>
                <a:gd name="connsiteX13" fmla="*/ 947874 w 3268922"/>
                <a:gd name="connsiteY13" fmla="*/ 1521571 h 1945710"/>
                <a:gd name="connsiteX14" fmla="*/ 903970 w 3268922"/>
                <a:gd name="connsiteY14" fmla="*/ 1521571 h 1945710"/>
                <a:gd name="connsiteX15" fmla="*/ 781365 w 3268922"/>
                <a:gd name="connsiteY15" fmla="*/ 1521571 h 1945710"/>
                <a:gd name="connsiteX16" fmla="*/ 654774 w 3268922"/>
                <a:gd name="connsiteY16" fmla="*/ 1521571 h 1945710"/>
                <a:gd name="connsiteX17" fmla="*/ 646583 w 3268922"/>
                <a:gd name="connsiteY17" fmla="*/ 1521571 h 1945710"/>
                <a:gd name="connsiteX18" fmla="*/ 576583 w 3268922"/>
                <a:gd name="connsiteY18" fmla="*/ 1521571 h 1945710"/>
                <a:gd name="connsiteX19" fmla="*/ 480074 w 3268922"/>
                <a:gd name="connsiteY19" fmla="*/ 1521571 h 1945710"/>
                <a:gd name="connsiteX20" fmla="*/ 275292 w 3268922"/>
                <a:gd name="connsiteY20" fmla="*/ 1521571 h 1945710"/>
                <a:gd name="connsiteX21" fmla="*/ 0 w 3268922"/>
                <a:gd name="connsiteY21" fmla="*/ 1237087 h 1945710"/>
                <a:gd name="connsiteX22" fmla="*/ 0 w 3268922"/>
                <a:gd name="connsiteY22" fmla="*/ 693981 h 1945710"/>
                <a:gd name="connsiteX23" fmla="*/ 275292 w 3268922"/>
                <a:gd name="connsiteY23" fmla="*/ 409497 h 1945710"/>
                <a:gd name="connsiteX24" fmla="*/ 501631 w 3268922"/>
                <a:gd name="connsiteY24" fmla="*/ 409497 h 1945710"/>
                <a:gd name="connsiteX25" fmla="*/ 576583 w 3268922"/>
                <a:gd name="connsiteY25" fmla="*/ 409497 h 1945710"/>
                <a:gd name="connsiteX26" fmla="*/ 604876 w 3268922"/>
                <a:gd name="connsiteY26" fmla="*/ 409497 h 1945710"/>
                <a:gd name="connsiteX27" fmla="*/ 613150 w 3268922"/>
                <a:gd name="connsiteY27" fmla="*/ 409497 h 1945710"/>
                <a:gd name="connsiteX28" fmla="*/ 631842 w 3268922"/>
                <a:gd name="connsiteY28" fmla="*/ 409497 h 1945710"/>
                <a:gd name="connsiteX29" fmla="*/ 654774 w 3268922"/>
                <a:gd name="connsiteY29" fmla="*/ 409497 h 1945710"/>
                <a:gd name="connsiteX30" fmla="*/ 672070 w 3268922"/>
                <a:gd name="connsiteY30" fmla="*/ 409497 h 1945710"/>
                <a:gd name="connsiteX31" fmla="*/ 802922 w 3268922"/>
                <a:gd name="connsiteY31" fmla="*/ 409497 h 1945710"/>
                <a:gd name="connsiteX32" fmla="*/ 903970 w 3268922"/>
                <a:gd name="connsiteY32" fmla="*/ 409497 h 1945710"/>
                <a:gd name="connsiteX33" fmla="*/ 909249 w 3268922"/>
                <a:gd name="connsiteY33" fmla="*/ 409497 h 1945710"/>
                <a:gd name="connsiteX34" fmla="*/ 914441 w 3268922"/>
                <a:gd name="connsiteY34" fmla="*/ 409497 h 1945710"/>
                <a:gd name="connsiteX35" fmla="*/ 921787 w 3268922"/>
                <a:gd name="connsiteY35" fmla="*/ 409497 h 1945710"/>
                <a:gd name="connsiteX36" fmla="*/ 946202 w 3268922"/>
                <a:gd name="connsiteY36" fmla="*/ 409497 h 1945710"/>
                <a:gd name="connsiteX37" fmla="*/ 956065 w 3268922"/>
                <a:gd name="connsiteY37" fmla="*/ 409497 h 1945710"/>
                <a:gd name="connsiteX38" fmla="*/ 986455 w 3268922"/>
                <a:gd name="connsiteY38" fmla="*/ 409497 h 1945710"/>
                <a:gd name="connsiteX39" fmla="*/ 1241828 w 3268922"/>
                <a:gd name="connsiteY39" fmla="*/ 409497 h 1945710"/>
                <a:gd name="connsiteX40" fmla="*/ 1283452 w 3268922"/>
                <a:gd name="connsiteY40" fmla="*/ 409497 h 1945710"/>
                <a:gd name="connsiteX41" fmla="*/ 1283452 w 3268922"/>
                <a:gd name="connsiteY41" fmla="*/ 409497 h 1945710"/>
                <a:gd name="connsiteX42" fmla="*/ 1333161 w 3268922"/>
                <a:gd name="connsiteY42" fmla="*/ 409497 h 1945710"/>
                <a:gd name="connsiteX43" fmla="*/ 2037075 w 3268922"/>
                <a:gd name="connsiteY43" fmla="*/ 409497 h 1945710"/>
                <a:gd name="connsiteX44" fmla="*/ 2313612 w 3268922"/>
                <a:gd name="connsiteY44" fmla="*/ 150875 h 1945710"/>
                <a:gd name="connsiteX45" fmla="*/ 2389719 w 3268922"/>
                <a:gd name="connsiteY45" fmla="*/ 97 h 1945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3268922" h="1945710">
                  <a:moveTo>
                    <a:pt x="2389719" y="97"/>
                  </a:moveTo>
                  <a:cubicBezTo>
                    <a:pt x="2417706" y="1764"/>
                    <a:pt x="2451881" y="24797"/>
                    <a:pt x="2489590" y="73289"/>
                  </a:cubicBezTo>
                  <a:cubicBezTo>
                    <a:pt x="2489590" y="73289"/>
                    <a:pt x="2489590" y="73289"/>
                    <a:pt x="3193503" y="771568"/>
                  </a:cubicBezTo>
                  <a:cubicBezTo>
                    <a:pt x="3294062" y="875016"/>
                    <a:pt x="3294062" y="1056052"/>
                    <a:pt x="3193503" y="1159501"/>
                  </a:cubicBezTo>
                  <a:lnTo>
                    <a:pt x="2489590" y="1883641"/>
                  </a:lnTo>
                  <a:cubicBezTo>
                    <a:pt x="2389031" y="1987090"/>
                    <a:pt x="2313612" y="1961228"/>
                    <a:pt x="2313612" y="1806055"/>
                  </a:cubicBezTo>
                  <a:cubicBezTo>
                    <a:pt x="2313612" y="1650882"/>
                    <a:pt x="2187913" y="1521571"/>
                    <a:pt x="2037075" y="1521571"/>
                  </a:cubicBezTo>
                  <a:cubicBezTo>
                    <a:pt x="2037075" y="1521571"/>
                    <a:pt x="2037075" y="1521571"/>
                    <a:pt x="1374210" y="1521571"/>
                  </a:cubicBezTo>
                  <a:lnTo>
                    <a:pt x="1283452" y="1521571"/>
                  </a:lnTo>
                  <a:lnTo>
                    <a:pt x="1283452" y="1521571"/>
                  </a:lnTo>
                  <a:lnTo>
                    <a:pt x="1275261" y="1521571"/>
                  </a:lnTo>
                  <a:cubicBezTo>
                    <a:pt x="1225697" y="1521571"/>
                    <a:pt x="1170414" y="1521571"/>
                    <a:pt x="1108752" y="1521571"/>
                  </a:cubicBezTo>
                  <a:lnTo>
                    <a:pt x="956065" y="1521571"/>
                  </a:lnTo>
                  <a:lnTo>
                    <a:pt x="947874" y="1521571"/>
                  </a:lnTo>
                  <a:lnTo>
                    <a:pt x="903970" y="1521571"/>
                  </a:lnTo>
                  <a:lnTo>
                    <a:pt x="781365" y="1521571"/>
                  </a:lnTo>
                  <a:lnTo>
                    <a:pt x="654774" y="1521571"/>
                  </a:lnTo>
                  <a:lnTo>
                    <a:pt x="646583" y="1521571"/>
                  </a:lnTo>
                  <a:lnTo>
                    <a:pt x="576583" y="1521571"/>
                  </a:lnTo>
                  <a:lnTo>
                    <a:pt x="480074" y="1521571"/>
                  </a:lnTo>
                  <a:cubicBezTo>
                    <a:pt x="418412" y="1521571"/>
                    <a:pt x="350372" y="1521571"/>
                    <a:pt x="275292" y="1521571"/>
                  </a:cubicBezTo>
                  <a:cubicBezTo>
                    <a:pt x="125133" y="1521571"/>
                    <a:pt x="0" y="1392260"/>
                    <a:pt x="0" y="1237087"/>
                  </a:cubicBezTo>
                  <a:cubicBezTo>
                    <a:pt x="0" y="1237087"/>
                    <a:pt x="0" y="1237087"/>
                    <a:pt x="0" y="693981"/>
                  </a:cubicBezTo>
                  <a:cubicBezTo>
                    <a:pt x="0" y="538808"/>
                    <a:pt x="125133" y="409497"/>
                    <a:pt x="275292" y="409497"/>
                  </a:cubicBezTo>
                  <a:cubicBezTo>
                    <a:pt x="275292" y="409497"/>
                    <a:pt x="275292" y="409497"/>
                    <a:pt x="501631" y="409497"/>
                  </a:cubicBezTo>
                  <a:lnTo>
                    <a:pt x="576583" y="409497"/>
                  </a:lnTo>
                  <a:cubicBezTo>
                    <a:pt x="576583" y="409497"/>
                    <a:pt x="576583" y="409497"/>
                    <a:pt x="604876" y="409497"/>
                  </a:cubicBezTo>
                  <a:lnTo>
                    <a:pt x="613150" y="409497"/>
                  </a:lnTo>
                  <a:lnTo>
                    <a:pt x="631842" y="409497"/>
                  </a:lnTo>
                  <a:lnTo>
                    <a:pt x="654774" y="409497"/>
                  </a:lnTo>
                  <a:lnTo>
                    <a:pt x="672070" y="409497"/>
                  </a:lnTo>
                  <a:cubicBezTo>
                    <a:pt x="703899" y="409497"/>
                    <a:pt x="746337" y="409497"/>
                    <a:pt x="802922" y="409497"/>
                  </a:cubicBezTo>
                  <a:lnTo>
                    <a:pt x="903970" y="409497"/>
                  </a:lnTo>
                  <a:lnTo>
                    <a:pt x="909249" y="409497"/>
                  </a:lnTo>
                  <a:lnTo>
                    <a:pt x="914441" y="409497"/>
                  </a:lnTo>
                  <a:lnTo>
                    <a:pt x="921787" y="409497"/>
                  </a:lnTo>
                  <a:lnTo>
                    <a:pt x="946202" y="409497"/>
                  </a:lnTo>
                  <a:lnTo>
                    <a:pt x="956065" y="409497"/>
                  </a:lnTo>
                  <a:lnTo>
                    <a:pt x="986455" y="409497"/>
                  </a:lnTo>
                  <a:cubicBezTo>
                    <a:pt x="1035946" y="409497"/>
                    <a:pt x="1115131" y="409497"/>
                    <a:pt x="1241828" y="409497"/>
                  </a:cubicBezTo>
                  <a:lnTo>
                    <a:pt x="1283452" y="409497"/>
                  </a:lnTo>
                  <a:lnTo>
                    <a:pt x="1283452" y="409497"/>
                  </a:lnTo>
                  <a:lnTo>
                    <a:pt x="1333161" y="409497"/>
                  </a:lnTo>
                  <a:cubicBezTo>
                    <a:pt x="1433721" y="409497"/>
                    <a:pt x="1634839" y="409497"/>
                    <a:pt x="2037075" y="409497"/>
                  </a:cubicBezTo>
                  <a:cubicBezTo>
                    <a:pt x="2187913" y="409497"/>
                    <a:pt x="2313612" y="306048"/>
                    <a:pt x="2313612" y="150875"/>
                  </a:cubicBezTo>
                  <a:cubicBezTo>
                    <a:pt x="2313612" y="53892"/>
                    <a:pt x="2343073" y="-2681"/>
                    <a:pt x="2389719" y="97"/>
                  </a:cubicBezTo>
                  <a:close/>
                </a:path>
              </a:pathLst>
            </a:custGeom>
            <a:solidFill>
              <a:schemeClr val="bg1"/>
            </a:solidFill>
            <a:ln w="28575">
              <a:noFill/>
            </a:ln>
            <a:effectLst/>
            <a:extLst/>
          </p:spPr>
          <p:txBody>
            <a:bodyPr vert="horz" wrap="square" lIns="68592" tIns="34296" rIns="68592" bIns="34296" numCol="1" anchor="t" anchorCtr="0" compatLnSpc="1">
              <a:prstTxWarp prst="textNoShape">
                <a:avLst/>
              </a:prstTxWarp>
              <a:noAutofit/>
            </a:bodyPr>
            <a:lstStyle/>
            <a:p>
              <a:pPr defTabSz="685891" fontAlgn="auto">
                <a:spcBef>
                  <a:spcPts val="0"/>
                </a:spcBef>
                <a:spcAft>
                  <a:spcPts val="0"/>
                </a:spcAft>
                <a:defRPr/>
              </a:pPr>
              <a:endParaRPr lang="zh-CN" altLang="en-US" sz="1200" b="0" kern="0" dirty="0">
                <a:solidFill>
                  <a:prstClr val="black"/>
                </a:solidFill>
              </a:endParaRPr>
            </a:p>
          </p:txBody>
        </p:sp>
        <p:sp>
          <p:nvSpPr>
            <p:cNvPr id="54" name="同侧圆角淘宝网Chenying0907出品 103"/>
            <p:cNvSpPr/>
            <p:nvPr/>
          </p:nvSpPr>
          <p:spPr>
            <a:xfrm rot="5400000">
              <a:off x="6877410" y="1813884"/>
              <a:ext cx="601806" cy="443687"/>
            </a:xfrm>
            <a:prstGeom prst="round2SameRect">
              <a:avLst>
                <a:gd name="adj1" fmla="val 19083"/>
                <a:gd name="adj2" fmla="val 0"/>
              </a:avLst>
            </a:prstGeom>
            <a:solidFill>
              <a:schemeClr val="bg1"/>
            </a:solidFill>
            <a:ln>
              <a:noFill/>
            </a:ln>
            <a:effectLst>
              <a:innerShdw blurRad="50800" dist="25400" dir="135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55" name="淘宝网Chenying0907出品 88"/>
            <p:cNvSpPr txBox="1"/>
            <p:nvPr/>
          </p:nvSpPr>
          <p:spPr>
            <a:xfrm>
              <a:off x="6895765" y="1759876"/>
              <a:ext cx="554122" cy="451327"/>
            </a:xfrm>
            <a:prstGeom prst="rect">
              <a:avLst/>
            </a:prstGeom>
            <a:noFill/>
          </p:spPr>
          <p:txBody>
            <a:bodyPr wrap="square" rtlCol="0">
              <a:spAutoFit/>
            </a:bodyPr>
            <a:lstStyle/>
            <a:p>
              <a:pPr algn="ctr"/>
              <a:r>
                <a:rPr lang="en-US" altLang="zh-CN" sz="1600" dirty="0">
                  <a:solidFill>
                    <a:schemeClr val="tx1">
                      <a:lumMod val="75000"/>
                      <a:lumOff val="25000"/>
                    </a:schemeClr>
                  </a:solidFill>
                  <a:latin typeface="Agency FB" panose="020B0503020202020204" pitchFamily="34" charset="0"/>
                </a:rPr>
                <a:t>06</a:t>
              </a:r>
              <a:endParaRPr lang="zh-CN" altLang="en-US" sz="1600" dirty="0">
                <a:solidFill>
                  <a:schemeClr val="tx1">
                    <a:lumMod val="75000"/>
                    <a:lumOff val="25000"/>
                  </a:schemeClr>
                </a:solidFill>
                <a:latin typeface="Agency FB" panose="020B0503020202020204" pitchFamily="34" charset="0"/>
              </a:endParaRPr>
            </a:p>
          </p:txBody>
        </p:sp>
        <p:grpSp>
          <p:nvGrpSpPr>
            <p:cNvPr id="56" name="淘宝网Chenying0907出品 89"/>
            <p:cNvGrpSpPr/>
            <p:nvPr/>
          </p:nvGrpSpPr>
          <p:grpSpPr>
            <a:xfrm>
              <a:off x="7150288" y="1371614"/>
              <a:ext cx="1491682" cy="970975"/>
              <a:chOff x="-13236" y="2197643"/>
              <a:chExt cx="1491682" cy="970975"/>
            </a:xfrm>
          </p:grpSpPr>
          <p:sp>
            <p:nvSpPr>
              <p:cNvPr id="57" name="淘宝网Chenying0907出品 90"/>
              <p:cNvSpPr txBox="1"/>
              <p:nvPr/>
            </p:nvSpPr>
            <p:spPr>
              <a:xfrm>
                <a:off x="-13236" y="2197643"/>
                <a:ext cx="1355060" cy="307723"/>
              </a:xfrm>
              <a:prstGeom prst="rect">
                <a:avLst/>
              </a:prstGeom>
              <a:noFill/>
            </p:spPr>
            <p:txBody>
              <a:bodyPr wrap="square" rtlCol="0">
                <a:spAutoFit/>
              </a:bodyPr>
              <a:lstStyle/>
              <a:p>
                <a:r>
                  <a:rPr lang="zh-CN" altLang="en-US" sz="900" dirty="0">
                    <a:solidFill>
                      <a:schemeClr val="bg1"/>
                    </a:solidFill>
                    <a:latin typeface="方正正纤黑简体" panose="02000000000000000000" pitchFamily="2" charset="-122"/>
                    <a:ea typeface="方正正纤黑简体" panose="02000000000000000000" pitchFamily="2" charset="-122"/>
                  </a:rPr>
                  <a:t>某领导视察</a:t>
                </a:r>
              </a:p>
            </p:txBody>
          </p:sp>
          <p:sp>
            <p:nvSpPr>
              <p:cNvPr id="58" name="淘宝网Chenying0907出品 91"/>
              <p:cNvSpPr txBox="1"/>
              <p:nvPr/>
            </p:nvSpPr>
            <p:spPr>
              <a:xfrm>
                <a:off x="224273" y="2485472"/>
                <a:ext cx="1254173" cy="683146"/>
              </a:xfrm>
              <a:prstGeom prst="rect">
                <a:avLst/>
              </a:prstGeom>
              <a:noFill/>
            </p:spPr>
            <p:txBody>
              <a:bodyPr wrap="square" rtlCol="0">
                <a:spAutoFit/>
              </a:bodyPr>
              <a:lstStyle/>
              <a:p>
                <a:pPr algn="just">
                  <a:lnSpc>
                    <a:spcPct val="130000"/>
                  </a:lnSpc>
                </a:pPr>
                <a:r>
                  <a:rPr lang="zh-CN" altLang="en-US" sz="700" b="0" dirty="0">
                    <a:solidFill>
                      <a:schemeClr val="bg1"/>
                    </a:solidFill>
                    <a:latin typeface="方正正纤黑简体" panose="02000000000000000000" pitchFamily="2" charset="-122"/>
                    <a:ea typeface="方正正纤黑简体" panose="02000000000000000000" pitchFamily="2" charset="-122"/>
                  </a:rPr>
                  <a:t>点击添加文字说明详情介绍点击添加文字说明详情介绍</a:t>
                </a:r>
              </a:p>
            </p:txBody>
          </p:sp>
        </p:grpSp>
      </p:grpSp>
    </p:spTree>
    <p:extLst>
      <p:ext uri="{BB962C8B-B14F-4D97-AF65-F5344CB8AC3E}">
        <p14:creationId xmlns:p14="http://schemas.microsoft.com/office/powerpoint/2010/main" val="2671877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3000"/>
                                        <p:tgtEl>
                                          <p:spTgt spid="2"/>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 calcmode="lin" valueType="num">
                                      <p:cBhvr>
                                        <p:cTn id="10" dur="500" fill="hold"/>
                                        <p:tgtEl>
                                          <p:spTgt spid="3"/>
                                        </p:tgtEl>
                                        <p:attrNameLst>
                                          <p:attrName>ppt_w</p:attrName>
                                        </p:attrNameLst>
                                      </p:cBhvr>
                                      <p:tavLst>
                                        <p:tav tm="0">
                                          <p:val>
                                            <p:fltVal val="0"/>
                                          </p:val>
                                        </p:tav>
                                        <p:tav tm="100000">
                                          <p:val>
                                            <p:strVal val="#ppt_w"/>
                                          </p:val>
                                        </p:tav>
                                      </p:tavLst>
                                    </p:anim>
                                    <p:anim calcmode="lin" valueType="num">
                                      <p:cBhvr>
                                        <p:cTn id="11" dur="500" fill="hold"/>
                                        <p:tgtEl>
                                          <p:spTgt spid="3"/>
                                        </p:tgtEl>
                                        <p:attrNameLst>
                                          <p:attrName>ppt_h</p:attrName>
                                        </p:attrNameLst>
                                      </p:cBhvr>
                                      <p:tavLst>
                                        <p:tav tm="0">
                                          <p:val>
                                            <p:fltVal val="0"/>
                                          </p:val>
                                        </p:tav>
                                        <p:tav tm="100000">
                                          <p:val>
                                            <p:strVal val="#ppt_h"/>
                                          </p:val>
                                        </p:tav>
                                      </p:tavLst>
                                    </p:anim>
                                    <p:animEffect transition="in" filter="fade">
                                      <p:cBhvr>
                                        <p:cTn id="12" dur="500"/>
                                        <p:tgtEl>
                                          <p:spTgt spid="3"/>
                                        </p:tgtEl>
                                      </p:cBhvr>
                                    </p:animEffect>
                                  </p:childTnLst>
                                </p:cTn>
                              </p:par>
                              <p:par>
                                <p:cTn id="13" presetID="53" presetClass="entr" presetSubtype="16" fill="hold" grpId="0" nodeType="withEffect">
                                  <p:stCondLst>
                                    <p:cond delay="500"/>
                                  </p:stCondLst>
                                  <p:childTnLst>
                                    <p:set>
                                      <p:cBhvr>
                                        <p:cTn id="14" dur="1" fill="hold">
                                          <p:stCondLst>
                                            <p:cond delay="0"/>
                                          </p:stCondLst>
                                        </p:cTn>
                                        <p:tgtEl>
                                          <p:spTgt spid="9"/>
                                        </p:tgtEl>
                                        <p:attrNameLst>
                                          <p:attrName>style.visibility</p:attrName>
                                        </p:attrNameLst>
                                      </p:cBhvr>
                                      <p:to>
                                        <p:strVal val="visible"/>
                                      </p:to>
                                    </p:set>
                                    <p:anim calcmode="lin" valueType="num">
                                      <p:cBhvr>
                                        <p:cTn id="15" dur="500" fill="hold"/>
                                        <p:tgtEl>
                                          <p:spTgt spid="9"/>
                                        </p:tgtEl>
                                        <p:attrNameLst>
                                          <p:attrName>ppt_w</p:attrName>
                                        </p:attrNameLst>
                                      </p:cBhvr>
                                      <p:tavLst>
                                        <p:tav tm="0">
                                          <p:val>
                                            <p:fltVal val="0"/>
                                          </p:val>
                                        </p:tav>
                                        <p:tav tm="100000">
                                          <p:val>
                                            <p:strVal val="#ppt_w"/>
                                          </p:val>
                                        </p:tav>
                                      </p:tavLst>
                                    </p:anim>
                                    <p:anim calcmode="lin" valueType="num">
                                      <p:cBhvr>
                                        <p:cTn id="16" dur="500" fill="hold"/>
                                        <p:tgtEl>
                                          <p:spTgt spid="9"/>
                                        </p:tgtEl>
                                        <p:attrNameLst>
                                          <p:attrName>ppt_h</p:attrName>
                                        </p:attrNameLst>
                                      </p:cBhvr>
                                      <p:tavLst>
                                        <p:tav tm="0">
                                          <p:val>
                                            <p:fltVal val="0"/>
                                          </p:val>
                                        </p:tav>
                                        <p:tav tm="100000">
                                          <p:val>
                                            <p:strVal val="#ppt_h"/>
                                          </p:val>
                                        </p:tav>
                                      </p:tavLst>
                                    </p:anim>
                                    <p:animEffect transition="in" filter="fade">
                                      <p:cBhvr>
                                        <p:cTn id="17" dur="500"/>
                                        <p:tgtEl>
                                          <p:spTgt spid="9"/>
                                        </p:tgtEl>
                                      </p:cBhvr>
                                    </p:animEffect>
                                  </p:childTnLst>
                                </p:cTn>
                              </p:par>
                              <p:par>
                                <p:cTn id="18" presetID="53" presetClass="entr" presetSubtype="16" fill="hold" grpId="0" nodeType="withEffect">
                                  <p:stCondLst>
                                    <p:cond delay="1000"/>
                                  </p:stCondLst>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ppt_w</p:attrName>
                                        </p:attrNameLst>
                                      </p:cBhvr>
                                      <p:tavLst>
                                        <p:tav tm="0">
                                          <p:val>
                                            <p:fltVal val="0"/>
                                          </p:val>
                                        </p:tav>
                                        <p:tav tm="100000">
                                          <p:val>
                                            <p:strVal val="#ppt_w"/>
                                          </p:val>
                                        </p:tav>
                                      </p:tavLst>
                                    </p:anim>
                                    <p:anim calcmode="lin" valueType="num">
                                      <p:cBhvr>
                                        <p:cTn id="21" dur="500" fill="hold"/>
                                        <p:tgtEl>
                                          <p:spTgt spid="5"/>
                                        </p:tgtEl>
                                        <p:attrNameLst>
                                          <p:attrName>ppt_h</p:attrName>
                                        </p:attrNameLst>
                                      </p:cBhvr>
                                      <p:tavLst>
                                        <p:tav tm="0">
                                          <p:val>
                                            <p:fltVal val="0"/>
                                          </p:val>
                                        </p:tav>
                                        <p:tav tm="100000">
                                          <p:val>
                                            <p:strVal val="#ppt_h"/>
                                          </p:val>
                                        </p:tav>
                                      </p:tavLst>
                                    </p:anim>
                                    <p:animEffect transition="in" filter="fade">
                                      <p:cBhvr>
                                        <p:cTn id="22" dur="500"/>
                                        <p:tgtEl>
                                          <p:spTgt spid="5"/>
                                        </p:tgtEl>
                                      </p:cBhvr>
                                    </p:animEffect>
                                  </p:childTnLst>
                                </p:cTn>
                              </p:par>
                              <p:par>
                                <p:cTn id="23" presetID="53" presetClass="entr" presetSubtype="16" fill="hold" grpId="0" nodeType="withEffect">
                                  <p:stCondLst>
                                    <p:cond delay="1500"/>
                                  </p:stCondLst>
                                  <p:childTnLst>
                                    <p:set>
                                      <p:cBhvr>
                                        <p:cTn id="24" dur="1" fill="hold">
                                          <p:stCondLst>
                                            <p:cond delay="0"/>
                                          </p:stCondLst>
                                        </p:cTn>
                                        <p:tgtEl>
                                          <p:spTgt spid="6"/>
                                        </p:tgtEl>
                                        <p:attrNameLst>
                                          <p:attrName>style.visibility</p:attrName>
                                        </p:attrNameLst>
                                      </p:cBhvr>
                                      <p:to>
                                        <p:strVal val="visible"/>
                                      </p:to>
                                    </p:set>
                                    <p:anim calcmode="lin" valueType="num">
                                      <p:cBhvr>
                                        <p:cTn id="25" dur="500" fill="hold"/>
                                        <p:tgtEl>
                                          <p:spTgt spid="6"/>
                                        </p:tgtEl>
                                        <p:attrNameLst>
                                          <p:attrName>ppt_w</p:attrName>
                                        </p:attrNameLst>
                                      </p:cBhvr>
                                      <p:tavLst>
                                        <p:tav tm="0">
                                          <p:val>
                                            <p:fltVal val="0"/>
                                          </p:val>
                                        </p:tav>
                                        <p:tav tm="100000">
                                          <p:val>
                                            <p:strVal val="#ppt_w"/>
                                          </p:val>
                                        </p:tav>
                                      </p:tavLst>
                                    </p:anim>
                                    <p:anim calcmode="lin" valueType="num">
                                      <p:cBhvr>
                                        <p:cTn id="26" dur="500" fill="hold"/>
                                        <p:tgtEl>
                                          <p:spTgt spid="6"/>
                                        </p:tgtEl>
                                        <p:attrNameLst>
                                          <p:attrName>ppt_h</p:attrName>
                                        </p:attrNameLst>
                                      </p:cBhvr>
                                      <p:tavLst>
                                        <p:tav tm="0">
                                          <p:val>
                                            <p:fltVal val="0"/>
                                          </p:val>
                                        </p:tav>
                                        <p:tav tm="100000">
                                          <p:val>
                                            <p:strVal val="#ppt_h"/>
                                          </p:val>
                                        </p:tav>
                                      </p:tavLst>
                                    </p:anim>
                                    <p:animEffect transition="in" filter="fade">
                                      <p:cBhvr>
                                        <p:cTn id="27" dur="500"/>
                                        <p:tgtEl>
                                          <p:spTgt spid="6"/>
                                        </p:tgtEl>
                                      </p:cBhvr>
                                    </p:animEffect>
                                  </p:childTnLst>
                                </p:cTn>
                              </p:par>
                              <p:par>
                                <p:cTn id="28" presetID="53" presetClass="entr" presetSubtype="16" fill="hold" grpId="0" nodeType="withEffect">
                                  <p:stCondLst>
                                    <p:cond delay="2000"/>
                                  </p:stCondLst>
                                  <p:childTnLst>
                                    <p:set>
                                      <p:cBhvr>
                                        <p:cTn id="29" dur="1" fill="hold">
                                          <p:stCondLst>
                                            <p:cond delay="0"/>
                                          </p:stCondLst>
                                        </p:cTn>
                                        <p:tgtEl>
                                          <p:spTgt spid="7"/>
                                        </p:tgtEl>
                                        <p:attrNameLst>
                                          <p:attrName>style.visibility</p:attrName>
                                        </p:attrNameLst>
                                      </p:cBhvr>
                                      <p:to>
                                        <p:strVal val="visible"/>
                                      </p:to>
                                    </p:set>
                                    <p:anim calcmode="lin" valueType="num">
                                      <p:cBhvr>
                                        <p:cTn id="30" dur="500" fill="hold"/>
                                        <p:tgtEl>
                                          <p:spTgt spid="7"/>
                                        </p:tgtEl>
                                        <p:attrNameLst>
                                          <p:attrName>ppt_w</p:attrName>
                                        </p:attrNameLst>
                                      </p:cBhvr>
                                      <p:tavLst>
                                        <p:tav tm="0">
                                          <p:val>
                                            <p:fltVal val="0"/>
                                          </p:val>
                                        </p:tav>
                                        <p:tav tm="100000">
                                          <p:val>
                                            <p:strVal val="#ppt_w"/>
                                          </p:val>
                                        </p:tav>
                                      </p:tavLst>
                                    </p:anim>
                                    <p:anim calcmode="lin" valueType="num">
                                      <p:cBhvr>
                                        <p:cTn id="31" dur="500" fill="hold"/>
                                        <p:tgtEl>
                                          <p:spTgt spid="7"/>
                                        </p:tgtEl>
                                        <p:attrNameLst>
                                          <p:attrName>ppt_h</p:attrName>
                                        </p:attrNameLst>
                                      </p:cBhvr>
                                      <p:tavLst>
                                        <p:tav tm="0">
                                          <p:val>
                                            <p:fltVal val="0"/>
                                          </p:val>
                                        </p:tav>
                                        <p:tav tm="100000">
                                          <p:val>
                                            <p:strVal val="#ppt_h"/>
                                          </p:val>
                                        </p:tav>
                                      </p:tavLst>
                                    </p:anim>
                                    <p:animEffect transition="in" filter="fade">
                                      <p:cBhvr>
                                        <p:cTn id="32" dur="500"/>
                                        <p:tgtEl>
                                          <p:spTgt spid="7"/>
                                        </p:tgtEl>
                                      </p:cBhvr>
                                    </p:animEffect>
                                  </p:childTnLst>
                                </p:cTn>
                              </p:par>
                              <p:par>
                                <p:cTn id="33" presetID="53" presetClass="entr" presetSubtype="16" fill="hold" grpId="0" nodeType="withEffect">
                                  <p:stCondLst>
                                    <p:cond delay="2500"/>
                                  </p:stCondLst>
                                  <p:childTnLst>
                                    <p:set>
                                      <p:cBhvr>
                                        <p:cTn id="34" dur="1" fill="hold">
                                          <p:stCondLst>
                                            <p:cond delay="0"/>
                                          </p:stCondLst>
                                        </p:cTn>
                                        <p:tgtEl>
                                          <p:spTgt spid="8"/>
                                        </p:tgtEl>
                                        <p:attrNameLst>
                                          <p:attrName>style.visibility</p:attrName>
                                        </p:attrNameLst>
                                      </p:cBhvr>
                                      <p:to>
                                        <p:strVal val="visible"/>
                                      </p:to>
                                    </p:set>
                                    <p:anim calcmode="lin" valueType="num">
                                      <p:cBhvr>
                                        <p:cTn id="35" dur="500" fill="hold"/>
                                        <p:tgtEl>
                                          <p:spTgt spid="8"/>
                                        </p:tgtEl>
                                        <p:attrNameLst>
                                          <p:attrName>ppt_w</p:attrName>
                                        </p:attrNameLst>
                                      </p:cBhvr>
                                      <p:tavLst>
                                        <p:tav tm="0">
                                          <p:val>
                                            <p:fltVal val="0"/>
                                          </p:val>
                                        </p:tav>
                                        <p:tav tm="100000">
                                          <p:val>
                                            <p:strVal val="#ppt_w"/>
                                          </p:val>
                                        </p:tav>
                                      </p:tavLst>
                                    </p:anim>
                                    <p:anim calcmode="lin" valueType="num">
                                      <p:cBhvr>
                                        <p:cTn id="36" dur="500" fill="hold"/>
                                        <p:tgtEl>
                                          <p:spTgt spid="8"/>
                                        </p:tgtEl>
                                        <p:attrNameLst>
                                          <p:attrName>ppt_h</p:attrName>
                                        </p:attrNameLst>
                                      </p:cBhvr>
                                      <p:tavLst>
                                        <p:tav tm="0">
                                          <p:val>
                                            <p:fltVal val="0"/>
                                          </p:val>
                                        </p:tav>
                                        <p:tav tm="100000">
                                          <p:val>
                                            <p:strVal val="#ppt_h"/>
                                          </p:val>
                                        </p:tav>
                                      </p:tavLst>
                                    </p:anim>
                                    <p:animEffect transition="in" filter="fade">
                                      <p:cBhvr>
                                        <p:cTn id="37" dur="500"/>
                                        <p:tgtEl>
                                          <p:spTgt spid="8"/>
                                        </p:tgtEl>
                                      </p:cBhvr>
                                    </p:animEffect>
                                  </p:childTnLst>
                                </p:cTn>
                              </p:par>
                              <p:par>
                                <p:cTn id="38" presetID="53" presetClass="entr" presetSubtype="16" fill="hold" grpId="0" nodeType="withEffect">
                                  <p:stCondLst>
                                    <p:cond delay="3000"/>
                                  </p:stCondLst>
                                  <p:childTnLst>
                                    <p:set>
                                      <p:cBhvr>
                                        <p:cTn id="39" dur="1" fill="hold">
                                          <p:stCondLst>
                                            <p:cond delay="0"/>
                                          </p:stCondLst>
                                        </p:cTn>
                                        <p:tgtEl>
                                          <p:spTgt spid="50"/>
                                        </p:tgtEl>
                                        <p:attrNameLst>
                                          <p:attrName>style.visibility</p:attrName>
                                        </p:attrNameLst>
                                      </p:cBhvr>
                                      <p:to>
                                        <p:strVal val="visible"/>
                                      </p:to>
                                    </p:set>
                                    <p:anim calcmode="lin" valueType="num">
                                      <p:cBhvr>
                                        <p:cTn id="40" dur="500" fill="hold"/>
                                        <p:tgtEl>
                                          <p:spTgt spid="50"/>
                                        </p:tgtEl>
                                        <p:attrNameLst>
                                          <p:attrName>ppt_w</p:attrName>
                                        </p:attrNameLst>
                                      </p:cBhvr>
                                      <p:tavLst>
                                        <p:tav tm="0">
                                          <p:val>
                                            <p:fltVal val="0"/>
                                          </p:val>
                                        </p:tav>
                                        <p:tav tm="100000">
                                          <p:val>
                                            <p:strVal val="#ppt_w"/>
                                          </p:val>
                                        </p:tav>
                                      </p:tavLst>
                                    </p:anim>
                                    <p:anim calcmode="lin" valueType="num">
                                      <p:cBhvr>
                                        <p:cTn id="41" dur="500" fill="hold"/>
                                        <p:tgtEl>
                                          <p:spTgt spid="50"/>
                                        </p:tgtEl>
                                        <p:attrNameLst>
                                          <p:attrName>ppt_h</p:attrName>
                                        </p:attrNameLst>
                                      </p:cBhvr>
                                      <p:tavLst>
                                        <p:tav tm="0">
                                          <p:val>
                                            <p:fltVal val="0"/>
                                          </p:val>
                                        </p:tav>
                                        <p:tav tm="100000">
                                          <p:val>
                                            <p:strVal val="#ppt_h"/>
                                          </p:val>
                                        </p:tav>
                                      </p:tavLst>
                                    </p:anim>
                                    <p:animEffect transition="in" filter="fade">
                                      <p:cBhvr>
                                        <p:cTn id="42" dur="500"/>
                                        <p:tgtEl>
                                          <p:spTgt spid="50"/>
                                        </p:tgtEl>
                                      </p:cBhvr>
                                    </p:animEffect>
                                  </p:childTnLst>
                                </p:cTn>
                              </p:par>
                              <p:par>
                                <p:cTn id="43" presetID="53" presetClass="entr" presetSubtype="16" fill="hold" grpId="0" nodeType="withEffect">
                                  <p:stCondLst>
                                    <p:cond delay="3500"/>
                                  </p:stCondLst>
                                  <p:childTnLst>
                                    <p:set>
                                      <p:cBhvr>
                                        <p:cTn id="44" dur="1" fill="hold">
                                          <p:stCondLst>
                                            <p:cond delay="0"/>
                                          </p:stCondLst>
                                        </p:cTn>
                                        <p:tgtEl>
                                          <p:spTgt spid="4"/>
                                        </p:tgtEl>
                                        <p:attrNameLst>
                                          <p:attrName>style.visibility</p:attrName>
                                        </p:attrNameLst>
                                      </p:cBhvr>
                                      <p:to>
                                        <p:strVal val="visible"/>
                                      </p:to>
                                    </p:set>
                                    <p:anim calcmode="lin" valueType="num">
                                      <p:cBhvr>
                                        <p:cTn id="45" dur="500" fill="hold"/>
                                        <p:tgtEl>
                                          <p:spTgt spid="4"/>
                                        </p:tgtEl>
                                        <p:attrNameLst>
                                          <p:attrName>ppt_w</p:attrName>
                                        </p:attrNameLst>
                                      </p:cBhvr>
                                      <p:tavLst>
                                        <p:tav tm="0">
                                          <p:val>
                                            <p:fltVal val="0"/>
                                          </p:val>
                                        </p:tav>
                                        <p:tav tm="100000">
                                          <p:val>
                                            <p:strVal val="#ppt_w"/>
                                          </p:val>
                                        </p:tav>
                                      </p:tavLst>
                                    </p:anim>
                                    <p:anim calcmode="lin" valueType="num">
                                      <p:cBhvr>
                                        <p:cTn id="46" dur="500" fill="hold"/>
                                        <p:tgtEl>
                                          <p:spTgt spid="4"/>
                                        </p:tgtEl>
                                        <p:attrNameLst>
                                          <p:attrName>ppt_h</p:attrName>
                                        </p:attrNameLst>
                                      </p:cBhvr>
                                      <p:tavLst>
                                        <p:tav tm="0">
                                          <p:val>
                                            <p:fltVal val="0"/>
                                          </p:val>
                                        </p:tav>
                                        <p:tav tm="100000">
                                          <p:val>
                                            <p:strVal val="#ppt_h"/>
                                          </p:val>
                                        </p:tav>
                                      </p:tavLst>
                                    </p:anim>
                                    <p:animEffect transition="in" filter="fade">
                                      <p:cBhvr>
                                        <p:cTn id="47" dur="500"/>
                                        <p:tgtEl>
                                          <p:spTgt spid="4"/>
                                        </p:tgtEl>
                                      </p:cBhvr>
                                    </p:animEffect>
                                  </p:childTnLst>
                                </p:cTn>
                              </p:par>
                            </p:childTnLst>
                          </p:cTn>
                        </p:par>
                        <p:par>
                          <p:cTn id="48" fill="hold">
                            <p:stCondLst>
                              <p:cond delay="4000"/>
                            </p:stCondLst>
                            <p:childTnLst>
                              <p:par>
                                <p:cTn id="49" presetID="17" presetClass="entr" presetSubtype="4" fill="hold" nodeType="afterEffect">
                                  <p:stCondLst>
                                    <p:cond delay="0"/>
                                  </p:stCondLst>
                                  <p:childTnLst>
                                    <p:set>
                                      <p:cBhvr>
                                        <p:cTn id="50" dur="1" fill="hold">
                                          <p:stCondLst>
                                            <p:cond delay="0"/>
                                          </p:stCondLst>
                                        </p:cTn>
                                        <p:tgtEl>
                                          <p:spTgt spid="10"/>
                                        </p:tgtEl>
                                        <p:attrNameLst>
                                          <p:attrName>style.visibility</p:attrName>
                                        </p:attrNameLst>
                                      </p:cBhvr>
                                      <p:to>
                                        <p:strVal val="visible"/>
                                      </p:to>
                                    </p:set>
                                    <p:anim calcmode="lin" valueType="num">
                                      <p:cBhvr>
                                        <p:cTn id="51" dur="500" fill="hold"/>
                                        <p:tgtEl>
                                          <p:spTgt spid="10"/>
                                        </p:tgtEl>
                                        <p:attrNameLst>
                                          <p:attrName>ppt_x</p:attrName>
                                        </p:attrNameLst>
                                      </p:cBhvr>
                                      <p:tavLst>
                                        <p:tav tm="0">
                                          <p:val>
                                            <p:strVal val="#ppt_x"/>
                                          </p:val>
                                        </p:tav>
                                        <p:tav tm="100000">
                                          <p:val>
                                            <p:strVal val="#ppt_x"/>
                                          </p:val>
                                        </p:tav>
                                      </p:tavLst>
                                    </p:anim>
                                    <p:anim calcmode="lin" valueType="num">
                                      <p:cBhvr>
                                        <p:cTn id="52" dur="500" fill="hold"/>
                                        <p:tgtEl>
                                          <p:spTgt spid="10"/>
                                        </p:tgtEl>
                                        <p:attrNameLst>
                                          <p:attrName>ppt_y</p:attrName>
                                        </p:attrNameLst>
                                      </p:cBhvr>
                                      <p:tavLst>
                                        <p:tav tm="0">
                                          <p:val>
                                            <p:strVal val="#ppt_y+#ppt_h/2"/>
                                          </p:val>
                                        </p:tav>
                                        <p:tav tm="100000">
                                          <p:val>
                                            <p:strVal val="#ppt_y"/>
                                          </p:val>
                                        </p:tav>
                                      </p:tavLst>
                                    </p:anim>
                                    <p:anim calcmode="lin" valueType="num">
                                      <p:cBhvr>
                                        <p:cTn id="53" dur="500" fill="hold"/>
                                        <p:tgtEl>
                                          <p:spTgt spid="10"/>
                                        </p:tgtEl>
                                        <p:attrNameLst>
                                          <p:attrName>ppt_w</p:attrName>
                                        </p:attrNameLst>
                                      </p:cBhvr>
                                      <p:tavLst>
                                        <p:tav tm="0">
                                          <p:val>
                                            <p:strVal val="#ppt_w"/>
                                          </p:val>
                                        </p:tav>
                                        <p:tav tm="100000">
                                          <p:val>
                                            <p:strVal val="#ppt_w"/>
                                          </p:val>
                                        </p:tav>
                                      </p:tavLst>
                                    </p:anim>
                                    <p:anim calcmode="lin" valueType="num">
                                      <p:cBhvr>
                                        <p:cTn id="54" dur="500" fill="hold"/>
                                        <p:tgtEl>
                                          <p:spTgt spid="10"/>
                                        </p:tgtEl>
                                        <p:attrNameLst>
                                          <p:attrName>ppt_h</p:attrName>
                                        </p:attrNameLst>
                                      </p:cBhvr>
                                      <p:tavLst>
                                        <p:tav tm="0">
                                          <p:val>
                                            <p:fltVal val="0"/>
                                          </p:val>
                                        </p:tav>
                                        <p:tav tm="100000">
                                          <p:val>
                                            <p:strVal val="#ppt_h"/>
                                          </p:val>
                                        </p:tav>
                                      </p:tavLst>
                                    </p:anim>
                                  </p:childTnLst>
                                </p:cTn>
                              </p:par>
                            </p:childTnLst>
                          </p:cTn>
                        </p:par>
                        <p:par>
                          <p:cTn id="55" fill="hold">
                            <p:stCondLst>
                              <p:cond delay="4500"/>
                            </p:stCondLst>
                            <p:childTnLst>
                              <p:par>
                                <p:cTn id="56" presetID="17" presetClass="entr" presetSubtype="4" fill="hold" nodeType="afterEffect">
                                  <p:stCondLst>
                                    <p:cond delay="0"/>
                                  </p:stCondLst>
                                  <p:childTnLst>
                                    <p:set>
                                      <p:cBhvr>
                                        <p:cTn id="57" dur="1" fill="hold">
                                          <p:stCondLst>
                                            <p:cond delay="0"/>
                                          </p:stCondLst>
                                        </p:cTn>
                                        <p:tgtEl>
                                          <p:spTgt spid="18"/>
                                        </p:tgtEl>
                                        <p:attrNameLst>
                                          <p:attrName>style.visibility</p:attrName>
                                        </p:attrNameLst>
                                      </p:cBhvr>
                                      <p:to>
                                        <p:strVal val="visible"/>
                                      </p:to>
                                    </p:set>
                                    <p:anim calcmode="lin" valueType="num">
                                      <p:cBhvr>
                                        <p:cTn id="58" dur="500" fill="hold"/>
                                        <p:tgtEl>
                                          <p:spTgt spid="18"/>
                                        </p:tgtEl>
                                        <p:attrNameLst>
                                          <p:attrName>ppt_x</p:attrName>
                                        </p:attrNameLst>
                                      </p:cBhvr>
                                      <p:tavLst>
                                        <p:tav tm="0">
                                          <p:val>
                                            <p:strVal val="#ppt_x"/>
                                          </p:val>
                                        </p:tav>
                                        <p:tav tm="100000">
                                          <p:val>
                                            <p:strVal val="#ppt_x"/>
                                          </p:val>
                                        </p:tav>
                                      </p:tavLst>
                                    </p:anim>
                                    <p:anim calcmode="lin" valueType="num">
                                      <p:cBhvr>
                                        <p:cTn id="59" dur="500" fill="hold"/>
                                        <p:tgtEl>
                                          <p:spTgt spid="18"/>
                                        </p:tgtEl>
                                        <p:attrNameLst>
                                          <p:attrName>ppt_y</p:attrName>
                                        </p:attrNameLst>
                                      </p:cBhvr>
                                      <p:tavLst>
                                        <p:tav tm="0">
                                          <p:val>
                                            <p:strVal val="#ppt_y+#ppt_h/2"/>
                                          </p:val>
                                        </p:tav>
                                        <p:tav tm="100000">
                                          <p:val>
                                            <p:strVal val="#ppt_y"/>
                                          </p:val>
                                        </p:tav>
                                      </p:tavLst>
                                    </p:anim>
                                    <p:anim calcmode="lin" valueType="num">
                                      <p:cBhvr>
                                        <p:cTn id="60" dur="500" fill="hold"/>
                                        <p:tgtEl>
                                          <p:spTgt spid="18"/>
                                        </p:tgtEl>
                                        <p:attrNameLst>
                                          <p:attrName>ppt_w</p:attrName>
                                        </p:attrNameLst>
                                      </p:cBhvr>
                                      <p:tavLst>
                                        <p:tav tm="0">
                                          <p:val>
                                            <p:strVal val="#ppt_w"/>
                                          </p:val>
                                        </p:tav>
                                        <p:tav tm="100000">
                                          <p:val>
                                            <p:strVal val="#ppt_w"/>
                                          </p:val>
                                        </p:tav>
                                      </p:tavLst>
                                    </p:anim>
                                    <p:anim calcmode="lin" valueType="num">
                                      <p:cBhvr>
                                        <p:cTn id="61" dur="500" fill="hold"/>
                                        <p:tgtEl>
                                          <p:spTgt spid="18"/>
                                        </p:tgtEl>
                                        <p:attrNameLst>
                                          <p:attrName>ppt_h</p:attrName>
                                        </p:attrNameLst>
                                      </p:cBhvr>
                                      <p:tavLst>
                                        <p:tav tm="0">
                                          <p:val>
                                            <p:fltVal val="0"/>
                                          </p:val>
                                        </p:tav>
                                        <p:tav tm="100000">
                                          <p:val>
                                            <p:strVal val="#ppt_h"/>
                                          </p:val>
                                        </p:tav>
                                      </p:tavLst>
                                    </p:anim>
                                  </p:childTnLst>
                                </p:cTn>
                              </p:par>
                            </p:childTnLst>
                          </p:cTn>
                        </p:par>
                        <p:par>
                          <p:cTn id="62" fill="hold">
                            <p:stCondLst>
                              <p:cond delay="5000"/>
                            </p:stCondLst>
                            <p:childTnLst>
                              <p:par>
                                <p:cTn id="63" presetID="17" presetClass="entr" presetSubtype="4" fill="hold" nodeType="afterEffect">
                                  <p:stCondLst>
                                    <p:cond delay="0"/>
                                  </p:stCondLst>
                                  <p:childTnLst>
                                    <p:set>
                                      <p:cBhvr>
                                        <p:cTn id="64" dur="1" fill="hold">
                                          <p:stCondLst>
                                            <p:cond delay="0"/>
                                          </p:stCondLst>
                                        </p:cTn>
                                        <p:tgtEl>
                                          <p:spTgt spid="26"/>
                                        </p:tgtEl>
                                        <p:attrNameLst>
                                          <p:attrName>style.visibility</p:attrName>
                                        </p:attrNameLst>
                                      </p:cBhvr>
                                      <p:to>
                                        <p:strVal val="visible"/>
                                      </p:to>
                                    </p:set>
                                    <p:anim calcmode="lin" valueType="num">
                                      <p:cBhvr>
                                        <p:cTn id="65" dur="500" fill="hold"/>
                                        <p:tgtEl>
                                          <p:spTgt spid="26"/>
                                        </p:tgtEl>
                                        <p:attrNameLst>
                                          <p:attrName>ppt_x</p:attrName>
                                        </p:attrNameLst>
                                      </p:cBhvr>
                                      <p:tavLst>
                                        <p:tav tm="0">
                                          <p:val>
                                            <p:strVal val="#ppt_x"/>
                                          </p:val>
                                        </p:tav>
                                        <p:tav tm="100000">
                                          <p:val>
                                            <p:strVal val="#ppt_x"/>
                                          </p:val>
                                        </p:tav>
                                      </p:tavLst>
                                    </p:anim>
                                    <p:anim calcmode="lin" valueType="num">
                                      <p:cBhvr>
                                        <p:cTn id="66" dur="500" fill="hold"/>
                                        <p:tgtEl>
                                          <p:spTgt spid="26"/>
                                        </p:tgtEl>
                                        <p:attrNameLst>
                                          <p:attrName>ppt_y</p:attrName>
                                        </p:attrNameLst>
                                      </p:cBhvr>
                                      <p:tavLst>
                                        <p:tav tm="0">
                                          <p:val>
                                            <p:strVal val="#ppt_y+#ppt_h/2"/>
                                          </p:val>
                                        </p:tav>
                                        <p:tav tm="100000">
                                          <p:val>
                                            <p:strVal val="#ppt_y"/>
                                          </p:val>
                                        </p:tav>
                                      </p:tavLst>
                                    </p:anim>
                                    <p:anim calcmode="lin" valueType="num">
                                      <p:cBhvr>
                                        <p:cTn id="67" dur="500" fill="hold"/>
                                        <p:tgtEl>
                                          <p:spTgt spid="26"/>
                                        </p:tgtEl>
                                        <p:attrNameLst>
                                          <p:attrName>ppt_w</p:attrName>
                                        </p:attrNameLst>
                                      </p:cBhvr>
                                      <p:tavLst>
                                        <p:tav tm="0">
                                          <p:val>
                                            <p:strVal val="#ppt_w"/>
                                          </p:val>
                                        </p:tav>
                                        <p:tav tm="100000">
                                          <p:val>
                                            <p:strVal val="#ppt_w"/>
                                          </p:val>
                                        </p:tav>
                                      </p:tavLst>
                                    </p:anim>
                                    <p:anim calcmode="lin" valueType="num">
                                      <p:cBhvr>
                                        <p:cTn id="68" dur="500" fill="hold"/>
                                        <p:tgtEl>
                                          <p:spTgt spid="26"/>
                                        </p:tgtEl>
                                        <p:attrNameLst>
                                          <p:attrName>ppt_h</p:attrName>
                                        </p:attrNameLst>
                                      </p:cBhvr>
                                      <p:tavLst>
                                        <p:tav tm="0">
                                          <p:val>
                                            <p:fltVal val="0"/>
                                          </p:val>
                                        </p:tav>
                                        <p:tav tm="100000">
                                          <p:val>
                                            <p:strVal val="#ppt_h"/>
                                          </p:val>
                                        </p:tav>
                                      </p:tavLst>
                                    </p:anim>
                                  </p:childTnLst>
                                </p:cTn>
                              </p:par>
                            </p:childTnLst>
                          </p:cTn>
                        </p:par>
                        <p:par>
                          <p:cTn id="69" fill="hold">
                            <p:stCondLst>
                              <p:cond delay="5500"/>
                            </p:stCondLst>
                            <p:childTnLst>
                              <p:par>
                                <p:cTn id="70" presetID="17" presetClass="entr" presetSubtype="4" fill="hold" nodeType="afterEffect">
                                  <p:stCondLst>
                                    <p:cond delay="0"/>
                                  </p:stCondLst>
                                  <p:childTnLst>
                                    <p:set>
                                      <p:cBhvr>
                                        <p:cTn id="71" dur="1" fill="hold">
                                          <p:stCondLst>
                                            <p:cond delay="0"/>
                                          </p:stCondLst>
                                        </p:cTn>
                                        <p:tgtEl>
                                          <p:spTgt spid="34"/>
                                        </p:tgtEl>
                                        <p:attrNameLst>
                                          <p:attrName>style.visibility</p:attrName>
                                        </p:attrNameLst>
                                      </p:cBhvr>
                                      <p:to>
                                        <p:strVal val="visible"/>
                                      </p:to>
                                    </p:set>
                                    <p:anim calcmode="lin" valueType="num">
                                      <p:cBhvr>
                                        <p:cTn id="72" dur="500" fill="hold"/>
                                        <p:tgtEl>
                                          <p:spTgt spid="34"/>
                                        </p:tgtEl>
                                        <p:attrNameLst>
                                          <p:attrName>ppt_x</p:attrName>
                                        </p:attrNameLst>
                                      </p:cBhvr>
                                      <p:tavLst>
                                        <p:tav tm="0">
                                          <p:val>
                                            <p:strVal val="#ppt_x"/>
                                          </p:val>
                                        </p:tav>
                                        <p:tav tm="100000">
                                          <p:val>
                                            <p:strVal val="#ppt_x"/>
                                          </p:val>
                                        </p:tav>
                                      </p:tavLst>
                                    </p:anim>
                                    <p:anim calcmode="lin" valueType="num">
                                      <p:cBhvr>
                                        <p:cTn id="73" dur="500" fill="hold"/>
                                        <p:tgtEl>
                                          <p:spTgt spid="34"/>
                                        </p:tgtEl>
                                        <p:attrNameLst>
                                          <p:attrName>ppt_y</p:attrName>
                                        </p:attrNameLst>
                                      </p:cBhvr>
                                      <p:tavLst>
                                        <p:tav tm="0">
                                          <p:val>
                                            <p:strVal val="#ppt_y+#ppt_h/2"/>
                                          </p:val>
                                        </p:tav>
                                        <p:tav tm="100000">
                                          <p:val>
                                            <p:strVal val="#ppt_y"/>
                                          </p:val>
                                        </p:tav>
                                      </p:tavLst>
                                    </p:anim>
                                    <p:anim calcmode="lin" valueType="num">
                                      <p:cBhvr>
                                        <p:cTn id="74" dur="500" fill="hold"/>
                                        <p:tgtEl>
                                          <p:spTgt spid="34"/>
                                        </p:tgtEl>
                                        <p:attrNameLst>
                                          <p:attrName>ppt_w</p:attrName>
                                        </p:attrNameLst>
                                      </p:cBhvr>
                                      <p:tavLst>
                                        <p:tav tm="0">
                                          <p:val>
                                            <p:strVal val="#ppt_w"/>
                                          </p:val>
                                        </p:tav>
                                        <p:tav tm="100000">
                                          <p:val>
                                            <p:strVal val="#ppt_w"/>
                                          </p:val>
                                        </p:tav>
                                      </p:tavLst>
                                    </p:anim>
                                    <p:anim calcmode="lin" valueType="num">
                                      <p:cBhvr>
                                        <p:cTn id="75" dur="500" fill="hold"/>
                                        <p:tgtEl>
                                          <p:spTgt spid="34"/>
                                        </p:tgtEl>
                                        <p:attrNameLst>
                                          <p:attrName>ppt_h</p:attrName>
                                        </p:attrNameLst>
                                      </p:cBhvr>
                                      <p:tavLst>
                                        <p:tav tm="0">
                                          <p:val>
                                            <p:fltVal val="0"/>
                                          </p:val>
                                        </p:tav>
                                        <p:tav tm="100000">
                                          <p:val>
                                            <p:strVal val="#ppt_h"/>
                                          </p:val>
                                        </p:tav>
                                      </p:tavLst>
                                    </p:anim>
                                  </p:childTnLst>
                                </p:cTn>
                              </p:par>
                            </p:childTnLst>
                          </p:cTn>
                        </p:par>
                        <p:par>
                          <p:cTn id="76" fill="hold">
                            <p:stCondLst>
                              <p:cond delay="6000"/>
                            </p:stCondLst>
                            <p:childTnLst>
                              <p:par>
                                <p:cTn id="77" presetID="17" presetClass="entr" presetSubtype="4" fill="hold" nodeType="afterEffect">
                                  <p:stCondLst>
                                    <p:cond delay="0"/>
                                  </p:stCondLst>
                                  <p:childTnLst>
                                    <p:set>
                                      <p:cBhvr>
                                        <p:cTn id="78" dur="1" fill="hold">
                                          <p:stCondLst>
                                            <p:cond delay="0"/>
                                          </p:stCondLst>
                                        </p:cTn>
                                        <p:tgtEl>
                                          <p:spTgt spid="42"/>
                                        </p:tgtEl>
                                        <p:attrNameLst>
                                          <p:attrName>style.visibility</p:attrName>
                                        </p:attrNameLst>
                                      </p:cBhvr>
                                      <p:to>
                                        <p:strVal val="visible"/>
                                      </p:to>
                                    </p:set>
                                    <p:anim calcmode="lin" valueType="num">
                                      <p:cBhvr>
                                        <p:cTn id="79" dur="500" fill="hold"/>
                                        <p:tgtEl>
                                          <p:spTgt spid="42"/>
                                        </p:tgtEl>
                                        <p:attrNameLst>
                                          <p:attrName>ppt_x</p:attrName>
                                        </p:attrNameLst>
                                      </p:cBhvr>
                                      <p:tavLst>
                                        <p:tav tm="0">
                                          <p:val>
                                            <p:strVal val="#ppt_x"/>
                                          </p:val>
                                        </p:tav>
                                        <p:tav tm="100000">
                                          <p:val>
                                            <p:strVal val="#ppt_x"/>
                                          </p:val>
                                        </p:tav>
                                      </p:tavLst>
                                    </p:anim>
                                    <p:anim calcmode="lin" valueType="num">
                                      <p:cBhvr>
                                        <p:cTn id="80" dur="500" fill="hold"/>
                                        <p:tgtEl>
                                          <p:spTgt spid="42"/>
                                        </p:tgtEl>
                                        <p:attrNameLst>
                                          <p:attrName>ppt_y</p:attrName>
                                        </p:attrNameLst>
                                      </p:cBhvr>
                                      <p:tavLst>
                                        <p:tav tm="0">
                                          <p:val>
                                            <p:strVal val="#ppt_y+#ppt_h/2"/>
                                          </p:val>
                                        </p:tav>
                                        <p:tav tm="100000">
                                          <p:val>
                                            <p:strVal val="#ppt_y"/>
                                          </p:val>
                                        </p:tav>
                                      </p:tavLst>
                                    </p:anim>
                                    <p:anim calcmode="lin" valueType="num">
                                      <p:cBhvr>
                                        <p:cTn id="81" dur="500" fill="hold"/>
                                        <p:tgtEl>
                                          <p:spTgt spid="42"/>
                                        </p:tgtEl>
                                        <p:attrNameLst>
                                          <p:attrName>ppt_w</p:attrName>
                                        </p:attrNameLst>
                                      </p:cBhvr>
                                      <p:tavLst>
                                        <p:tav tm="0">
                                          <p:val>
                                            <p:strVal val="#ppt_w"/>
                                          </p:val>
                                        </p:tav>
                                        <p:tav tm="100000">
                                          <p:val>
                                            <p:strVal val="#ppt_w"/>
                                          </p:val>
                                        </p:tav>
                                      </p:tavLst>
                                    </p:anim>
                                    <p:anim calcmode="lin" valueType="num">
                                      <p:cBhvr>
                                        <p:cTn id="82" dur="500" fill="hold"/>
                                        <p:tgtEl>
                                          <p:spTgt spid="42"/>
                                        </p:tgtEl>
                                        <p:attrNameLst>
                                          <p:attrName>ppt_h</p:attrName>
                                        </p:attrNameLst>
                                      </p:cBhvr>
                                      <p:tavLst>
                                        <p:tav tm="0">
                                          <p:val>
                                            <p:fltVal val="0"/>
                                          </p:val>
                                        </p:tav>
                                        <p:tav tm="100000">
                                          <p:val>
                                            <p:strVal val="#ppt_h"/>
                                          </p:val>
                                        </p:tav>
                                      </p:tavLst>
                                    </p:anim>
                                  </p:childTnLst>
                                </p:cTn>
                              </p:par>
                            </p:childTnLst>
                          </p:cTn>
                        </p:par>
                        <p:par>
                          <p:cTn id="83" fill="hold">
                            <p:stCondLst>
                              <p:cond delay="6500"/>
                            </p:stCondLst>
                            <p:childTnLst>
                              <p:par>
                                <p:cTn id="84" presetID="17" presetClass="entr" presetSubtype="4" fill="hold" nodeType="afterEffect">
                                  <p:stCondLst>
                                    <p:cond delay="0"/>
                                  </p:stCondLst>
                                  <p:childTnLst>
                                    <p:set>
                                      <p:cBhvr>
                                        <p:cTn id="85" dur="1" fill="hold">
                                          <p:stCondLst>
                                            <p:cond delay="0"/>
                                          </p:stCondLst>
                                        </p:cTn>
                                        <p:tgtEl>
                                          <p:spTgt spid="51"/>
                                        </p:tgtEl>
                                        <p:attrNameLst>
                                          <p:attrName>style.visibility</p:attrName>
                                        </p:attrNameLst>
                                      </p:cBhvr>
                                      <p:to>
                                        <p:strVal val="visible"/>
                                      </p:to>
                                    </p:set>
                                    <p:anim calcmode="lin" valueType="num">
                                      <p:cBhvr>
                                        <p:cTn id="86" dur="500" fill="hold"/>
                                        <p:tgtEl>
                                          <p:spTgt spid="51"/>
                                        </p:tgtEl>
                                        <p:attrNameLst>
                                          <p:attrName>ppt_x</p:attrName>
                                        </p:attrNameLst>
                                      </p:cBhvr>
                                      <p:tavLst>
                                        <p:tav tm="0">
                                          <p:val>
                                            <p:strVal val="#ppt_x"/>
                                          </p:val>
                                        </p:tav>
                                        <p:tav tm="100000">
                                          <p:val>
                                            <p:strVal val="#ppt_x"/>
                                          </p:val>
                                        </p:tav>
                                      </p:tavLst>
                                    </p:anim>
                                    <p:anim calcmode="lin" valueType="num">
                                      <p:cBhvr>
                                        <p:cTn id="87" dur="500" fill="hold"/>
                                        <p:tgtEl>
                                          <p:spTgt spid="51"/>
                                        </p:tgtEl>
                                        <p:attrNameLst>
                                          <p:attrName>ppt_y</p:attrName>
                                        </p:attrNameLst>
                                      </p:cBhvr>
                                      <p:tavLst>
                                        <p:tav tm="0">
                                          <p:val>
                                            <p:strVal val="#ppt_y+#ppt_h/2"/>
                                          </p:val>
                                        </p:tav>
                                        <p:tav tm="100000">
                                          <p:val>
                                            <p:strVal val="#ppt_y"/>
                                          </p:val>
                                        </p:tav>
                                      </p:tavLst>
                                    </p:anim>
                                    <p:anim calcmode="lin" valueType="num">
                                      <p:cBhvr>
                                        <p:cTn id="88" dur="500" fill="hold"/>
                                        <p:tgtEl>
                                          <p:spTgt spid="51"/>
                                        </p:tgtEl>
                                        <p:attrNameLst>
                                          <p:attrName>ppt_w</p:attrName>
                                        </p:attrNameLst>
                                      </p:cBhvr>
                                      <p:tavLst>
                                        <p:tav tm="0">
                                          <p:val>
                                            <p:strVal val="#ppt_w"/>
                                          </p:val>
                                        </p:tav>
                                        <p:tav tm="100000">
                                          <p:val>
                                            <p:strVal val="#ppt_w"/>
                                          </p:val>
                                        </p:tav>
                                      </p:tavLst>
                                    </p:anim>
                                    <p:anim calcmode="lin" valueType="num">
                                      <p:cBhvr>
                                        <p:cTn id="89" dur="500" fill="hold"/>
                                        <p:tgtEl>
                                          <p:spTgt spid="5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50" grpId="0" animBg="1"/>
    </p:bld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23248</TotalTime>
  <Words>5617</Words>
  <Application>Microsoft Office PowerPoint</Application>
  <PresentationFormat>全屏显示(4:3)</PresentationFormat>
  <Paragraphs>476</Paragraphs>
  <Slides>42</Slides>
  <Notes>0</Notes>
  <HiddenSlides>0</HiddenSlides>
  <MMClips>0</MMClips>
  <ScaleCrop>false</ScaleCrop>
  <HeadingPairs>
    <vt:vector size="4" baseType="variant">
      <vt:variant>
        <vt:lpstr>主题</vt:lpstr>
      </vt:variant>
      <vt:variant>
        <vt:i4>2</vt:i4>
      </vt:variant>
      <vt:variant>
        <vt:lpstr>幻灯片标题</vt:lpstr>
      </vt:variant>
      <vt:variant>
        <vt:i4>42</vt:i4>
      </vt:variant>
    </vt:vector>
  </HeadingPairs>
  <TitlesOfParts>
    <vt:vector size="44"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1376</cp:revision>
  <dcterms:created xsi:type="dcterms:W3CDTF">2009-02-11T05:37:22Z</dcterms:created>
  <dcterms:modified xsi:type="dcterms:W3CDTF">2018-02-24T09:44:53Z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